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slides/slide159.xml" ContentType="application/vnd.openxmlformats-officedocument.presentationml.slide+xml"/>
  <Override PartName="/ppt/slides/slide160.xml" ContentType="application/vnd.openxmlformats-officedocument.presentationml.slide+xml"/>
  <Override PartName="/ppt/slides/slide161.xml" ContentType="application/vnd.openxmlformats-officedocument.presentationml.slide+xml"/>
  <Override PartName="/ppt/slides/slide162.xml" ContentType="application/vnd.openxmlformats-officedocument.presentationml.slide+xml"/>
  <Override PartName="/ppt/slides/slide163.xml" ContentType="application/vnd.openxmlformats-officedocument.presentationml.slide+xml"/>
  <Override PartName="/ppt/slides/slide164.xml" ContentType="application/vnd.openxmlformats-officedocument.presentationml.slide+xml"/>
  <Override PartName="/ppt/slides/slide165.xml" ContentType="application/vnd.openxmlformats-officedocument.presentationml.slide+xml"/>
  <Override PartName="/ppt/slides/slide166.xml" ContentType="application/vnd.openxmlformats-officedocument.presentationml.slide+xml"/>
  <Override PartName="/ppt/slides/slide167.xml" ContentType="application/vnd.openxmlformats-officedocument.presentationml.slide+xml"/>
  <Override PartName="/ppt/slides/slide168.xml" ContentType="application/vnd.openxmlformats-officedocument.presentationml.slide+xml"/>
  <Override PartName="/ppt/slides/slide169.xml" ContentType="application/vnd.openxmlformats-officedocument.presentationml.slide+xml"/>
  <Override PartName="/ppt/slides/slide170.xml" ContentType="application/vnd.openxmlformats-officedocument.presentationml.slide+xml"/>
  <Override PartName="/ppt/slides/slide171.xml" ContentType="application/vnd.openxmlformats-officedocument.presentationml.slide+xml"/>
  <Override PartName="/ppt/slides/slide172.xml" ContentType="application/vnd.openxmlformats-officedocument.presentationml.slide+xml"/>
  <Override PartName="/ppt/slides/slide173.xml" ContentType="application/vnd.openxmlformats-officedocument.presentationml.slide+xml"/>
  <Override PartName="/ppt/slides/slide174.xml" ContentType="application/vnd.openxmlformats-officedocument.presentationml.slide+xml"/>
  <Override PartName="/ppt/slides/slide175.xml" ContentType="application/vnd.openxmlformats-officedocument.presentationml.slide+xml"/>
  <Override PartName="/ppt/slides/slide176.xml" ContentType="application/vnd.openxmlformats-officedocument.presentationml.slide+xml"/>
  <Override PartName="/ppt/slides/slide177.xml" ContentType="application/vnd.openxmlformats-officedocument.presentationml.slide+xml"/>
  <Override PartName="/ppt/slides/slide178.xml" ContentType="application/vnd.openxmlformats-officedocument.presentationml.slide+xml"/>
  <Override PartName="/ppt/slides/slide179.xml" ContentType="application/vnd.openxmlformats-officedocument.presentationml.slide+xml"/>
  <Override PartName="/ppt/slides/slide180.xml" ContentType="application/vnd.openxmlformats-officedocument.presentationml.slide+xml"/>
  <Override PartName="/ppt/slides/slide181.xml" ContentType="application/vnd.openxmlformats-officedocument.presentationml.slide+xml"/>
  <Override PartName="/ppt/slides/slide182.xml" ContentType="application/vnd.openxmlformats-officedocument.presentationml.slide+xml"/>
  <Override PartName="/ppt/slides/slide183.xml" ContentType="application/vnd.openxmlformats-officedocument.presentationml.slide+xml"/>
  <Override PartName="/ppt/slides/slide184.xml" ContentType="application/vnd.openxmlformats-officedocument.presentationml.slide+xml"/>
  <Override PartName="/ppt/slides/slide185.xml" ContentType="application/vnd.openxmlformats-officedocument.presentationml.slide+xml"/>
  <Override PartName="/ppt/slides/slide186.xml" ContentType="application/vnd.openxmlformats-officedocument.presentationml.slide+xml"/>
  <Override PartName="/ppt/slides/slide187.xml" ContentType="application/vnd.openxmlformats-officedocument.presentationml.slide+xml"/>
  <Override PartName="/ppt/slides/slide188.xml" ContentType="application/vnd.openxmlformats-officedocument.presentationml.slide+xml"/>
  <Override PartName="/ppt/slides/slide189.xml" ContentType="application/vnd.openxmlformats-officedocument.presentationml.slide+xml"/>
  <Override PartName="/ppt/slides/slide190.xml" ContentType="application/vnd.openxmlformats-officedocument.presentationml.slide+xml"/>
  <Override PartName="/ppt/slides/slide191.xml" ContentType="application/vnd.openxmlformats-officedocument.presentationml.slide+xml"/>
  <Override PartName="/ppt/slides/slide192.xml" ContentType="application/vnd.openxmlformats-officedocument.presentationml.slide+xml"/>
  <Override PartName="/ppt/slides/slide193.xml" ContentType="application/vnd.openxmlformats-officedocument.presentationml.slide+xml"/>
  <Override PartName="/ppt/slides/slide194.xml" ContentType="application/vnd.openxmlformats-officedocument.presentationml.slide+xml"/>
  <Override PartName="/ppt/slides/slide195.xml" ContentType="application/vnd.openxmlformats-officedocument.presentationml.slide+xml"/>
  <Override PartName="/ppt/slides/slide196.xml" ContentType="application/vnd.openxmlformats-officedocument.presentationml.slide+xml"/>
  <Override PartName="/ppt/slides/slide197.xml" ContentType="application/vnd.openxmlformats-officedocument.presentationml.slide+xml"/>
  <Override PartName="/ppt/slides/slide198.xml" ContentType="application/vnd.openxmlformats-officedocument.presentationml.slide+xml"/>
  <Override PartName="/ppt/slides/slide199.xml" ContentType="application/vnd.openxmlformats-officedocument.presentationml.slide+xml"/>
  <Override PartName="/ppt/slides/slide200.xml" ContentType="application/vnd.openxmlformats-officedocument.presentationml.slide+xml"/>
  <Override PartName="/ppt/slides/slide201.xml" ContentType="application/vnd.openxmlformats-officedocument.presentationml.slide+xml"/>
  <Override PartName="/ppt/slides/slide202.xml" ContentType="application/vnd.openxmlformats-officedocument.presentationml.slide+xml"/>
  <Override PartName="/ppt/slides/slide203.xml" ContentType="application/vnd.openxmlformats-officedocument.presentationml.slide+xml"/>
  <Override PartName="/ppt/slides/slide204.xml" ContentType="application/vnd.openxmlformats-officedocument.presentationml.slide+xml"/>
  <Override PartName="/ppt/slides/slide205.xml" ContentType="application/vnd.openxmlformats-officedocument.presentationml.slide+xml"/>
  <Override PartName="/ppt/slides/slide206.xml" ContentType="application/vnd.openxmlformats-officedocument.presentationml.slide+xml"/>
  <Override PartName="/ppt/slides/slide207.xml" ContentType="application/vnd.openxmlformats-officedocument.presentationml.slide+xml"/>
  <Override PartName="/ppt/slides/slide208.xml" ContentType="application/vnd.openxmlformats-officedocument.presentationml.slide+xml"/>
  <Override PartName="/ppt/slides/slide209.xml" ContentType="application/vnd.openxmlformats-officedocument.presentationml.slide+xml"/>
  <Override PartName="/ppt/slides/slide210.xml" ContentType="application/vnd.openxmlformats-officedocument.presentationml.slide+xml"/>
  <Override PartName="/ppt/slides/slide211.xml" ContentType="application/vnd.openxmlformats-officedocument.presentationml.slide+xml"/>
  <Override PartName="/ppt/slides/slide212.xml" ContentType="application/vnd.openxmlformats-officedocument.presentationml.slide+xml"/>
  <Override PartName="/ppt/slides/slide213.xml" ContentType="application/vnd.openxmlformats-officedocument.presentationml.slide+xml"/>
  <Override PartName="/ppt/slides/slide214.xml" ContentType="application/vnd.openxmlformats-officedocument.presentationml.slide+xml"/>
  <Override PartName="/ppt/slides/slide215.xml" ContentType="application/vnd.openxmlformats-officedocument.presentationml.slide+xml"/>
  <Override PartName="/ppt/slides/slide216.xml" ContentType="application/vnd.openxmlformats-officedocument.presentationml.slide+xml"/>
  <Override PartName="/ppt/slides/slide217.xml" ContentType="application/vnd.openxmlformats-officedocument.presentationml.slide+xml"/>
  <Override PartName="/ppt/slides/slide218.xml" ContentType="application/vnd.openxmlformats-officedocument.presentationml.slide+xml"/>
  <Override PartName="/ppt/slides/slide219.xml" ContentType="application/vnd.openxmlformats-officedocument.presentationml.slide+xml"/>
  <Override PartName="/ppt/slides/slide220.xml" ContentType="application/vnd.openxmlformats-officedocument.presentationml.slide+xml"/>
  <Override PartName="/ppt/slides/slide221.xml" ContentType="application/vnd.openxmlformats-officedocument.presentationml.slide+xml"/>
  <Override PartName="/ppt/slides/slide222.xml" ContentType="application/vnd.openxmlformats-officedocument.presentationml.slide+xml"/>
  <Override PartName="/ppt/slides/slide223.xml" ContentType="application/vnd.openxmlformats-officedocument.presentationml.slide+xml"/>
  <Override PartName="/ppt/slides/slide224.xml" ContentType="application/vnd.openxmlformats-officedocument.presentationml.slide+xml"/>
  <Override PartName="/ppt/slides/slide225.xml" ContentType="application/vnd.openxmlformats-officedocument.presentationml.slide+xml"/>
  <Override PartName="/ppt/slides/slide226.xml" ContentType="application/vnd.openxmlformats-officedocument.presentationml.slide+xml"/>
  <Override PartName="/ppt/slides/slide227.xml" ContentType="application/vnd.openxmlformats-officedocument.presentationml.slide+xml"/>
  <Override PartName="/ppt/slides/slide228.xml" ContentType="application/vnd.openxmlformats-officedocument.presentationml.slide+xml"/>
  <Override PartName="/ppt/slides/slide229.xml" ContentType="application/vnd.openxmlformats-officedocument.presentationml.slide+xml"/>
  <Override PartName="/ppt/slides/slide230.xml" ContentType="application/vnd.openxmlformats-officedocument.presentationml.slide+xml"/>
  <Override PartName="/ppt/slides/slide231.xml" ContentType="application/vnd.openxmlformats-officedocument.presentationml.slide+xml"/>
  <Override PartName="/ppt/slides/slide232.xml" ContentType="application/vnd.openxmlformats-officedocument.presentationml.slide+xml"/>
  <Override PartName="/ppt/slides/slide233.xml" ContentType="application/vnd.openxmlformats-officedocument.presentationml.slide+xml"/>
  <Override PartName="/ppt/slides/slide234.xml" ContentType="application/vnd.openxmlformats-officedocument.presentationml.slide+xml"/>
  <Override PartName="/ppt/slides/slide235.xml" ContentType="application/vnd.openxmlformats-officedocument.presentationml.slide+xml"/>
  <Override PartName="/ppt/slides/slide236.xml" ContentType="application/vnd.openxmlformats-officedocument.presentationml.slide+xml"/>
  <Override PartName="/ppt/slides/slide237.xml" ContentType="application/vnd.openxmlformats-officedocument.presentationml.slide+xml"/>
  <Override PartName="/ppt/slides/slide238.xml" ContentType="application/vnd.openxmlformats-officedocument.presentationml.slide+xml"/>
  <Override PartName="/ppt/slides/slide239.xml" ContentType="application/vnd.openxmlformats-officedocument.presentationml.slide+xml"/>
  <Override PartName="/ppt/slides/slide240.xml" ContentType="application/vnd.openxmlformats-officedocument.presentationml.slide+xml"/>
  <Override PartName="/ppt/slides/slide241.xml" ContentType="application/vnd.openxmlformats-officedocument.presentationml.slide+xml"/>
  <Override PartName="/ppt/slides/slide242.xml" ContentType="application/vnd.openxmlformats-officedocument.presentationml.slide+xml"/>
  <Override PartName="/ppt/slides/slide243.xml" ContentType="application/vnd.openxmlformats-officedocument.presentationml.slide+xml"/>
  <Override PartName="/ppt/slides/slide244.xml" ContentType="application/vnd.openxmlformats-officedocument.presentationml.slide+xml"/>
  <Override PartName="/ppt/slides/slide245.xml" ContentType="application/vnd.openxmlformats-officedocument.presentationml.slide+xml"/>
  <Override PartName="/ppt/slides/slide246.xml" ContentType="application/vnd.openxmlformats-officedocument.presentationml.slide+xml"/>
  <Override PartName="/ppt/slides/slide247.xml" ContentType="application/vnd.openxmlformats-officedocument.presentationml.slide+xml"/>
  <Override PartName="/ppt/slides/slide248.xml" ContentType="application/vnd.openxmlformats-officedocument.presentationml.slide+xml"/>
  <Override PartName="/ppt/slides/slide249.xml" ContentType="application/vnd.openxmlformats-officedocument.presentationml.slide+xml"/>
  <Override PartName="/ppt/slides/slide250.xml" ContentType="application/vnd.openxmlformats-officedocument.presentationml.slide+xml"/>
  <Override PartName="/ppt/slides/slide251.xml" ContentType="application/vnd.openxmlformats-officedocument.presentationml.slide+xml"/>
  <Override PartName="/ppt/slides/slide252.xml" ContentType="application/vnd.openxmlformats-officedocument.presentationml.slide+xml"/>
  <Override PartName="/ppt/slides/slide253.xml" ContentType="application/vnd.openxmlformats-officedocument.presentationml.slide+xml"/>
  <Override PartName="/ppt/slides/slide254.xml" ContentType="application/vnd.openxmlformats-officedocument.presentationml.slide+xml"/>
  <Override PartName="/ppt/slides/slide255.xml" ContentType="application/vnd.openxmlformats-officedocument.presentationml.slide+xml"/>
  <Override PartName="/ppt/slides/slide256.xml" ContentType="application/vnd.openxmlformats-officedocument.presentationml.slide+xml"/>
  <Override PartName="/ppt/slides/slide257.xml" ContentType="application/vnd.openxmlformats-officedocument.presentationml.slide+xml"/>
  <Override PartName="/ppt/slides/slide25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6"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 id="310" r:id="rId56"/>
    <p:sldId id="311" r:id="rId57"/>
    <p:sldId id="312" r:id="rId58"/>
    <p:sldId id="313" r:id="rId59"/>
    <p:sldId id="314" r:id="rId60"/>
    <p:sldId id="315" r:id="rId61"/>
    <p:sldId id="316" r:id="rId62"/>
    <p:sldId id="317" r:id="rId63"/>
    <p:sldId id="318" r:id="rId64"/>
    <p:sldId id="319" r:id="rId65"/>
    <p:sldId id="320" r:id="rId66"/>
    <p:sldId id="321" r:id="rId67"/>
    <p:sldId id="322" r:id="rId68"/>
    <p:sldId id="323" r:id="rId69"/>
    <p:sldId id="324" r:id="rId70"/>
    <p:sldId id="325" r:id="rId71"/>
    <p:sldId id="326" r:id="rId72"/>
    <p:sldId id="327" r:id="rId73"/>
    <p:sldId id="328" r:id="rId74"/>
    <p:sldId id="329" r:id="rId75"/>
    <p:sldId id="330" r:id="rId76"/>
    <p:sldId id="331" r:id="rId77"/>
    <p:sldId id="332" r:id="rId78"/>
    <p:sldId id="333" r:id="rId79"/>
    <p:sldId id="334" r:id="rId80"/>
    <p:sldId id="335" r:id="rId81"/>
    <p:sldId id="336" r:id="rId82"/>
    <p:sldId id="337" r:id="rId83"/>
    <p:sldId id="338" r:id="rId84"/>
    <p:sldId id="339" r:id="rId85"/>
    <p:sldId id="340" r:id="rId86"/>
    <p:sldId id="341" r:id="rId87"/>
    <p:sldId id="342" r:id="rId88"/>
    <p:sldId id="343" r:id="rId89"/>
    <p:sldId id="344" r:id="rId90"/>
    <p:sldId id="345" r:id="rId91"/>
    <p:sldId id="346" r:id="rId92"/>
    <p:sldId id="347" r:id="rId93"/>
    <p:sldId id="348" r:id="rId94"/>
    <p:sldId id="349" r:id="rId95"/>
    <p:sldId id="350" r:id="rId96"/>
    <p:sldId id="351" r:id="rId97"/>
    <p:sldId id="352" r:id="rId98"/>
    <p:sldId id="353" r:id="rId99"/>
    <p:sldId id="354" r:id="rId100"/>
    <p:sldId id="355" r:id="rId101"/>
    <p:sldId id="356" r:id="rId102"/>
    <p:sldId id="357" r:id="rId103"/>
    <p:sldId id="358" r:id="rId104"/>
    <p:sldId id="359" r:id="rId105"/>
    <p:sldId id="360" r:id="rId106"/>
    <p:sldId id="361" r:id="rId107"/>
    <p:sldId id="362" r:id="rId108"/>
    <p:sldId id="363" r:id="rId109"/>
    <p:sldId id="364" r:id="rId110"/>
    <p:sldId id="365" r:id="rId111"/>
    <p:sldId id="366" r:id="rId112"/>
    <p:sldId id="367" r:id="rId113"/>
    <p:sldId id="368" r:id="rId114"/>
    <p:sldId id="369" r:id="rId115"/>
    <p:sldId id="370" r:id="rId116"/>
    <p:sldId id="371" r:id="rId117"/>
    <p:sldId id="372" r:id="rId118"/>
    <p:sldId id="373" r:id="rId119"/>
    <p:sldId id="374" r:id="rId120"/>
    <p:sldId id="375" r:id="rId121"/>
    <p:sldId id="376" r:id="rId122"/>
    <p:sldId id="377" r:id="rId123"/>
    <p:sldId id="378" r:id="rId124"/>
    <p:sldId id="379" r:id="rId125"/>
    <p:sldId id="380" r:id="rId126"/>
    <p:sldId id="381" r:id="rId127"/>
    <p:sldId id="382" r:id="rId128"/>
    <p:sldId id="383" r:id="rId129"/>
    <p:sldId id="384" r:id="rId130"/>
    <p:sldId id="385" r:id="rId131"/>
    <p:sldId id="386" r:id="rId132"/>
    <p:sldId id="387" r:id="rId133"/>
    <p:sldId id="388" r:id="rId134"/>
    <p:sldId id="389" r:id="rId135"/>
    <p:sldId id="390" r:id="rId136"/>
    <p:sldId id="391" r:id="rId137"/>
    <p:sldId id="392" r:id="rId138"/>
    <p:sldId id="393" r:id="rId139"/>
    <p:sldId id="394" r:id="rId140"/>
    <p:sldId id="395" r:id="rId141"/>
    <p:sldId id="396" r:id="rId142"/>
    <p:sldId id="397" r:id="rId143"/>
    <p:sldId id="398" r:id="rId144"/>
    <p:sldId id="399" r:id="rId145"/>
    <p:sldId id="400" r:id="rId146"/>
    <p:sldId id="401" r:id="rId147"/>
    <p:sldId id="402" r:id="rId148"/>
    <p:sldId id="403" r:id="rId149"/>
    <p:sldId id="404" r:id="rId150"/>
    <p:sldId id="405" r:id="rId151"/>
    <p:sldId id="406" r:id="rId152"/>
    <p:sldId id="407" r:id="rId153"/>
    <p:sldId id="408" r:id="rId154"/>
    <p:sldId id="409" r:id="rId155"/>
    <p:sldId id="410" r:id="rId156"/>
    <p:sldId id="411" r:id="rId157"/>
    <p:sldId id="412" r:id="rId158"/>
    <p:sldId id="413" r:id="rId159"/>
    <p:sldId id="414" r:id="rId160"/>
    <p:sldId id="415" r:id="rId161"/>
    <p:sldId id="416" r:id="rId162"/>
    <p:sldId id="417" r:id="rId163"/>
    <p:sldId id="418" r:id="rId164"/>
    <p:sldId id="419" r:id="rId165"/>
    <p:sldId id="420" r:id="rId166"/>
    <p:sldId id="421" r:id="rId167"/>
    <p:sldId id="422" r:id="rId168"/>
    <p:sldId id="423" r:id="rId169"/>
    <p:sldId id="424" r:id="rId170"/>
    <p:sldId id="425" r:id="rId171"/>
    <p:sldId id="426" r:id="rId172"/>
    <p:sldId id="427" r:id="rId173"/>
    <p:sldId id="428" r:id="rId174"/>
    <p:sldId id="429" r:id="rId175"/>
    <p:sldId id="430" r:id="rId176"/>
    <p:sldId id="431" r:id="rId177"/>
    <p:sldId id="432" r:id="rId178"/>
    <p:sldId id="433" r:id="rId179"/>
    <p:sldId id="434" r:id="rId180"/>
    <p:sldId id="435" r:id="rId181"/>
    <p:sldId id="436" r:id="rId182"/>
    <p:sldId id="437" r:id="rId183"/>
    <p:sldId id="438" r:id="rId184"/>
    <p:sldId id="439" r:id="rId185"/>
    <p:sldId id="440" r:id="rId186"/>
    <p:sldId id="441" r:id="rId187"/>
    <p:sldId id="442" r:id="rId188"/>
    <p:sldId id="443" r:id="rId189"/>
    <p:sldId id="444" r:id="rId190"/>
    <p:sldId id="445" r:id="rId191"/>
    <p:sldId id="446" r:id="rId192"/>
    <p:sldId id="447" r:id="rId193"/>
    <p:sldId id="448" r:id="rId194"/>
    <p:sldId id="449" r:id="rId195"/>
    <p:sldId id="450" r:id="rId196"/>
    <p:sldId id="451" r:id="rId197"/>
    <p:sldId id="452" r:id="rId198"/>
    <p:sldId id="453" r:id="rId199"/>
    <p:sldId id="454" r:id="rId200"/>
    <p:sldId id="455" r:id="rId201"/>
    <p:sldId id="456" r:id="rId202"/>
    <p:sldId id="457" r:id="rId203"/>
    <p:sldId id="458" r:id="rId204"/>
    <p:sldId id="459" r:id="rId205"/>
    <p:sldId id="460" r:id="rId206"/>
    <p:sldId id="461" r:id="rId207"/>
    <p:sldId id="462" r:id="rId208"/>
    <p:sldId id="463" r:id="rId209"/>
    <p:sldId id="464" r:id="rId210"/>
    <p:sldId id="465" r:id="rId211"/>
    <p:sldId id="466" r:id="rId212"/>
    <p:sldId id="467" r:id="rId213"/>
    <p:sldId id="468" r:id="rId214"/>
    <p:sldId id="469" r:id="rId215"/>
    <p:sldId id="470" r:id="rId216"/>
    <p:sldId id="471" r:id="rId217"/>
    <p:sldId id="472" r:id="rId218"/>
    <p:sldId id="473" r:id="rId219"/>
    <p:sldId id="474" r:id="rId220"/>
    <p:sldId id="475" r:id="rId221"/>
    <p:sldId id="476" r:id="rId222"/>
    <p:sldId id="477" r:id="rId223"/>
    <p:sldId id="478" r:id="rId224"/>
    <p:sldId id="479" r:id="rId225"/>
    <p:sldId id="480" r:id="rId226"/>
    <p:sldId id="481" r:id="rId227"/>
    <p:sldId id="482" r:id="rId228"/>
    <p:sldId id="483" r:id="rId229"/>
    <p:sldId id="484" r:id="rId230"/>
    <p:sldId id="485" r:id="rId231"/>
    <p:sldId id="486" r:id="rId232"/>
    <p:sldId id="487" r:id="rId233"/>
    <p:sldId id="488" r:id="rId234"/>
    <p:sldId id="489" r:id="rId235"/>
    <p:sldId id="490" r:id="rId236"/>
    <p:sldId id="491" r:id="rId237"/>
    <p:sldId id="492" r:id="rId238"/>
    <p:sldId id="493" r:id="rId239"/>
    <p:sldId id="494" r:id="rId240"/>
    <p:sldId id="495" r:id="rId241"/>
    <p:sldId id="496" r:id="rId242"/>
    <p:sldId id="497" r:id="rId243"/>
    <p:sldId id="498" r:id="rId244"/>
    <p:sldId id="499" r:id="rId245"/>
    <p:sldId id="500" r:id="rId246"/>
    <p:sldId id="501" r:id="rId247"/>
    <p:sldId id="502" r:id="rId248"/>
    <p:sldId id="503" r:id="rId249"/>
    <p:sldId id="504" r:id="rId250"/>
    <p:sldId id="505" r:id="rId251"/>
    <p:sldId id="506" r:id="rId252"/>
    <p:sldId id="507" r:id="rId253"/>
    <p:sldId id="508" r:id="rId254"/>
    <p:sldId id="509" r:id="rId255"/>
    <p:sldId id="510" r:id="rId256"/>
    <p:sldId id="511" r:id="rId257"/>
    <p:sldId id="512" r:id="rId258"/>
    <p:sldId id="513" r:id="rId25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0257586B-7CE8-4A70-85CF-5FDE66527606}">
          <p14:sldIdLst>
            <p14:sldId id="256"/>
          </p14:sldIdLst>
        </p14:section>
        <p14:section name="ATTRIBUTES OF ANGELS" id="{346F325F-BD79-4EFA-82BE-F191DAE91D3A}">
          <p14:sldIdLst>
            <p14:sldId id="257"/>
          </p14:sldIdLst>
        </p14:section>
        <p14:section name="Angels are immortal" id="{C4C6B93B-AB8E-4CF5-9966-8748CFC2BCE4}">
          <p14:sldIdLst>
            <p14:sldId id="258"/>
            <p14:sldId id="259"/>
          </p14:sldIdLst>
        </p14:section>
        <p14:section name="Angels are powerful" id="{B3595B12-64C9-4CDE-9B2B-365074941E01}">
          <p14:sldIdLst>
            <p14:sldId id="260"/>
            <p14:sldId id="261"/>
            <p14:sldId id="262"/>
            <p14:sldId id="263"/>
          </p14:sldIdLst>
        </p14:section>
        <p14:section name="Angels have emotions" id="{49B33E9D-199F-409C-95C1-DE83810C9D9A}">
          <p14:sldIdLst>
            <p14:sldId id="264"/>
            <p14:sldId id="265"/>
            <p14:sldId id="266"/>
            <p14:sldId id="267"/>
            <p14:sldId id="268"/>
            <p14:sldId id="269"/>
            <p14:sldId id="270"/>
          </p14:sldIdLst>
        </p14:section>
        <p14:section name="Angels associated with fire" id="{895F2948-8F12-4F20-9B0D-D5BC06699228}">
          <p14:sldIdLst>
            <p14:sldId id="271"/>
            <p14:sldId id="272"/>
            <p14:sldId id="273"/>
            <p14:sldId id="274"/>
            <p14:sldId id="275"/>
            <p14:sldId id="276"/>
            <p14:sldId id="277"/>
            <p14:sldId id="278"/>
            <p14:sldId id="279"/>
            <p14:sldId id="280"/>
            <p14:sldId id="281"/>
          </p14:sldIdLst>
        </p14:section>
        <p14:section name="Angels can see" id="{3B4F1543-23F3-4F2F-9EC2-7562673D98F2}">
          <p14:sldIdLst>
            <p14:sldId id="282"/>
            <p14:sldId id="283"/>
          </p14:sldIdLst>
        </p14:section>
        <p14:section name="Angels can speak" id="{A66500C5-78F5-4D32-927E-136F542B15AA}">
          <p14:sldIdLst>
            <p14:sldId id="284"/>
            <p14:sldId id="285"/>
            <p14:sldId id="286"/>
            <p14:sldId id="287"/>
            <p14:sldId id="288"/>
            <p14:sldId id="289"/>
            <p14:sldId id="290"/>
          </p14:sldIdLst>
        </p14:section>
        <p14:section name="Angels do not marry" id="{7D399F69-15CB-41A5-BBD0-AA47D316177D}">
          <p14:sldIdLst>
            <p14:sldId id="291"/>
            <p14:sldId id="292"/>
            <p14:sldId id="293"/>
          </p14:sldIdLst>
        </p14:section>
        <p14:section name="Angels eat food" id="{9F29087D-FA3F-4EC4-A429-1CBAB683EA42}">
          <p14:sldIdLst>
            <p14:sldId id="294"/>
            <p14:sldId id="295"/>
            <p14:sldId id="296"/>
            <p14:sldId id="297"/>
            <p14:sldId id="298"/>
            <p14:sldId id="299"/>
            <p14:sldId id="300"/>
            <p14:sldId id="301"/>
            <p14:sldId id="302"/>
            <p14:sldId id="303"/>
          </p14:sldIdLst>
        </p14:section>
        <p14:section name="Angels sometimes appear as humans" id="{A1D2BCA8-C371-4C22-93C2-FA8852FC3C0D}">
          <p14:sldIdLst>
            <p14:sldId id="304"/>
            <p14:sldId id="305"/>
            <p14:sldId id="306"/>
            <p14:sldId id="307"/>
            <p14:sldId id="308"/>
            <p14:sldId id="309"/>
            <p14:sldId id="310"/>
            <p14:sldId id="311"/>
            <p14:sldId id="312"/>
            <p14:sldId id="313"/>
            <p14:sldId id="314"/>
            <p14:sldId id="315"/>
            <p14:sldId id="316"/>
            <p14:sldId id="317"/>
            <p14:sldId id="318"/>
            <p14:sldId id="319"/>
          </p14:sldIdLst>
        </p14:section>
        <p14:section name="Angels have names" id="{4B8E942E-3A69-4DDA-900A-C3C2DE250D9B}">
          <p14:sldIdLst>
            <p14:sldId id="320"/>
            <p14:sldId id="321"/>
            <p14:sldId id="322"/>
            <p14:sldId id="323"/>
            <p14:sldId id="324"/>
            <p14:sldId id="325"/>
          </p14:sldIdLst>
        </p14:section>
        <p14:section name="Angels likened to stars" id="{FC9D3875-DF44-40B0-B0E7-784080BF3F7E}">
          <p14:sldIdLst>
            <p14:sldId id="326"/>
            <p14:sldId id="327"/>
            <p14:sldId id="328"/>
            <p14:sldId id="329"/>
            <p14:sldId id="330"/>
            <p14:sldId id="331"/>
            <p14:sldId id="332"/>
            <p14:sldId id="333"/>
            <p14:sldId id="334"/>
            <p14:sldId id="335"/>
            <p14:sldId id="336"/>
            <p14:sldId id="337"/>
            <p14:sldId id="338"/>
            <p14:sldId id="339"/>
            <p14:sldId id="340"/>
            <p14:sldId id="341"/>
          </p14:sldIdLst>
        </p14:section>
        <p14:section name="Angels Pray" id="{96905AD7-690E-4863-9E19-8991833A4D02}">
          <p14:sldIdLst>
            <p14:sldId id="342"/>
            <p14:sldId id="343"/>
            <p14:sldId id="344"/>
          </p14:sldIdLst>
        </p14:section>
        <p14:section name="Angels are circumcised" id="{DA025700-DA5C-46FB-B580-DC81E9131465}">
          <p14:sldIdLst>
            <p14:sldId id="345"/>
            <p14:sldId id="346"/>
            <p14:sldId id="347"/>
            <p14:sldId id="348"/>
            <p14:sldId id="349"/>
            <p14:sldId id="350"/>
          </p14:sldIdLst>
        </p14:section>
        <p14:section name="Angels teach men" id="{48CED1B7-CFE7-4F31-8B7D-E5BEADCAAC45}">
          <p14:sldIdLst>
            <p14:sldId id="351"/>
            <p14:sldId id="352"/>
            <p14:sldId id="353"/>
            <p14:sldId id="354"/>
          </p14:sldIdLst>
        </p14:section>
        <p14:section name="Angels Worship" id="{86D57FA0-14EB-4FF1-95CF-6F7B7EDAF2E6}">
          <p14:sldIdLst>
            <p14:sldId id="355"/>
            <p14:sldId id="356"/>
          </p14:sldIdLst>
        </p14:section>
        <p14:section name="ANGELS ARE &quot;SONS OF GOD&quot;" id="{16033D8A-951A-43A3-AB24-9FEA037D1BE8}">
          <p14:sldIdLst>
            <p14:sldId id="357"/>
            <p14:sldId id="358"/>
            <p14:sldId id="359"/>
            <p14:sldId id="360"/>
            <p14:sldId id="361"/>
            <p14:sldId id="362"/>
            <p14:sldId id="363"/>
          </p14:sldIdLst>
        </p14:section>
        <p14:section name="ANGELS ARE SERVANTS THAT DO YHVH'S BIDDING" id="{4BCBB5AF-AB0C-4901-A2B9-93220BEBE967}">
          <p14:sldIdLst>
            <p14:sldId id="364"/>
            <p14:sldId id="365"/>
            <p14:sldId id="366"/>
            <p14:sldId id="367"/>
            <p14:sldId id="368"/>
            <p14:sldId id="369"/>
            <p14:sldId id="370"/>
            <p14:sldId id="371"/>
            <p14:sldId id="372"/>
            <p14:sldId id="373"/>
            <p14:sldId id="374"/>
            <p14:sldId id="375"/>
            <p14:sldId id="376"/>
            <p14:sldId id="377"/>
            <p14:sldId id="378"/>
            <p14:sldId id="379"/>
            <p14:sldId id="380"/>
            <p14:sldId id="381"/>
            <p14:sldId id="382"/>
            <p14:sldId id="383"/>
            <p14:sldId id="384"/>
            <p14:sldId id="385"/>
            <p14:sldId id="386"/>
            <p14:sldId id="387"/>
            <p14:sldId id="388"/>
            <p14:sldId id="389"/>
            <p14:sldId id="390"/>
            <p14:sldId id="391"/>
            <p14:sldId id="392"/>
            <p14:sldId id="393"/>
          </p14:sldIdLst>
        </p14:section>
        <p14:section name="ANGELS KNOW A LOT, BUT THEY ARE NOT ALL-KNOWING" id="{5888CFC3-AD7E-41C1-8481-893DDF495F6F}">
          <p14:sldIdLst>
            <p14:sldId id="394"/>
            <p14:sldId id="395"/>
            <p14:sldId id="396"/>
            <p14:sldId id="397"/>
          </p14:sldIdLst>
        </p14:section>
        <p14:section name="THERE ARE A LOT OF ANGELS THAT EXIST" id="{7EEFFB36-8020-45EB-8B85-AAB7901ED06F}">
          <p14:sldIdLst>
            <p14:sldId id="398"/>
            <p14:sldId id="399"/>
            <p14:sldId id="400"/>
            <p14:sldId id="401"/>
            <p14:sldId id="402"/>
            <p14:sldId id="403"/>
            <p14:sldId id="404"/>
            <p14:sldId id="405"/>
            <p14:sldId id="406"/>
            <p14:sldId id="407"/>
            <p14:sldId id="408"/>
          </p14:sldIdLst>
        </p14:section>
        <p14:section name="THERE ARE DIFFERENT KINDS OF ANGELS" id="{8C84F561-F1B7-4887-A19C-4BB0D5F5C1BA}">
          <p14:sldIdLst>
            <p14:sldId id="409"/>
            <p14:sldId id="410"/>
            <p14:sldId id="411"/>
            <p14:sldId id="412"/>
            <p14:sldId id="413"/>
            <p14:sldId id="414"/>
            <p14:sldId id="415"/>
            <p14:sldId id="416"/>
            <p14:sldId id="417"/>
            <p14:sldId id="418"/>
            <p14:sldId id="419"/>
          </p14:sldIdLst>
        </p14:section>
        <p14:section name="PEOPLE ARE NOT TO WORSHIP ANGELS" id="{39F06DEA-9F59-4CAC-B6A0-C8000F2FE0AC}">
          <p14:sldIdLst>
            <p14:sldId id="420"/>
            <p14:sldId id="421"/>
            <p14:sldId id="422"/>
          </p14:sldIdLst>
        </p14:section>
        <p14:section name="PEOPLE HAVE GUARDIAN ANGELS?" id="{A2DA5486-2946-45D3-B77D-A8B18B754913}">
          <p14:sldIdLst>
            <p14:sldId id="423"/>
            <p14:sldId id="424"/>
            <p14:sldId id="425"/>
            <p14:sldId id="426"/>
            <p14:sldId id="427"/>
            <p14:sldId id="428"/>
            <p14:sldId id="429"/>
            <p14:sldId id="430"/>
            <p14:sldId id="431"/>
          </p14:sldIdLst>
        </p14:section>
        <p14:section name="ANGELS CAN APPEAR IN PERSON OR IN DREAMS" id="{AA92A1BF-78F7-4898-BFF2-E263D7ED21E3}">
          <p14:sldIdLst>
            <p14:sldId id="432"/>
            <p14:sldId id="433"/>
            <p14:sldId id="434"/>
          </p14:sldIdLst>
        </p14:section>
        <p14:section name="ANGELS ARE REFERRED TO AS THE BROTHERS OF HUMANITY" id="{51A79FF1-946A-4A32-A898-97DEF9F9E777}">
          <p14:sldIdLst>
            <p14:sldId id="435"/>
            <p14:sldId id="436"/>
          </p14:sldIdLst>
        </p14:section>
        <p14:section name="ANGELS &amp; MEN IN ZION TOGETHER" id="{6F759C6E-C7EA-45D9-BB58-DBDE7A355B09}">
          <p14:sldIdLst>
            <p14:sldId id="437"/>
            <p14:sldId id="438"/>
            <p14:sldId id="439"/>
            <p14:sldId id="440"/>
            <p14:sldId id="441"/>
          </p14:sldIdLst>
        </p14:section>
        <p14:section name="NOT ALL ANGELS FOLLOW YHVH" id="{A563574B-589A-4775-AE16-1D25B5C479F2}">
          <p14:sldIdLst>
            <p14:sldId id="442"/>
            <p14:sldId id="443"/>
            <p14:sldId id="444"/>
            <p14:sldId id="445"/>
            <p14:sldId id="446"/>
            <p14:sldId id="447"/>
            <p14:sldId id="448"/>
            <p14:sldId id="449"/>
            <p14:sldId id="450"/>
            <p14:sldId id="451"/>
            <p14:sldId id="452"/>
            <p14:sldId id="453"/>
            <p14:sldId id="454"/>
            <p14:sldId id="455"/>
            <p14:sldId id="456"/>
            <p14:sldId id="457"/>
            <p14:sldId id="458"/>
            <p14:sldId id="459"/>
            <p14:sldId id="460"/>
            <p14:sldId id="461"/>
            <p14:sldId id="462"/>
            <p14:sldId id="463"/>
          </p14:sldIdLst>
        </p14:section>
        <p14:section name="IT WAS ANGELS THAT MET WITH ABRAHAM" id="{99C8A4E8-40C1-4B39-B4B5-19DF496D0B88}">
          <p14:sldIdLst>
            <p14:sldId id="464"/>
            <p14:sldId id="465"/>
            <p14:sldId id="466"/>
            <p14:sldId id="467"/>
            <p14:sldId id="468"/>
            <p14:sldId id="469"/>
            <p14:sldId id="470"/>
            <p14:sldId id="471"/>
          </p14:sldIdLst>
        </p14:section>
        <p14:section name="IT WAS AN ANGEL THAT MET WITH HAGAR" id="{7AE4B8E1-8311-4C04-B19C-768FF1F36541}">
          <p14:sldIdLst>
            <p14:sldId id="472"/>
            <p14:sldId id="473"/>
            <p14:sldId id="474"/>
          </p14:sldIdLst>
        </p14:section>
        <p14:section name="IT WAS AN ANGEL IN THE BURNING BUSH" id="{50C3228B-F444-4EFC-80C9-AEAC57581A20}">
          <p14:sldIdLst>
            <p14:sldId id="475"/>
            <p14:sldId id="476"/>
            <p14:sldId id="477"/>
            <p14:sldId id="478"/>
          </p14:sldIdLst>
        </p14:section>
        <p14:section name="IT WAS AN ANGEL IN THE FURNACE WITH SHADRACH, MESHACH, AND ABEDNEGO" id="{71DBB73C-9CA7-4CE1-A451-58F565E07C4F}">
          <p14:sldIdLst>
            <p14:sldId id="479"/>
            <p14:sldId id="480"/>
            <p14:sldId id="481"/>
            <p14:sldId id="482"/>
            <p14:sldId id="483"/>
            <p14:sldId id="484"/>
            <p14:sldId id="485"/>
            <p14:sldId id="486"/>
            <p14:sldId id="487"/>
            <p14:sldId id="488"/>
            <p14:sldId id="489"/>
            <p14:sldId id="490"/>
            <p14:sldId id="491"/>
            <p14:sldId id="492"/>
            <p14:sldId id="493"/>
            <p14:sldId id="494"/>
          </p14:sldIdLst>
        </p14:section>
        <p14:section name="THE LAW WAS GIVEN THROUGH ANGELS" id="{0A8A68FA-77C0-46D2-BAD2-D42D4FDAB792}">
          <p14:sldIdLst>
            <p14:sldId id="495"/>
            <p14:sldId id="496"/>
            <p14:sldId id="497"/>
            <p14:sldId id="498"/>
            <p14:sldId id="499"/>
            <p14:sldId id="500"/>
            <p14:sldId id="501"/>
          </p14:sldIdLst>
        </p14:section>
        <p14:section name="ANGELS SERVE IN THE HEAVENLY SANCTUARY" id="{2D10DBD1-2E10-4E24-96F6-F543D0F51ED6}">
          <p14:sldIdLst>
            <p14:sldId id="502"/>
            <p14:sldId id="503"/>
            <p14:sldId id="504"/>
            <p14:sldId id="505"/>
          </p14:sldIdLst>
        </p14:section>
        <p14:section name="ANGELS HAVE THEIR OWN PRIESTHOOD" id="{A85C6D1D-17D7-41AD-8F02-C55899DF6F25}">
          <p14:sldIdLst>
            <p14:sldId id="506"/>
            <p14:sldId id="507"/>
            <p14:sldId id="508"/>
            <p14:sldId id="509"/>
            <p14:sldId id="510"/>
            <p14:sldId id="511"/>
          </p14:sldIdLst>
        </p14:section>
        <p14:section name="ANGELS CREATED" id="{FE87731F-8556-4AE0-97A8-E5CC5CD91E59}">
          <p14:sldIdLst>
            <p14:sldId id="512"/>
            <p14:sldId id="513"/>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F0138E9-C1F7-429C-AF63-60D6B1B5498C}" v="19702" dt="2025-04-09T15:00:41.14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8" d="100"/>
          <a:sy n="68" d="100"/>
        </p:scale>
        <p:origin x="1002"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17" Type="http://schemas.openxmlformats.org/officeDocument/2006/relationships/slide" Target="slides/slide116.xml"/><Relationship Id="rId21" Type="http://schemas.openxmlformats.org/officeDocument/2006/relationships/slide" Target="slides/slide20.xml"/><Relationship Id="rId63" Type="http://schemas.openxmlformats.org/officeDocument/2006/relationships/slide" Target="slides/slide62.xml"/><Relationship Id="rId159" Type="http://schemas.openxmlformats.org/officeDocument/2006/relationships/slide" Target="slides/slide158.xml"/><Relationship Id="rId170" Type="http://schemas.openxmlformats.org/officeDocument/2006/relationships/slide" Target="slides/slide169.xml"/><Relationship Id="rId191" Type="http://schemas.openxmlformats.org/officeDocument/2006/relationships/slide" Target="slides/slide190.xml"/><Relationship Id="rId205" Type="http://schemas.openxmlformats.org/officeDocument/2006/relationships/slide" Target="slides/slide204.xml"/><Relationship Id="rId226" Type="http://schemas.openxmlformats.org/officeDocument/2006/relationships/slide" Target="slides/slide225.xml"/><Relationship Id="rId247" Type="http://schemas.openxmlformats.org/officeDocument/2006/relationships/slide" Target="slides/slide246.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53" Type="http://schemas.openxmlformats.org/officeDocument/2006/relationships/slide" Target="slides/slide52.xml"/><Relationship Id="rId74" Type="http://schemas.openxmlformats.org/officeDocument/2006/relationships/slide" Target="slides/slide73.xml"/><Relationship Id="rId128" Type="http://schemas.openxmlformats.org/officeDocument/2006/relationships/slide" Target="slides/slide127.xml"/><Relationship Id="rId149" Type="http://schemas.openxmlformats.org/officeDocument/2006/relationships/slide" Target="slides/slide148.xml"/><Relationship Id="rId5" Type="http://schemas.openxmlformats.org/officeDocument/2006/relationships/slide" Target="slides/slide4.xml"/><Relationship Id="rId95" Type="http://schemas.openxmlformats.org/officeDocument/2006/relationships/slide" Target="slides/slide94.xml"/><Relationship Id="rId160" Type="http://schemas.openxmlformats.org/officeDocument/2006/relationships/slide" Target="slides/slide159.xml"/><Relationship Id="rId181" Type="http://schemas.openxmlformats.org/officeDocument/2006/relationships/slide" Target="slides/slide180.xml"/><Relationship Id="rId216" Type="http://schemas.openxmlformats.org/officeDocument/2006/relationships/slide" Target="slides/slide215.xml"/><Relationship Id="rId237" Type="http://schemas.openxmlformats.org/officeDocument/2006/relationships/slide" Target="slides/slide236.xml"/><Relationship Id="rId258" Type="http://schemas.openxmlformats.org/officeDocument/2006/relationships/slide" Target="slides/slide257.xml"/><Relationship Id="rId22" Type="http://schemas.openxmlformats.org/officeDocument/2006/relationships/slide" Target="slides/slide21.xml"/><Relationship Id="rId43" Type="http://schemas.openxmlformats.org/officeDocument/2006/relationships/slide" Target="slides/slide42.xml"/><Relationship Id="rId64" Type="http://schemas.openxmlformats.org/officeDocument/2006/relationships/slide" Target="slides/slide63.xml"/><Relationship Id="rId118" Type="http://schemas.openxmlformats.org/officeDocument/2006/relationships/slide" Target="slides/slide117.xml"/><Relationship Id="rId139" Type="http://schemas.openxmlformats.org/officeDocument/2006/relationships/slide" Target="slides/slide138.xml"/><Relationship Id="rId85" Type="http://schemas.openxmlformats.org/officeDocument/2006/relationships/slide" Target="slides/slide84.xml"/><Relationship Id="rId150" Type="http://schemas.openxmlformats.org/officeDocument/2006/relationships/slide" Target="slides/slide149.xml"/><Relationship Id="rId171" Type="http://schemas.openxmlformats.org/officeDocument/2006/relationships/slide" Target="slides/slide170.xml"/><Relationship Id="rId192" Type="http://schemas.openxmlformats.org/officeDocument/2006/relationships/slide" Target="slides/slide191.xml"/><Relationship Id="rId206" Type="http://schemas.openxmlformats.org/officeDocument/2006/relationships/slide" Target="slides/slide205.xml"/><Relationship Id="rId227" Type="http://schemas.openxmlformats.org/officeDocument/2006/relationships/slide" Target="slides/slide226.xml"/><Relationship Id="rId248" Type="http://schemas.openxmlformats.org/officeDocument/2006/relationships/slide" Target="slides/slide247.xml"/><Relationship Id="rId12" Type="http://schemas.openxmlformats.org/officeDocument/2006/relationships/slide" Target="slides/slide11.xml"/><Relationship Id="rId33" Type="http://schemas.openxmlformats.org/officeDocument/2006/relationships/slide" Target="slides/slide32.xml"/><Relationship Id="rId108" Type="http://schemas.openxmlformats.org/officeDocument/2006/relationships/slide" Target="slides/slide107.xml"/><Relationship Id="rId129" Type="http://schemas.openxmlformats.org/officeDocument/2006/relationships/slide" Target="slides/slide128.xml"/><Relationship Id="rId54" Type="http://schemas.openxmlformats.org/officeDocument/2006/relationships/slide" Target="slides/slide53.xml"/><Relationship Id="rId75" Type="http://schemas.openxmlformats.org/officeDocument/2006/relationships/slide" Target="slides/slide74.xml"/><Relationship Id="rId96" Type="http://schemas.openxmlformats.org/officeDocument/2006/relationships/slide" Target="slides/slide95.xml"/><Relationship Id="rId140" Type="http://schemas.openxmlformats.org/officeDocument/2006/relationships/slide" Target="slides/slide139.xml"/><Relationship Id="rId161" Type="http://schemas.openxmlformats.org/officeDocument/2006/relationships/slide" Target="slides/slide160.xml"/><Relationship Id="rId182" Type="http://schemas.openxmlformats.org/officeDocument/2006/relationships/slide" Target="slides/slide181.xml"/><Relationship Id="rId217" Type="http://schemas.openxmlformats.org/officeDocument/2006/relationships/slide" Target="slides/slide216.xml"/><Relationship Id="rId6" Type="http://schemas.openxmlformats.org/officeDocument/2006/relationships/slide" Target="slides/slide5.xml"/><Relationship Id="rId238" Type="http://schemas.openxmlformats.org/officeDocument/2006/relationships/slide" Target="slides/slide237.xml"/><Relationship Id="rId259" Type="http://schemas.openxmlformats.org/officeDocument/2006/relationships/slide" Target="slides/slide258.xml"/><Relationship Id="rId23" Type="http://schemas.openxmlformats.org/officeDocument/2006/relationships/slide" Target="slides/slide22.xml"/><Relationship Id="rId119" Type="http://schemas.openxmlformats.org/officeDocument/2006/relationships/slide" Target="slides/slide118.xml"/><Relationship Id="rId44" Type="http://schemas.openxmlformats.org/officeDocument/2006/relationships/slide" Target="slides/slide43.xml"/><Relationship Id="rId65" Type="http://schemas.openxmlformats.org/officeDocument/2006/relationships/slide" Target="slides/slide64.xml"/><Relationship Id="rId86" Type="http://schemas.openxmlformats.org/officeDocument/2006/relationships/slide" Target="slides/slide85.xml"/><Relationship Id="rId130" Type="http://schemas.openxmlformats.org/officeDocument/2006/relationships/slide" Target="slides/slide129.xml"/><Relationship Id="rId151" Type="http://schemas.openxmlformats.org/officeDocument/2006/relationships/slide" Target="slides/slide150.xml"/><Relationship Id="rId172" Type="http://schemas.openxmlformats.org/officeDocument/2006/relationships/slide" Target="slides/slide171.xml"/><Relationship Id="rId193" Type="http://schemas.openxmlformats.org/officeDocument/2006/relationships/slide" Target="slides/slide192.xml"/><Relationship Id="rId207" Type="http://schemas.openxmlformats.org/officeDocument/2006/relationships/slide" Target="slides/slide206.xml"/><Relationship Id="rId228" Type="http://schemas.openxmlformats.org/officeDocument/2006/relationships/slide" Target="slides/slide227.xml"/><Relationship Id="rId249" Type="http://schemas.openxmlformats.org/officeDocument/2006/relationships/slide" Target="slides/slide248.xml"/><Relationship Id="rId13" Type="http://schemas.openxmlformats.org/officeDocument/2006/relationships/slide" Target="slides/slide12.xml"/><Relationship Id="rId109" Type="http://schemas.openxmlformats.org/officeDocument/2006/relationships/slide" Target="slides/slide108.xml"/><Relationship Id="rId260" Type="http://schemas.openxmlformats.org/officeDocument/2006/relationships/presProps" Target="presProps.xml"/><Relationship Id="rId34" Type="http://schemas.openxmlformats.org/officeDocument/2006/relationships/slide" Target="slides/slide33.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20" Type="http://schemas.openxmlformats.org/officeDocument/2006/relationships/slide" Target="slides/slide119.xml"/><Relationship Id="rId141" Type="http://schemas.openxmlformats.org/officeDocument/2006/relationships/slide" Target="slides/slide140.xml"/><Relationship Id="rId7" Type="http://schemas.openxmlformats.org/officeDocument/2006/relationships/slide" Target="slides/slide6.xml"/><Relationship Id="rId162" Type="http://schemas.openxmlformats.org/officeDocument/2006/relationships/slide" Target="slides/slide161.xml"/><Relationship Id="rId183" Type="http://schemas.openxmlformats.org/officeDocument/2006/relationships/slide" Target="slides/slide182.xml"/><Relationship Id="rId218" Type="http://schemas.openxmlformats.org/officeDocument/2006/relationships/slide" Target="slides/slide217.xml"/><Relationship Id="rId239" Type="http://schemas.openxmlformats.org/officeDocument/2006/relationships/slide" Target="slides/slide238.xml"/><Relationship Id="rId250" Type="http://schemas.openxmlformats.org/officeDocument/2006/relationships/slide" Target="slides/slide249.xml"/><Relationship Id="rId24" Type="http://schemas.openxmlformats.org/officeDocument/2006/relationships/slide" Target="slides/slide23.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31" Type="http://schemas.openxmlformats.org/officeDocument/2006/relationships/slide" Target="slides/slide130.xml"/><Relationship Id="rId152" Type="http://schemas.openxmlformats.org/officeDocument/2006/relationships/slide" Target="slides/slide151.xml"/><Relationship Id="rId173" Type="http://schemas.openxmlformats.org/officeDocument/2006/relationships/slide" Target="slides/slide172.xml"/><Relationship Id="rId194" Type="http://schemas.openxmlformats.org/officeDocument/2006/relationships/slide" Target="slides/slide193.xml"/><Relationship Id="rId208" Type="http://schemas.openxmlformats.org/officeDocument/2006/relationships/slide" Target="slides/slide207.xml"/><Relationship Id="rId229" Type="http://schemas.openxmlformats.org/officeDocument/2006/relationships/slide" Target="slides/slide228.xml"/><Relationship Id="rId240" Type="http://schemas.openxmlformats.org/officeDocument/2006/relationships/slide" Target="slides/slide239.xml"/><Relationship Id="rId261" Type="http://schemas.openxmlformats.org/officeDocument/2006/relationships/viewProps" Target="viewProps.xml"/><Relationship Id="rId14" Type="http://schemas.openxmlformats.org/officeDocument/2006/relationships/slide" Target="slides/slide13.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8" Type="http://schemas.openxmlformats.org/officeDocument/2006/relationships/slide" Target="slides/slide7.xml"/><Relationship Id="rId98" Type="http://schemas.openxmlformats.org/officeDocument/2006/relationships/slide" Target="slides/slide97.xml"/><Relationship Id="rId121" Type="http://schemas.openxmlformats.org/officeDocument/2006/relationships/slide" Target="slides/slide120.xml"/><Relationship Id="rId142" Type="http://schemas.openxmlformats.org/officeDocument/2006/relationships/slide" Target="slides/slide141.xml"/><Relationship Id="rId163" Type="http://schemas.openxmlformats.org/officeDocument/2006/relationships/slide" Target="slides/slide162.xml"/><Relationship Id="rId184" Type="http://schemas.openxmlformats.org/officeDocument/2006/relationships/slide" Target="slides/slide183.xml"/><Relationship Id="rId219" Type="http://schemas.openxmlformats.org/officeDocument/2006/relationships/slide" Target="slides/slide218.xml"/><Relationship Id="rId230" Type="http://schemas.openxmlformats.org/officeDocument/2006/relationships/slide" Target="slides/slide229.xml"/><Relationship Id="rId251" Type="http://schemas.openxmlformats.org/officeDocument/2006/relationships/slide" Target="slides/slide250.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slide" Target="slides/slide131.xml"/><Relationship Id="rId153" Type="http://schemas.openxmlformats.org/officeDocument/2006/relationships/slide" Target="slides/slide152.xml"/><Relationship Id="rId174" Type="http://schemas.openxmlformats.org/officeDocument/2006/relationships/slide" Target="slides/slide173.xml"/><Relationship Id="rId195" Type="http://schemas.openxmlformats.org/officeDocument/2006/relationships/slide" Target="slides/slide194.xml"/><Relationship Id="rId209" Type="http://schemas.openxmlformats.org/officeDocument/2006/relationships/slide" Target="slides/slide208.xml"/><Relationship Id="rId220" Type="http://schemas.openxmlformats.org/officeDocument/2006/relationships/slide" Target="slides/slide219.xml"/><Relationship Id="rId241" Type="http://schemas.openxmlformats.org/officeDocument/2006/relationships/slide" Target="slides/slide240.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262" Type="http://schemas.openxmlformats.org/officeDocument/2006/relationships/theme" Target="theme/theme1.xml"/><Relationship Id="rId78" Type="http://schemas.openxmlformats.org/officeDocument/2006/relationships/slide" Target="slides/slide77.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43" Type="http://schemas.openxmlformats.org/officeDocument/2006/relationships/slide" Target="slides/slide142.xml"/><Relationship Id="rId164" Type="http://schemas.openxmlformats.org/officeDocument/2006/relationships/slide" Target="slides/slide163.xml"/><Relationship Id="rId185" Type="http://schemas.openxmlformats.org/officeDocument/2006/relationships/slide" Target="slides/slide184.xml"/><Relationship Id="rId9" Type="http://schemas.openxmlformats.org/officeDocument/2006/relationships/slide" Target="slides/slide8.xml"/><Relationship Id="rId210" Type="http://schemas.openxmlformats.org/officeDocument/2006/relationships/slide" Target="slides/slide209.xml"/><Relationship Id="rId26" Type="http://schemas.openxmlformats.org/officeDocument/2006/relationships/slide" Target="slides/slide25.xml"/><Relationship Id="rId231" Type="http://schemas.openxmlformats.org/officeDocument/2006/relationships/slide" Target="slides/slide230.xml"/><Relationship Id="rId252" Type="http://schemas.openxmlformats.org/officeDocument/2006/relationships/slide" Target="slides/slide251.xml"/><Relationship Id="rId47" Type="http://schemas.openxmlformats.org/officeDocument/2006/relationships/slide" Target="slides/slide46.xml"/><Relationship Id="rId68" Type="http://schemas.openxmlformats.org/officeDocument/2006/relationships/slide" Target="slides/slide67.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54" Type="http://schemas.openxmlformats.org/officeDocument/2006/relationships/slide" Target="slides/slide153.xml"/><Relationship Id="rId175" Type="http://schemas.openxmlformats.org/officeDocument/2006/relationships/slide" Target="slides/slide174.xml"/><Relationship Id="rId196" Type="http://schemas.openxmlformats.org/officeDocument/2006/relationships/slide" Target="slides/slide195.xml"/><Relationship Id="rId200" Type="http://schemas.openxmlformats.org/officeDocument/2006/relationships/slide" Target="slides/slide199.xml"/><Relationship Id="rId16" Type="http://schemas.openxmlformats.org/officeDocument/2006/relationships/slide" Target="slides/slide15.xml"/><Relationship Id="rId221" Type="http://schemas.openxmlformats.org/officeDocument/2006/relationships/slide" Target="slides/slide220.xml"/><Relationship Id="rId242" Type="http://schemas.openxmlformats.org/officeDocument/2006/relationships/slide" Target="slides/slide241.xml"/><Relationship Id="rId263" Type="http://schemas.openxmlformats.org/officeDocument/2006/relationships/tableStyles" Target="tableStyles.xml"/><Relationship Id="rId37" Type="http://schemas.openxmlformats.org/officeDocument/2006/relationships/slide" Target="slides/slide36.xml"/><Relationship Id="rId58" Type="http://schemas.openxmlformats.org/officeDocument/2006/relationships/slide" Target="slides/slide57.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44" Type="http://schemas.openxmlformats.org/officeDocument/2006/relationships/slide" Target="slides/slide143.xml"/><Relationship Id="rId90" Type="http://schemas.openxmlformats.org/officeDocument/2006/relationships/slide" Target="slides/slide89.xml"/><Relationship Id="rId165" Type="http://schemas.openxmlformats.org/officeDocument/2006/relationships/slide" Target="slides/slide164.xml"/><Relationship Id="rId186" Type="http://schemas.openxmlformats.org/officeDocument/2006/relationships/slide" Target="slides/slide185.xml"/><Relationship Id="rId211" Type="http://schemas.openxmlformats.org/officeDocument/2006/relationships/slide" Target="slides/slide210.xml"/><Relationship Id="rId232" Type="http://schemas.openxmlformats.org/officeDocument/2006/relationships/slide" Target="slides/slide231.xml"/><Relationship Id="rId253" Type="http://schemas.openxmlformats.org/officeDocument/2006/relationships/slide" Target="slides/slide252.xml"/><Relationship Id="rId27" Type="http://schemas.openxmlformats.org/officeDocument/2006/relationships/slide" Target="slides/slide26.xml"/><Relationship Id="rId48" Type="http://schemas.openxmlformats.org/officeDocument/2006/relationships/slide" Target="slides/slide47.xml"/><Relationship Id="rId69" Type="http://schemas.openxmlformats.org/officeDocument/2006/relationships/slide" Target="slides/slide68.xml"/><Relationship Id="rId113" Type="http://schemas.openxmlformats.org/officeDocument/2006/relationships/slide" Target="slides/slide112.xml"/><Relationship Id="rId134" Type="http://schemas.openxmlformats.org/officeDocument/2006/relationships/slide" Target="slides/slide133.xml"/><Relationship Id="rId80" Type="http://schemas.openxmlformats.org/officeDocument/2006/relationships/slide" Target="slides/slide79.xml"/><Relationship Id="rId155" Type="http://schemas.openxmlformats.org/officeDocument/2006/relationships/slide" Target="slides/slide154.xml"/><Relationship Id="rId176" Type="http://schemas.openxmlformats.org/officeDocument/2006/relationships/slide" Target="slides/slide175.xml"/><Relationship Id="rId197" Type="http://schemas.openxmlformats.org/officeDocument/2006/relationships/slide" Target="slides/slide196.xml"/><Relationship Id="rId201" Type="http://schemas.openxmlformats.org/officeDocument/2006/relationships/slide" Target="slides/slide200.xml"/><Relationship Id="rId222" Type="http://schemas.openxmlformats.org/officeDocument/2006/relationships/slide" Target="slides/slide221.xml"/><Relationship Id="rId243" Type="http://schemas.openxmlformats.org/officeDocument/2006/relationships/slide" Target="slides/slide242.xml"/><Relationship Id="rId264" Type="http://schemas.microsoft.com/office/2015/10/relationships/revisionInfo" Target="revisionInfo.xml"/><Relationship Id="rId17" Type="http://schemas.openxmlformats.org/officeDocument/2006/relationships/slide" Target="slides/slide16.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24" Type="http://schemas.openxmlformats.org/officeDocument/2006/relationships/slide" Target="slides/slide123.xml"/><Relationship Id="rId70" Type="http://schemas.openxmlformats.org/officeDocument/2006/relationships/slide" Target="slides/slide69.xml"/><Relationship Id="rId91" Type="http://schemas.openxmlformats.org/officeDocument/2006/relationships/slide" Target="slides/slide90.xml"/><Relationship Id="rId145" Type="http://schemas.openxmlformats.org/officeDocument/2006/relationships/slide" Target="slides/slide144.xml"/><Relationship Id="rId166" Type="http://schemas.openxmlformats.org/officeDocument/2006/relationships/slide" Target="slides/slide165.xml"/><Relationship Id="rId187" Type="http://schemas.openxmlformats.org/officeDocument/2006/relationships/slide" Target="slides/slide186.xml"/><Relationship Id="rId1" Type="http://schemas.openxmlformats.org/officeDocument/2006/relationships/slideMaster" Target="slideMasters/slideMaster1.xml"/><Relationship Id="rId212" Type="http://schemas.openxmlformats.org/officeDocument/2006/relationships/slide" Target="slides/slide211.xml"/><Relationship Id="rId233" Type="http://schemas.openxmlformats.org/officeDocument/2006/relationships/slide" Target="slides/slide232.xml"/><Relationship Id="rId254" Type="http://schemas.openxmlformats.org/officeDocument/2006/relationships/slide" Target="slides/slide253.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60" Type="http://schemas.openxmlformats.org/officeDocument/2006/relationships/slide" Target="slides/slide59.xml"/><Relationship Id="rId81" Type="http://schemas.openxmlformats.org/officeDocument/2006/relationships/slide" Target="slides/slide80.xml"/><Relationship Id="rId135" Type="http://schemas.openxmlformats.org/officeDocument/2006/relationships/slide" Target="slides/slide134.xml"/><Relationship Id="rId156" Type="http://schemas.openxmlformats.org/officeDocument/2006/relationships/slide" Target="slides/slide155.xml"/><Relationship Id="rId177" Type="http://schemas.openxmlformats.org/officeDocument/2006/relationships/slide" Target="slides/slide176.xml"/><Relationship Id="rId198" Type="http://schemas.openxmlformats.org/officeDocument/2006/relationships/slide" Target="slides/slide197.xml"/><Relationship Id="rId202" Type="http://schemas.openxmlformats.org/officeDocument/2006/relationships/slide" Target="slides/slide201.xml"/><Relationship Id="rId223" Type="http://schemas.openxmlformats.org/officeDocument/2006/relationships/slide" Target="slides/slide222.xml"/><Relationship Id="rId244" Type="http://schemas.openxmlformats.org/officeDocument/2006/relationships/slide" Target="slides/slide243.xml"/><Relationship Id="rId18" Type="http://schemas.openxmlformats.org/officeDocument/2006/relationships/slide" Target="slides/slide17.xml"/><Relationship Id="rId39" Type="http://schemas.openxmlformats.org/officeDocument/2006/relationships/slide" Target="slides/slide38.xml"/><Relationship Id="rId50" Type="http://schemas.openxmlformats.org/officeDocument/2006/relationships/slide" Target="slides/slide49.xml"/><Relationship Id="rId104" Type="http://schemas.openxmlformats.org/officeDocument/2006/relationships/slide" Target="slides/slide103.xml"/><Relationship Id="rId125" Type="http://schemas.openxmlformats.org/officeDocument/2006/relationships/slide" Target="slides/slide124.xml"/><Relationship Id="rId146" Type="http://schemas.openxmlformats.org/officeDocument/2006/relationships/slide" Target="slides/slide145.xml"/><Relationship Id="rId167" Type="http://schemas.openxmlformats.org/officeDocument/2006/relationships/slide" Target="slides/slide166.xml"/><Relationship Id="rId188" Type="http://schemas.openxmlformats.org/officeDocument/2006/relationships/slide" Target="slides/slide187.xml"/><Relationship Id="rId71" Type="http://schemas.openxmlformats.org/officeDocument/2006/relationships/slide" Target="slides/slide70.xml"/><Relationship Id="rId92" Type="http://schemas.openxmlformats.org/officeDocument/2006/relationships/slide" Target="slides/slide91.xml"/><Relationship Id="rId213" Type="http://schemas.openxmlformats.org/officeDocument/2006/relationships/slide" Target="slides/slide212.xml"/><Relationship Id="rId234" Type="http://schemas.openxmlformats.org/officeDocument/2006/relationships/slide" Target="slides/slide233.xml"/><Relationship Id="rId2" Type="http://schemas.openxmlformats.org/officeDocument/2006/relationships/slide" Target="slides/slide1.xml"/><Relationship Id="rId29" Type="http://schemas.openxmlformats.org/officeDocument/2006/relationships/slide" Target="slides/slide28.xml"/><Relationship Id="rId255" Type="http://schemas.openxmlformats.org/officeDocument/2006/relationships/slide" Target="slides/slide254.xml"/><Relationship Id="rId40" Type="http://schemas.openxmlformats.org/officeDocument/2006/relationships/slide" Target="slides/slide39.xml"/><Relationship Id="rId115" Type="http://schemas.openxmlformats.org/officeDocument/2006/relationships/slide" Target="slides/slide114.xml"/><Relationship Id="rId136" Type="http://schemas.openxmlformats.org/officeDocument/2006/relationships/slide" Target="slides/slide135.xml"/><Relationship Id="rId157" Type="http://schemas.openxmlformats.org/officeDocument/2006/relationships/slide" Target="slides/slide156.xml"/><Relationship Id="rId178" Type="http://schemas.openxmlformats.org/officeDocument/2006/relationships/slide" Target="slides/slide177.xml"/><Relationship Id="rId61" Type="http://schemas.openxmlformats.org/officeDocument/2006/relationships/slide" Target="slides/slide60.xml"/><Relationship Id="rId82" Type="http://schemas.openxmlformats.org/officeDocument/2006/relationships/slide" Target="slides/slide81.xml"/><Relationship Id="rId199" Type="http://schemas.openxmlformats.org/officeDocument/2006/relationships/slide" Target="slides/slide198.xml"/><Relationship Id="rId203" Type="http://schemas.openxmlformats.org/officeDocument/2006/relationships/slide" Target="slides/slide202.xml"/><Relationship Id="rId19" Type="http://schemas.openxmlformats.org/officeDocument/2006/relationships/slide" Target="slides/slide18.xml"/><Relationship Id="rId224" Type="http://schemas.openxmlformats.org/officeDocument/2006/relationships/slide" Target="slides/slide223.xml"/><Relationship Id="rId245" Type="http://schemas.openxmlformats.org/officeDocument/2006/relationships/slide" Target="slides/slide244.xml"/><Relationship Id="rId30" Type="http://schemas.openxmlformats.org/officeDocument/2006/relationships/slide" Target="slides/slide29.xml"/><Relationship Id="rId105" Type="http://schemas.openxmlformats.org/officeDocument/2006/relationships/slide" Target="slides/slide104.xml"/><Relationship Id="rId126" Type="http://schemas.openxmlformats.org/officeDocument/2006/relationships/slide" Target="slides/slide125.xml"/><Relationship Id="rId147" Type="http://schemas.openxmlformats.org/officeDocument/2006/relationships/slide" Target="slides/slide146.xml"/><Relationship Id="rId168" Type="http://schemas.openxmlformats.org/officeDocument/2006/relationships/slide" Target="slides/slide16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189" Type="http://schemas.openxmlformats.org/officeDocument/2006/relationships/slide" Target="slides/slide188.xml"/><Relationship Id="rId3" Type="http://schemas.openxmlformats.org/officeDocument/2006/relationships/slide" Target="slides/slide2.xml"/><Relationship Id="rId214" Type="http://schemas.openxmlformats.org/officeDocument/2006/relationships/slide" Target="slides/slide213.xml"/><Relationship Id="rId235" Type="http://schemas.openxmlformats.org/officeDocument/2006/relationships/slide" Target="slides/slide234.xml"/><Relationship Id="rId256" Type="http://schemas.openxmlformats.org/officeDocument/2006/relationships/slide" Target="slides/slide255.xml"/><Relationship Id="rId116" Type="http://schemas.openxmlformats.org/officeDocument/2006/relationships/slide" Target="slides/slide115.xml"/><Relationship Id="rId137" Type="http://schemas.openxmlformats.org/officeDocument/2006/relationships/slide" Target="slides/slide136.xml"/><Relationship Id="rId158" Type="http://schemas.openxmlformats.org/officeDocument/2006/relationships/slide" Target="slides/slide157.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179" Type="http://schemas.openxmlformats.org/officeDocument/2006/relationships/slide" Target="slides/slide178.xml"/><Relationship Id="rId190" Type="http://schemas.openxmlformats.org/officeDocument/2006/relationships/slide" Target="slides/slide189.xml"/><Relationship Id="rId204" Type="http://schemas.openxmlformats.org/officeDocument/2006/relationships/slide" Target="slides/slide203.xml"/><Relationship Id="rId225" Type="http://schemas.openxmlformats.org/officeDocument/2006/relationships/slide" Target="slides/slide224.xml"/><Relationship Id="rId246" Type="http://schemas.openxmlformats.org/officeDocument/2006/relationships/slide" Target="slides/slide245.xml"/><Relationship Id="rId106" Type="http://schemas.openxmlformats.org/officeDocument/2006/relationships/slide" Target="slides/slide105.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94" Type="http://schemas.openxmlformats.org/officeDocument/2006/relationships/slide" Target="slides/slide93.xml"/><Relationship Id="rId148" Type="http://schemas.openxmlformats.org/officeDocument/2006/relationships/slide" Target="slides/slide147.xml"/><Relationship Id="rId169" Type="http://schemas.openxmlformats.org/officeDocument/2006/relationships/slide" Target="slides/slide168.xml"/><Relationship Id="rId4" Type="http://schemas.openxmlformats.org/officeDocument/2006/relationships/slide" Target="slides/slide3.xml"/><Relationship Id="rId180" Type="http://schemas.openxmlformats.org/officeDocument/2006/relationships/slide" Target="slides/slide179.xml"/><Relationship Id="rId215" Type="http://schemas.openxmlformats.org/officeDocument/2006/relationships/slide" Target="slides/slide214.xml"/><Relationship Id="rId236" Type="http://schemas.openxmlformats.org/officeDocument/2006/relationships/slide" Target="slides/slide235.xml"/><Relationship Id="rId257" Type="http://schemas.openxmlformats.org/officeDocument/2006/relationships/slide" Target="slides/slide256.xml"/><Relationship Id="rId42" Type="http://schemas.openxmlformats.org/officeDocument/2006/relationships/slide" Target="slides/slide41.xml"/><Relationship Id="rId84" Type="http://schemas.openxmlformats.org/officeDocument/2006/relationships/slide" Target="slides/slide83.xml"/><Relationship Id="rId138" Type="http://schemas.openxmlformats.org/officeDocument/2006/relationships/slide" Target="slides/slide13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Freeform: Shape 6">
            <a:extLst>
              <a:ext uri="{FF2B5EF4-FFF2-40B4-BE49-F238E27FC236}">
                <a16:creationId xmlns:a16="http://schemas.microsoft.com/office/drawing/2014/main" id="{EA67E988-5919-57BB-C7DE-D3EAD38A3045}"/>
              </a:ext>
              <a:ext uri="{C183D7F6-B498-43B3-948B-1728B52AA6E4}">
                <adec:decorative xmlns:adec="http://schemas.microsoft.com/office/drawing/2017/decorative" val="1"/>
              </a:ext>
            </a:extLst>
          </p:cNvPr>
          <p:cNvSpPr/>
          <p:nvPr/>
        </p:nvSpPr>
        <p:spPr>
          <a:xfrm>
            <a:off x="517870" y="6209925"/>
            <a:ext cx="11155680" cy="45719"/>
          </a:xfrm>
          <a:custGeom>
            <a:avLst/>
            <a:gdLst>
              <a:gd name="connsiteX0" fmla="*/ 0 w 8715708"/>
              <a:gd name="connsiteY0" fmla="*/ 0 h 45719"/>
              <a:gd name="connsiteX1" fmla="*/ 3694525 w 8715708"/>
              <a:gd name="connsiteY1" fmla="*/ 0 h 45719"/>
              <a:gd name="connsiteX2" fmla="*/ 5021183 w 8715708"/>
              <a:gd name="connsiteY2" fmla="*/ 0 h 45719"/>
              <a:gd name="connsiteX3" fmla="*/ 8715708 w 8715708"/>
              <a:gd name="connsiteY3" fmla="*/ 0 h 45719"/>
              <a:gd name="connsiteX4" fmla="*/ 8715708 w 8715708"/>
              <a:gd name="connsiteY4" fmla="*/ 45719 h 45719"/>
              <a:gd name="connsiteX5" fmla="*/ 5021183 w 8715708"/>
              <a:gd name="connsiteY5" fmla="*/ 45719 h 45719"/>
              <a:gd name="connsiteX6" fmla="*/ 3694525 w 8715708"/>
              <a:gd name="connsiteY6" fmla="*/ 45719 h 45719"/>
              <a:gd name="connsiteX7" fmla="*/ 0 w 8715708"/>
              <a:gd name="connsiteY7" fmla="*/ 45719 h 457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715708" h="45719">
                <a:moveTo>
                  <a:pt x="0" y="0"/>
                </a:moveTo>
                <a:lnTo>
                  <a:pt x="3694525" y="0"/>
                </a:lnTo>
                <a:lnTo>
                  <a:pt x="5021183" y="0"/>
                </a:lnTo>
                <a:lnTo>
                  <a:pt x="8715708" y="0"/>
                </a:lnTo>
                <a:lnTo>
                  <a:pt x="8715708" y="45719"/>
                </a:lnTo>
                <a:lnTo>
                  <a:pt x="5021183" y="45719"/>
                </a:lnTo>
                <a:lnTo>
                  <a:pt x="3694525" y="45719"/>
                </a:lnTo>
                <a:lnTo>
                  <a:pt x="0" y="4571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5B2327B2-BA4B-2C04-0751-5CB63D4AA425}"/>
              </a:ext>
            </a:extLst>
          </p:cNvPr>
          <p:cNvSpPr>
            <a:spLocks noGrp="1"/>
          </p:cNvSpPr>
          <p:nvPr>
            <p:ph type="ctrTitle"/>
          </p:nvPr>
        </p:nvSpPr>
        <p:spPr>
          <a:xfrm>
            <a:off x="521208" y="978408"/>
            <a:ext cx="11155680" cy="3429000"/>
          </a:xfrm>
        </p:spPr>
        <p:txBody>
          <a:bodyPr anchor="t">
            <a:normAutofit/>
          </a:bodyPr>
          <a:lstStyle>
            <a:lvl1pPr algn="l">
              <a:defRPr sz="7200"/>
            </a:lvl1pPr>
          </a:lstStyle>
          <a:p>
            <a:r>
              <a:rPr lang="en-US" dirty="0"/>
              <a:t>Click to edit Master title style</a:t>
            </a:r>
          </a:p>
        </p:txBody>
      </p:sp>
      <p:sp>
        <p:nvSpPr>
          <p:cNvPr id="3" name="Subtitle 2">
            <a:extLst>
              <a:ext uri="{FF2B5EF4-FFF2-40B4-BE49-F238E27FC236}">
                <a16:creationId xmlns:a16="http://schemas.microsoft.com/office/drawing/2014/main" id="{E7201176-DC7A-4C3D-3D8F-352526DA7B5D}"/>
              </a:ext>
            </a:extLst>
          </p:cNvPr>
          <p:cNvSpPr>
            <a:spLocks noGrp="1"/>
          </p:cNvSpPr>
          <p:nvPr>
            <p:ph type="subTitle" idx="1"/>
          </p:nvPr>
        </p:nvSpPr>
        <p:spPr>
          <a:xfrm>
            <a:off x="521208" y="4480560"/>
            <a:ext cx="7104888" cy="1399032"/>
          </a:xfrm>
        </p:spPr>
        <p:txBody>
          <a:bodyPr anchor="b">
            <a:normAutofit/>
          </a:bodyPr>
          <a:lstStyle>
            <a:lvl1pPr marL="0" indent="0" algn="l">
              <a:buNone/>
              <a:defRPr sz="2200" i="1"/>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C67DC221-9A2E-7459-102F-C3CFB27CC389}"/>
              </a:ext>
            </a:extLst>
          </p:cNvPr>
          <p:cNvSpPr>
            <a:spLocks noGrp="1"/>
          </p:cNvSpPr>
          <p:nvPr>
            <p:ph type="dt" sz="half" idx="10"/>
          </p:nvPr>
        </p:nvSpPr>
        <p:spPr/>
        <p:txBody>
          <a:bodyPr/>
          <a:lstStyle/>
          <a:p>
            <a:fld id="{E80C50CD-E178-4744-9B35-B2F624D6C5E9}" type="datetimeFigureOut">
              <a:rPr lang="en-US" smtClean="0"/>
              <a:t>7/7/2026</a:t>
            </a:fld>
            <a:endParaRPr lang="en-US"/>
          </a:p>
        </p:txBody>
      </p:sp>
      <p:sp>
        <p:nvSpPr>
          <p:cNvPr id="5" name="Footer Placeholder 4">
            <a:extLst>
              <a:ext uri="{FF2B5EF4-FFF2-40B4-BE49-F238E27FC236}">
                <a16:creationId xmlns:a16="http://schemas.microsoft.com/office/drawing/2014/main" id="{A5020671-6F7D-3A03-EEC1-661A87F96F4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2453D3A-E0F9-8386-2A6C-96671FBB15A5}"/>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38110354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A26D03-149A-DAB3-4B2A-E9B74F2E251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3C1E73D-41A7-9934-0990-9208B952329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8BB2A3F-E719-673C-5D56-F663712D0E7F}"/>
              </a:ext>
            </a:extLst>
          </p:cNvPr>
          <p:cNvSpPr>
            <a:spLocks noGrp="1"/>
          </p:cNvSpPr>
          <p:nvPr>
            <p:ph type="dt" sz="half" idx="10"/>
          </p:nvPr>
        </p:nvSpPr>
        <p:spPr/>
        <p:txBody>
          <a:bodyPr/>
          <a:lstStyle/>
          <a:p>
            <a:fld id="{E80C50CD-E178-4744-9B35-B2F624D6C5E9}" type="datetimeFigureOut">
              <a:rPr lang="en-US" smtClean="0"/>
              <a:t>7/7/2026</a:t>
            </a:fld>
            <a:endParaRPr lang="en-US"/>
          </a:p>
        </p:txBody>
      </p:sp>
      <p:sp>
        <p:nvSpPr>
          <p:cNvPr id="5" name="Footer Placeholder 4">
            <a:extLst>
              <a:ext uri="{FF2B5EF4-FFF2-40B4-BE49-F238E27FC236}">
                <a16:creationId xmlns:a16="http://schemas.microsoft.com/office/drawing/2014/main" id="{04AE594A-52F5-D85E-343C-ADFEE3C72E0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07D5C9C-B2E2-FC26-E459-9E880EF975BA}"/>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20508444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29D51F-B2D5-2804-4F7C-C99850FBD05B}"/>
              </a:ext>
            </a:extLst>
          </p:cNvPr>
          <p:cNvSpPr>
            <a:spLocks noGrp="1"/>
          </p:cNvSpPr>
          <p:nvPr>
            <p:ph type="title"/>
          </p:nvPr>
        </p:nvSpPr>
        <p:spPr>
          <a:xfrm>
            <a:off x="521208" y="978408"/>
            <a:ext cx="5020056" cy="4288536"/>
          </a:xfrm>
        </p:spPr>
        <p:txBody>
          <a:bodyPr anchor="t">
            <a:normAutofit/>
          </a:bodyPr>
          <a:lstStyle>
            <a:lvl1pPr>
              <a:defRPr sz="5400"/>
            </a:lvl1pPr>
          </a:lstStyle>
          <a:p>
            <a:r>
              <a:rPr lang="en-US" dirty="0"/>
              <a:t>Click to edit Master title style</a:t>
            </a:r>
          </a:p>
        </p:txBody>
      </p:sp>
      <p:sp>
        <p:nvSpPr>
          <p:cNvPr id="3" name="Text Placeholder 2">
            <a:extLst>
              <a:ext uri="{FF2B5EF4-FFF2-40B4-BE49-F238E27FC236}">
                <a16:creationId xmlns:a16="http://schemas.microsoft.com/office/drawing/2014/main" id="{15FE5516-03B6-C488-EB4A-68AE681EDFB8}"/>
              </a:ext>
            </a:extLst>
          </p:cNvPr>
          <p:cNvSpPr>
            <a:spLocks noGrp="1"/>
          </p:cNvSpPr>
          <p:nvPr>
            <p:ph type="body" idx="1"/>
          </p:nvPr>
        </p:nvSpPr>
        <p:spPr>
          <a:xfrm>
            <a:off x="521208" y="5266944"/>
            <a:ext cx="5020056" cy="1088136"/>
          </a:xfrm>
        </p:spPr>
        <p:txBody>
          <a:bodyPr anchor="b">
            <a:normAutofit/>
          </a:bodyPr>
          <a:lstStyle>
            <a:lvl1pPr marL="0" indent="0">
              <a:buNone/>
              <a:defRPr sz="2200" i="1">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50ECB4D7-49A7-D050-70B9-11A1E2D445D8}"/>
              </a:ext>
            </a:extLst>
          </p:cNvPr>
          <p:cNvSpPr>
            <a:spLocks noGrp="1"/>
          </p:cNvSpPr>
          <p:nvPr>
            <p:ph type="dt" sz="half" idx="10"/>
          </p:nvPr>
        </p:nvSpPr>
        <p:spPr/>
        <p:txBody>
          <a:bodyPr/>
          <a:lstStyle/>
          <a:p>
            <a:fld id="{E80C50CD-E178-4744-9B35-B2F624D6C5E9}" type="datetimeFigureOut">
              <a:rPr lang="en-US" smtClean="0"/>
              <a:t>7/7/2026</a:t>
            </a:fld>
            <a:endParaRPr lang="en-US"/>
          </a:p>
        </p:txBody>
      </p:sp>
      <p:sp>
        <p:nvSpPr>
          <p:cNvPr id="5" name="Footer Placeholder 4">
            <a:extLst>
              <a:ext uri="{FF2B5EF4-FFF2-40B4-BE49-F238E27FC236}">
                <a16:creationId xmlns:a16="http://schemas.microsoft.com/office/drawing/2014/main" id="{8A9A913F-AD00-C1EE-B01A-8590671C014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14FC386-B2AF-6FAD-D053-E22D48CD7285}"/>
              </a:ext>
            </a:extLst>
          </p:cNvPr>
          <p:cNvSpPr>
            <a:spLocks noGrp="1"/>
          </p:cNvSpPr>
          <p:nvPr>
            <p:ph type="sldNum" sz="quarter" idx="12"/>
          </p:nvPr>
        </p:nvSpPr>
        <p:spPr/>
        <p:txBody>
          <a:bodyPr/>
          <a:lstStyle/>
          <a:p>
            <a:fld id="{148CC95F-0247-41B6-91CF-DC97C76A7088}" type="slidenum">
              <a:rPr lang="en-US" smtClean="0"/>
              <a:t>‹#›</a:t>
            </a:fld>
            <a:endParaRPr lang="en-US"/>
          </a:p>
        </p:txBody>
      </p:sp>
      <p:sp>
        <p:nvSpPr>
          <p:cNvPr id="7" name="Rectangle 6">
            <a:extLst>
              <a:ext uri="{FF2B5EF4-FFF2-40B4-BE49-F238E27FC236}">
                <a16:creationId xmlns:a16="http://schemas.microsoft.com/office/drawing/2014/main" id="{4E1E1B67-3BFF-F04B-52F4-7E724FB3B24D}"/>
              </a:ext>
            </a:extLst>
          </p:cNvPr>
          <p:cNvSpPr/>
          <p:nvPr/>
        </p:nvSpPr>
        <p:spPr>
          <a:xfrm>
            <a:off x="517870" y="508090"/>
            <a:ext cx="5021183" cy="1492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263052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CE3B21-CF4D-1B01-0F4E-D32C1B218B63}"/>
              </a:ext>
            </a:extLst>
          </p:cNvPr>
          <p:cNvSpPr>
            <a:spLocks noGrp="1"/>
          </p:cNvSpPr>
          <p:nvPr>
            <p:ph type="title"/>
          </p:nvPr>
        </p:nvSpPr>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1FB39FF2-6858-B514-B695-58442557D0C1}"/>
              </a:ext>
            </a:extLst>
          </p:cNvPr>
          <p:cNvSpPr>
            <a:spLocks noGrp="1"/>
          </p:cNvSpPr>
          <p:nvPr>
            <p:ph sz="half" idx="1"/>
          </p:nvPr>
        </p:nvSpPr>
        <p:spPr>
          <a:xfrm>
            <a:off x="521208" y="2578608"/>
            <a:ext cx="5166360" cy="376732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8FA30130-974D-B91D-5B93-EC52AABDB5B0}"/>
              </a:ext>
            </a:extLst>
          </p:cNvPr>
          <p:cNvSpPr>
            <a:spLocks noGrp="1"/>
          </p:cNvSpPr>
          <p:nvPr>
            <p:ph sz="half" idx="2"/>
          </p:nvPr>
        </p:nvSpPr>
        <p:spPr>
          <a:xfrm>
            <a:off x="6519672" y="2578608"/>
            <a:ext cx="5166360" cy="376732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515BED99-6FD7-9C6B-1152-A6E42715BB79}"/>
              </a:ext>
            </a:extLst>
          </p:cNvPr>
          <p:cNvSpPr>
            <a:spLocks noGrp="1"/>
          </p:cNvSpPr>
          <p:nvPr>
            <p:ph type="dt" sz="half" idx="10"/>
          </p:nvPr>
        </p:nvSpPr>
        <p:spPr/>
        <p:txBody>
          <a:bodyPr/>
          <a:lstStyle/>
          <a:p>
            <a:fld id="{E80C50CD-E178-4744-9B35-B2F624D6C5E9}" type="datetimeFigureOut">
              <a:rPr lang="en-US" smtClean="0"/>
              <a:t>7/7/2026</a:t>
            </a:fld>
            <a:endParaRPr lang="en-US"/>
          </a:p>
        </p:txBody>
      </p:sp>
      <p:sp>
        <p:nvSpPr>
          <p:cNvPr id="6" name="Footer Placeholder 5">
            <a:extLst>
              <a:ext uri="{FF2B5EF4-FFF2-40B4-BE49-F238E27FC236}">
                <a16:creationId xmlns:a16="http://schemas.microsoft.com/office/drawing/2014/main" id="{BA253AAC-5967-2565-A715-82D3505ABF0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4B51313-69FB-E016-3CC1-62CA476ED214}"/>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14886543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B3DF9D-B849-CE37-97E4-AD37F880677F}"/>
              </a:ext>
            </a:extLst>
          </p:cNvPr>
          <p:cNvSpPr>
            <a:spLocks noGrp="1"/>
          </p:cNvSpPr>
          <p:nvPr>
            <p:ph type="title"/>
          </p:nvPr>
        </p:nvSpPr>
        <p:spPr>
          <a:xfrm>
            <a:off x="521208" y="978408"/>
            <a:ext cx="11164824" cy="1216152"/>
          </a:xfrm>
        </p:spPr>
        <p:txBody>
          <a:bodyPr/>
          <a:lstStyle/>
          <a:p>
            <a:r>
              <a:rPr lang="en-US"/>
              <a:t>Click to edit Master title style</a:t>
            </a:r>
          </a:p>
        </p:txBody>
      </p:sp>
      <p:sp>
        <p:nvSpPr>
          <p:cNvPr id="3" name="Text Placeholder 2">
            <a:extLst>
              <a:ext uri="{FF2B5EF4-FFF2-40B4-BE49-F238E27FC236}">
                <a16:creationId xmlns:a16="http://schemas.microsoft.com/office/drawing/2014/main" id="{79D4C626-4008-960A-E601-6AA9F4BB8D8B}"/>
              </a:ext>
            </a:extLst>
          </p:cNvPr>
          <p:cNvSpPr>
            <a:spLocks noGrp="1"/>
          </p:cNvSpPr>
          <p:nvPr>
            <p:ph type="body" idx="1"/>
          </p:nvPr>
        </p:nvSpPr>
        <p:spPr>
          <a:xfrm>
            <a:off x="521208" y="2340864"/>
            <a:ext cx="5166360" cy="658368"/>
          </a:xfrm>
        </p:spPr>
        <p:txBody>
          <a:bodyPr anchor="b">
            <a:normAutofit/>
          </a:bodyPr>
          <a:lstStyle>
            <a:lvl1pPr marL="0" indent="0">
              <a:buNone/>
              <a:defRPr sz="2200" b="0" i="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806E8D6C-AC07-ED6B-2EA8-9C40A5AEA748}"/>
              </a:ext>
            </a:extLst>
          </p:cNvPr>
          <p:cNvSpPr>
            <a:spLocks noGrp="1"/>
          </p:cNvSpPr>
          <p:nvPr>
            <p:ph sz="half" idx="2"/>
          </p:nvPr>
        </p:nvSpPr>
        <p:spPr>
          <a:xfrm>
            <a:off x="521208" y="3035808"/>
            <a:ext cx="5166360" cy="331012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3C52617E-C6D9-246B-E7B7-8159DF17C0A3}"/>
              </a:ext>
            </a:extLst>
          </p:cNvPr>
          <p:cNvSpPr>
            <a:spLocks noGrp="1"/>
          </p:cNvSpPr>
          <p:nvPr>
            <p:ph type="body" sz="quarter" idx="3"/>
          </p:nvPr>
        </p:nvSpPr>
        <p:spPr>
          <a:xfrm>
            <a:off x="6519672" y="2340864"/>
            <a:ext cx="5166360" cy="658368"/>
          </a:xfrm>
        </p:spPr>
        <p:txBody>
          <a:bodyPr anchor="b">
            <a:normAutofit/>
          </a:bodyPr>
          <a:lstStyle>
            <a:lvl1pPr marL="0" indent="0">
              <a:buNone/>
              <a:defRPr sz="2200" b="0" i="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3DBC2094-7EBC-02C5-5AB5-233E63080A9C}"/>
              </a:ext>
            </a:extLst>
          </p:cNvPr>
          <p:cNvSpPr>
            <a:spLocks noGrp="1"/>
          </p:cNvSpPr>
          <p:nvPr>
            <p:ph sz="quarter" idx="4"/>
          </p:nvPr>
        </p:nvSpPr>
        <p:spPr>
          <a:xfrm>
            <a:off x="6519672" y="3035808"/>
            <a:ext cx="5166360" cy="331012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23010BD2-59B4-FD2E-3C5E-C83AE6003985}"/>
              </a:ext>
            </a:extLst>
          </p:cNvPr>
          <p:cNvSpPr>
            <a:spLocks noGrp="1"/>
          </p:cNvSpPr>
          <p:nvPr>
            <p:ph type="dt" sz="half" idx="10"/>
          </p:nvPr>
        </p:nvSpPr>
        <p:spPr/>
        <p:txBody>
          <a:bodyPr/>
          <a:lstStyle/>
          <a:p>
            <a:fld id="{E80C50CD-E178-4744-9B35-B2F624D6C5E9}" type="datetimeFigureOut">
              <a:rPr lang="en-US" smtClean="0"/>
              <a:t>7/7/2026</a:t>
            </a:fld>
            <a:endParaRPr lang="en-US"/>
          </a:p>
        </p:txBody>
      </p:sp>
      <p:sp>
        <p:nvSpPr>
          <p:cNvPr id="8" name="Footer Placeholder 7">
            <a:extLst>
              <a:ext uri="{FF2B5EF4-FFF2-40B4-BE49-F238E27FC236}">
                <a16:creationId xmlns:a16="http://schemas.microsoft.com/office/drawing/2014/main" id="{E72B35C4-A654-7759-BDA0-94D9D1A21663}"/>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55F4347-2EC0-CA6E-2637-8048456D7ECB}"/>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12058093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34716D-52F2-C7FB-83B1-2DA1AD375EAE}"/>
              </a:ext>
            </a:extLst>
          </p:cNvPr>
          <p:cNvSpPr>
            <a:spLocks noGrp="1"/>
          </p:cNvSpPr>
          <p:nvPr>
            <p:ph type="title"/>
          </p:nvPr>
        </p:nvSpPr>
        <p:spPr/>
        <p:txBody>
          <a:bodyPr/>
          <a:lstStyle/>
          <a:p>
            <a:r>
              <a:rPr lang="en-US" dirty="0"/>
              <a:t>Click to edit Master title style</a:t>
            </a:r>
          </a:p>
        </p:txBody>
      </p:sp>
      <p:sp>
        <p:nvSpPr>
          <p:cNvPr id="3" name="Date Placeholder 2">
            <a:extLst>
              <a:ext uri="{FF2B5EF4-FFF2-40B4-BE49-F238E27FC236}">
                <a16:creationId xmlns:a16="http://schemas.microsoft.com/office/drawing/2014/main" id="{56F4A371-AC27-6A28-32E6-74A28371BF55}"/>
              </a:ext>
            </a:extLst>
          </p:cNvPr>
          <p:cNvSpPr>
            <a:spLocks noGrp="1"/>
          </p:cNvSpPr>
          <p:nvPr>
            <p:ph type="dt" sz="half" idx="10"/>
          </p:nvPr>
        </p:nvSpPr>
        <p:spPr/>
        <p:txBody>
          <a:bodyPr/>
          <a:lstStyle/>
          <a:p>
            <a:fld id="{E80C50CD-E178-4744-9B35-B2F624D6C5E9}" type="datetimeFigureOut">
              <a:rPr lang="en-US" smtClean="0"/>
              <a:t>7/7/2026</a:t>
            </a:fld>
            <a:endParaRPr lang="en-US"/>
          </a:p>
        </p:txBody>
      </p:sp>
      <p:sp>
        <p:nvSpPr>
          <p:cNvPr id="4" name="Footer Placeholder 3">
            <a:extLst>
              <a:ext uri="{FF2B5EF4-FFF2-40B4-BE49-F238E27FC236}">
                <a16:creationId xmlns:a16="http://schemas.microsoft.com/office/drawing/2014/main" id="{D155941A-A24E-885D-E894-0326F4C4004D}"/>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99D5E5B4-971F-FF6A-1B07-A5C85370552D}"/>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440902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99F431F-E6DC-4137-3092-A30A0A3628EC}"/>
              </a:ext>
            </a:extLst>
          </p:cNvPr>
          <p:cNvSpPr>
            <a:spLocks noGrp="1"/>
          </p:cNvSpPr>
          <p:nvPr>
            <p:ph type="dt" sz="half" idx="10"/>
          </p:nvPr>
        </p:nvSpPr>
        <p:spPr/>
        <p:txBody>
          <a:bodyPr/>
          <a:lstStyle/>
          <a:p>
            <a:fld id="{E80C50CD-E178-4744-9B35-B2F624D6C5E9}" type="datetimeFigureOut">
              <a:rPr lang="en-US" smtClean="0"/>
              <a:t>7/7/2026</a:t>
            </a:fld>
            <a:endParaRPr lang="en-US"/>
          </a:p>
        </p:txBody>
      </p:sp>
      <p:sp>
        <p:nvSpPr>
          <p:cNvPr id="3" name="Footer Placeholder 2">
            <a:extLst>
              <a:ext uri="{FF2B5EF4-FFF2-40B4-BE49-F238E27FC236}">
                <a16:creationId xmlns:a16="http://schemas.microsoft.com/office/drawing/2014/main" id="{06AC814B-67B4-C70F-FA51-6205D5E2CB8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91EAA9C9-D895-DD20-1089-EA75EA428951}"/>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24352423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B50562-884C-9053-70C1-3B72A0B45EA6}"/>
              </a:ext>
            </a:extLst>
          </p:cNvPr>
          <p:cNvSpPr>
            <a:spLocks noGrp="1"/>
          </p:cNvSpPr>
          <p:nvPr>
            <p:ph type="title"/>
          </p:nvPr>
        </p:nvSpPr>
        <p:spPr>
          <a:xfrm>
            <a:off x="521208" y="978408"/>
            <a:ext cx="5020056" cy="2459736"/>
          </a:xfrm>
        </p:spPr>
        <p:txBody>
          <a:bodyPr anchor="t">
            <a:noAutofit/>
          </a:bodyPr>
          <a:lstStyle>
            <a:lvl1pPr>
              <a:defRPr sz="4400"/>
            </a:lvl1pPr>
          </a:lstStyle>
          <a:p>
            <a:r>
              <a:rPr lang="en-US" dirty="0"/>
              <a:t>Click to edit Master title style</a:t>
            </a:r>
          </a:p>
        </p:txBody>
      </p:sp>
      <p:sp>
        <p:nvSpPr>
          <p:cNvPr id="3" name="Content Placeholder 2">
            <a:extLst>
              <a:ext uri="{FF2B5EF4-FFF2-40B4-BE49-F238E27FC236}">
                <a16:creationId xmlns:a16="http://schemas.microsoft.com/office/drawing/2014/main" id="{0318F509-68F0-39D5-1A8B-CE246715AE46}"/>
              </a:ext>
            </a:extLst>
          </p:cNvPr>
          <p:cNvSpPr>
            <a:spLocks noGrp="1"/>
          </p:cNvSpPr>
          <p:nvPr>
            <p:ph idx="1"/>
          </p:nvPr>
        </p:nvSpPr>
        <p:spPr>
          <a:xfrm>
            <a:off x="6519672" y="987424"/>
            <a:ext cx="5166360" cy="5358384"/>
          </a:xfrm>
        </p:spPr>
        <p:txBody>
          <a:bodyPr>
            <a:normAutofit/>
          </a:bodyPr>
          <a:lstStyle>
            <a:lvl1pPr>
              <a:defRPr sz="2000"/>
            </a:lvl1pPr>
            <a:lvl2pPr>
              <a:defRPr sz="1800"/>
            </a:lvl2pPr>
            <a:lvl3pPr>
              <a:defRPr sz="1600"/>
            </a:lvl3pPr>
            <a:lvl4pPr>
              <a:defRPr sz="1400"/>
            </a:lvl4pPr>
            <a:lvl5pPr>
              <a:defRPr sz="14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F158E37C-27CE-3A84-FC74-BDCCD8A9A3EC}"/>
              </a:ext>
            </a:extLst>
          </p:cNvPr>
          <p:cNvSpPr>
            <a:spLocks noGrp="1"/>
          </p:cNvSpPr>
          <p:nvPr>
            <p:ph type="body" sz="half" idx="2"/>
          </p:nvPr>
        </p:nvSpPr>
        <p:spPr>
          <a:xfrm>
            <a:off x="521208" y="3575304"/>
            <a:ext cx="5020056" cy="2770632"/>
          </a:xfrm>
        </p:spPr>
        <p:txBody>
          <a:bodyPr>
            <a:normAutofit/>
          </a:bodyPr>
          <a:lstStyle>
            <a:lvl1pPr marL="0" indent="0">
              <a:buNone/>
              <a:defRPr sz="2200" i="1"/>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2A95F79-E23E-11D2-40BF-66ED340195DB}"/>
              </a:ext>
            </a:extLst>
          </p:cNvPr>
          <p:cNvSpPr>
            <a:spLocks noGrp="1"/>
          </p:cNvSpPr>
          <p:nvPr>
            <p:ph type="dt" sz="half" idx="10"/>
          </p:nvPr>
        </p:nvSpPr>
        <p:spPr/>
        <p:txBody>
          <a:bodyPr/>
          <a:lstStyle/>
          <a:p>
            <a:fld id="{E80C50CD-E178-4744-9B35-B2F624D6C5E9}" type="datetimeFigureOut">
              <a:rPr lang="en-US" smtClean="0"/>
              <a:t>7/7/2026</a:t>
            </a:fld>
            <a:endParaRPr lang="en-US"/>
          </a:p>
        </p:txBody>
      </p:sp>
      <p:sp>
        <p:nvSpPr>
          <p:cNvPr id="6" name="Footer Placeholder 5">
            <a:extLst>
              <a:ext uri="{FF2B5EF4-FFF2-40B4-BE49-F238E27FC236}">
                <a16:creationId xmlns:a16="http://schemas.microsoft.com/office/drawing/2014/main" id="{4457F7FC-06F3-3D89-5D1A-4EC4B1D7355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554ACD5-6E0B-5713-DC9A-41E9D62AB12D}"/>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38805514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5B2D45-7CDB-D38C-2AAE-273F797674E1}"/>
              </a:ext>
            </a:extLst>
          </p:cNvPr>
          <p:cNvSpPr>
            <a:spLocks noGrp="1"/>
          </p:cNvSpPr>
          <p:nvPr>
            <p:ph type="title"/>
          </p:nvPr>
        </p:nvSpPr>
        <p:spPr>
          <a:xfrm>
            <a:off x="521208" y="978408"/>
            <a:ext cx="5020056" cy="2459736"/>
          </a:xfrm>
        </p:spPr>
        <p:txBody>
          <a:bodyPr anchor="t">
            <a:noAutofit/>
          </a:bodyPr>
          <a:lstStyle>
            <a:lvl1pPr>
              <a:defRPr sz="4400"/>
            </a:lvl1pPr>
          </a:lstStyle>
          <a:p>
            <a:r>
              <a:rPr lang="en-US" dirty="0"/>
              <a:t>Click to edit Master title style</a:t>
            </a:r>
          </a:p>
        </p:txBody>
      </p:sp>
      <p:sp>
        <p:nvSpPr>
          <p:cNvPr id="3" name="Picture Placeholder 2">
            <a:extLst>
              <a:ext uri="{FF2B5EF4-FFF2-40B4-BE49-F238E27FC236}">
                <a16:creationId xmlns:a16="http://schemas.microsoft.com/office/drawing/2014/main" id="{CCBF0855-1744-56E4-B115-3A3C5EA7834B}"/>
              </a:ext>
            </a:extLst>
          </p:cNvPr>
          <p:cNvSpPr>
            <a:spLocks noGrp="1"/>
          </p:cNvSpPr>
          <p:nvPr>
            <p:ph type="pic" idx="1"/>
          </p:nvPr>
        </p:nvSpPr>
        <p:spPr>
          <a:xfrm>
            <a:off x="6519672" y="987424"/>
            <a:ext cx="5166360" cy="5358384"/>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385E8A1D-28AE-4A19-BD96-401D4822A53D}"/>
              </a:ext>
            </a:extLst>
          </p:cNvPr>
          <p:cNvSpPr>
            <a:spLocks noGrp="1"/>
          </p:cNvSpPr>
          <p:nvPr>
            <p:ph type="body" sz="half" idx="2"/>
          </p:nvPr>
        </p:nvSpPr>
        <p:spPr>
          <a:xfrm>
            <a:off x="521208" y="3575304"/>
            <a:ext cx="5020056" cy="2770632"/>
          </a:xfrm>
        </p:spPr>
        <p:txBody>
          <a:bodyPr>
            <a:normAutofit/>
          </a:bodyPr>
          <a:lstStyle>
            <a:lvl1pPr marL="0" indent="0">
              <a:buNone/>
              <a:defRPr sz="2200" i="1"/>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7327DDB-CE95-4C89-DFC5-7DDBFC24E89C}"/>
              </a:ext>
            </a:extLst>
          </p:cNvPr>
          <p:cNvSpPr>
            <a:spLocks noGrp="1"/>
          </p:cNvSpPr>
          <p:nvPr>
            <p:ph type="dt" sz="half" idx="10"/>
          </p:nvPr>
        </p:nvSpPr>
        <p:spPr/>
        <p:txBody>
          <a:bodyPr/>
          <a:lstStyle/>
          <a:p>
            <a:fld id="{E80C50CD-E178-4744-9B35-B2F624D6C5E9}" type="datetimeFigureOut">
              <a:rPr lang="en-US" smtClean="0"/>
              <a:t>7/7/2026</a:t>
            </a:fld>
            <a:endParaRPr lang="en-US"/>
          </a:p>
        </p:txBody>
      </p:sp>
      <p:sp>
        <p:nvSpPr>
          <p:cNvPr id="6" name="Footer Placeholder 5">
            <a:extLst>
              <a:ext uri="{FF2B5EF4-FFF2-40B4-BE49-F238E27FC236}">
                <a16:creationId xmlns:a16="http://schemas.microsoft.com/office/drawing/2014/main" id="{0522C835-F3B5-943C-FFC4-D5BA9666AF3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8709891-6E3C-ADED-01DD-15FCED37AF4A}"/>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18381244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C36771-E72D-FAD8-771E-3E196DD2E1C8}"/>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DB5BB827-257D-60D9-792F-E6959004297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CE5D2E7-C856-F78A-E88C-375474982A5F}"/>
              </a:ext>
            </a:extLst>
          </p:cNvPr>
          <p:cNvSpPr>
            <a:spLocks noGrp="1"/>
          </p:cNvSpPr>
          <p:nvPr>
            <p:ph type="dt" sz="half" idx="10"/>
          </p:nvPr>
        </p:nvSpPr>
        <p:spPr/>
        <p:txBody>
          <a:bodyPr/>
          <a:lstStyle/>
          <a:p>
            <a:fld id="{E80C50CD-E178-4744-9B35-B2F624D6C5E9}" type="datetimeFigureOut">
              <a:rPr lang="en-US" smtClean="0"/>
              <a:t>7/7/2026</a:t>
            </a:fld>
            <a:endParaRPr lang="en-US"/>
          </a:p>
        </p:txBody>
      </p:sp>
      <p:sp>
        <p:nvSpPr>
          <p:cNvPr id="5" name="Footer Placeholder 4">
            <a:extLst>
              <a:ext uri="{FF2B5EF4-FFF2-40B4-BE49-F238E27FC236}">
                <a16:creationId xmlns:a16="http://schemas.microsoft.com/office/drawing/2014/main" id="{0FDAB289-9591-51C9-9E3C-B6F2ACC6A62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7FE037C-790D-7442-8E43-D2740B3952B1}"/>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16330353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2635151-A38B-3766-6A32-FF1DF7687D9F}"/>
              </a:ext>
            </a:extLst>
          </p:cNvPr>
          <p:cNvSpPr>
            <a:spLocks noGrp="1"/>
          </p:cNvSpPr>
          <p:nvPr>
            <p:ph type="title" orient="vert"/>
          </p:nvPr>
        </p:nvSpPr>
        <p:spPr>
          <a:xfrm>
            <a:off x="8659368" y="978408"/>
            <a:ext cx="2551176" cy="5367528"/>
          </a:xfrm>
        </p:spPr>
        <p:txBody>
          <a:bodyPr vert="eaVert"/>
          <a:lstStyle/>
          <a:p>
            <a:r>
              <a:rPr lang="en-US" dirty="0"/>
              <a:t>Click to edit Master title style</a:t>
            </a:r>
          </a:p>
        </p:txBody>
      </p:sp>
      <p:sp>
        <p:nvSpPr>
          <p:cNvPr id="3" name="Vertical Text Placeholder 2">
            <a:extLst>
              <a:ext uri="{FF2B5EF4-FFF2-40B4-BE49-F238E27FC236}">
                <a16:creationId xmlns:a16="http://schemas.microsoft.com/office/drawing/2014/main" id="{33D132D1-640C-FB9A-AD6F-D845738349F6}"/>
              </a:ext>
            </a:extLst>
          </p:cNvPr>
          <p:cNvSpPr>
            <a:spLocks noGrp="1"/>
          </p:cNvSpPr>
          <p:nvPr>
            <p:ph type="body" orient="vert" idx="1"/>
          </p:nvPr>
        </p:nvSpPr>
        <p:spPr>
          <a:xfrm>
            <a:off x="521208" y="978408"/>
            <a:ext cx="8010144" cy="5367528"/>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6955F80A-4BA7-8ED8-9A62-B92194272620}"/>
              </a:ext>
            </a:extLst>
          </p:cNvPr>
          <p:cNvSpPr>
            <a:spLocks noGrp="1"/>
          </p:cNvSpPr>
          <p:nvPr>
            <p:ph type="dt" sz="half" idx="10"/>
          </p:nvPr>
        </p:nvSpPr>
        <p:spPr/>
        <p:txBody>
          <a:bodyPr/>
          <a:lstStyle/>
          <a:p>
            <a:fld id="{E80C50CD-E178-4744-9B35-B2F624D6C5E9}" type="datetimeFigureOut">
              <a:rPr lang="en-US" smtClean="0"/>
              <a:t>7/7/2026</a:t>
            </a:fld>
            <a:endParaRPr lang="en-US"/>
          </a:p>
        </p:txBody>
      </p:sp>
      <p:sp>
        <p:nvSpPr>
          <p:cNvPr id="5" name="Footer Placeholder 4">
            <a:extLst>
              <a:ext uri="{FF2B5EF4-FFF2-40B4-BE49-F238E27FC236}">
                <a16:creationId xmlns:a16="http://schemas.microsoft.com/office/drawing/2014/main" id="{85E38113-D55A-A1A0-D1FE-53C95860FB6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8919DDB-F89D-4B2D-21A2-82AF1D1023E4}"/>
              </a:ext>
            </a:extLst>
          </p:cNvPr>
          <p:cNvSpPr>
            <a:spLocks noGrp="1"/>
          </p:cNvSpPr>
          <p:nvPr>
            <p:ph type="sldNum" sz="quarter" idx="12"/>
          </p:nvPr>
        </p:nvSpPr>
        <p:spPr/>
        <p:txBody>
          <a:bodyPr/>
          <a:lstStyle/>
          <a:p>
            <a:fld id="{148CC95F-0247-41B6-91CF-DC97C76A7088}" type="slidenum">
              <a:rPr lang="en-US" smtClean="0"/>
              <a:t>‹#›</a:t>
            </a:fld>
            <a:endParaRPr lang="en-US"/>
          </a:p>
        </p:txBody>
      </p:sp>
      <p:sp>
        <p:nvSpPr>
          <p:cNvPr id="7" name="Rectangle 6">
            <a:extLst>
              <a:ext uri="{FF2B5EF4-FFF2-40B4-BE49-F238E27FC236}">
                <a16:creationId xmlns:a16="http://schemas.microsoft.com/office/drawing/2014/main" id="{262572D8-D485-1DB1-34B1-C35C61C89940}"/>
              </a:ext>
            </a:extLst>
          </p:cNvPr>
          <p:cNvSpPr/>
          <p:nvPr/>
        </p:nvSpPr>
        <p:spPr>
          <a:xfrm rot="5400000">
            <a:off x="8936623" y="3585018"/>
            <a:ext cx="5325734" cy="1492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6004296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31A28D7-6581-4956-AAE3-9104804DF55B}"/>
              </a:ext>
            </a:extLst>
          </p:cNvPr>
          <p:cNvSpPr>
            <a:spLocks noGrp="1"/>
          </p:cNvSpPr>
          <p:nvPr>
            <p:ph type="title"/>
          </p:nvPr>
        </p:nvSpPr>
        <p:spPr>
          <a:xfrm>
            <a:off x="521208" y="978408"/>
            <a:ext cx="11155680" cy="1463040"/>
          </a:xfrm>
          <a:prstGeom prst="rect">
            <a:avLst/>
          </a:prstGeom>
        </p:spPr>
        <p:txBody>
          <a:bodyPr vert="horz" lIns="91440" tIns="45720" rIns="91440" bIns="45720" rtlCol="0" anchor="t">
            <a:normAutofit/>
          </a:bodyPr>
          <a:lstStyle/>
          <a:p>
            <a:r>
              <a:rPr lang="en-US" dirty="0"/>
              <a:t>Click to edit Master title style</a:t>
            </a:r>
          </a:p>
        </p:txBody>
      </p:sp>
      <p:sp>
        <p:nvSpPr>
          <p:cNvPr id="3" name="Text Placeholder 2">
            <a:extLst>
              <a:ext uri="{FF2B5EF4-FFF2-40B4-BE49-F238E27FC236}">
                <a16:creationId xmlns:a16="http://schemas.microsoft.com/office/drawing/2014/main" id="{F3CFCCA4-57A4-08A1-FC45-D2BBA66FABFA}"/>
              </a:ext>
            </a:extLst>
          </p:cNvPr>
          <p:cNvSpPr>
            <a:spLocks noGrp="1"/>
          </p:cNvSpPr>
          <p:nvPr>
            <p:ph type="body" idx="1"/>
          </p:nvPr>
        </p:nvSpPr>
        <p:spPr>
          <a:xfrm>
            <a:off x="521208" y="2578608"/>
            <a:ext cx="11155680" cy="376732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B0FAA0F4-2442-8D45-3C3D-1B8F55C8683A}"/>
              </a:ext>
            </a:extLst>
          </p:cNvPr>
          <p:cNvSpPr>
            <a:spLocks noGrp="1"/>
          </p:cNvSpPr>
          <p:nvPr>
            <p:ph type="dt" sz="half" idx="2"/>
          </p:nvPr>
        </p:nvSpPr>
        <p:spPr>
          <a:xfrm>
            <a:off x="521208" y="6419088"/>
            <a:ext cx="2743200" cy="365125"/>
          </a:xfrm>
          <a:prstGeom prst="rect">
            <a:avLst/>
          </a:prstGeom>
        </p:spPr>
        <p:txBody>
          <a:bodyPr vert="horz" lIns="91440" tIns="45720" rIns="91440" bIns="45720" rtlCol="0" anchor="ctr"/>
          <a:lstStyle>
            <a:lvl1pPr algn="l">
              <a:defRPr sz="900">
                <a:solidFill>
                  <a:schemeClr val="tx1"/>
                </a:solidFill>
              </a:defRPr>
            </a:lvl1pPr>
          </a:lstStyle>
          <a:p>
            <a:fld id="{E80C50CD-E178-4744-9B35-B2F624D6C5E9}" type="datetimeFigureOut">
              <a:rPr lang="en-US" smtClean="0"/>
              <a:pPr/>
              <a:t>7/7/2026</a:t>
            </a:fld>
            <a:endParaRPr lang="en-US"/>
          </a:p>
        </p:txBody>
      </p:sp>
      <p:sp>
        <p:nvSpPr>
          <p:cNvPr id="5" name="Footer Placeholder 4">
            <a:extLst>
              <a:ext uri="{FF2B5EF4-FFF2-40B4-BE49-F238E27FC236}">
                <a16:creationId xmlns:a16="http://schemas.microsoft.com/office/drawing/2014/main" id="{9E03785E-FB42-1D54-92AC-D0A61A8FABD4}"/>
              </a:ext>
            </a:extLst>
          </p:cNvPr>
          <p:cNvSpPr>
            <a:spLocks noGrp="1"/>
          </p:cNvSpPr>
          <p:nvPr>
            <p:ph type="ftr" sz="quarter" idx="3"/>
          </p:nvPr>
        </p:nvSpPr>
        <p:spPr>
          <a:xfrm>
            <a:off x="521208" y="100584"/>
            <a:ext cx="4114800" cy="365125"/>
          </a:xfrm>
          <a:prstGeom prst="rect">
            <a:avLst/>
          </a:prstGeom>
        </p:spPr>
        <p:txBody>
          <a:bodyPr vert="horz" lIns="91440" tIns="45720" rIns="91440" bIns="45720" rtlCol="0" anchor="ctr"/>
          <a:lstStyle>
            <a:lvl1pPr algn="l">
              <a:defRPr sz="900">
                <a:solidFill>
                  <a:schemeClr val="tx1"/>
                </a:solidFill>
              </a:defRPr>
            </a:lvl1pPr>
          </a:lstStyle>
          <a:p>
            <a:endParaRPr lang="en-US" dirty="0"/>
          </a:p>
        </p:txBody>
      </p:sp>
      <p:sp>
        <p:nvSpPr>
          <p:cNvPr id="6" name="Slide Number Placeholder 5">
            <a:extLst>
              <a:ext uri="{FF2B5EF4-FFF2-40B4-BE49-F238E27FC236}">
                <a16:creationId xmlns:a16="http://schemas.microsoft.com/office/drawing/2014/main" id="{BCC9CF34-1274-DB45-4809-90E5D244A9AE}"/>
              </a:ext>
            </a:extLst>
          </p:cNvPr>
          <p:cNvSpPr>
            <a:spLocks noGrp="1"/>
          </p:cNvSpPr>
          <p:nvPr>
            <p:ph type="sldNum" sz="quarter" idx="4"/>
          </p:nvPr>
        </p:nvSpPr>
        <p:spPr>
          <a:xfrm>
            <a:off x="11457432" y="6419088"/>
            <a:ext cx="640080" cy="365125"/>
          </a:xfrm>
          <a:prstGeom prst="rect">
            <a:avLst/>
          </a:prstGeom>
        </p:spPr>
        <p:txBody>
          <a:bodyPr vert="horz" lIns="91440" tIns="45720" rIns="91440" bIns="45720" rtlCol="0" anchor="ctr"/>
          <a:lstStyle>
            <a:lvl1pPr algn="r">
              <a:defRPr sz="900">
                <a:solidFill>
                  <a:schemeClr val="tx1"/>
                </a:solidFill>
              </a:defRPr>
            </a:lvl1pPr>
          </a:lstStyle>
          <a:p>
            <a:fld id="{148CC95F-0247-41B6-91CF-DC97C76A7088}" type="slidenum">
              <a:rPr lang="en-US" smtClean="0"/>
              <a:pPr/>
              <a:t>‹#›</a:t>
            </a:fld>
            <a:endParaRPr lang="en-US"/>
          </a:p>
        </p:txBody>
      </p:sp>
      <p:sp>
        <p:nvSpPr>
          <p:cNvPr id="7" name="Freeform: Shape 6">
            <a:extLst>
              <a:ext uri="{FF2B5EF4-FFF2-40B4-BE49-F238E27FC236}">
                <a16:creationId xmlns:a16="http://schemas.microsoft.com/office/drawing/2014/main" id="{774A975B-A886-5202-0489-6965514A0D14}"/>
              </a:ext>
              <a:ext uri="{C183D7F6-B498-43B3-948B-1728B52AA6E4}">
                <adec:decorative xmlns:adec="http://schemas.microsoft.com/office/drawing/2017/decorative" val="1"/>
              </a:ext>
            </a:extLst>
          </p:cNvPr>
          <p:cNvSpPr/>
          <p:nvPr/>
        </p:nvSpPr>
        <p:spPr>
          <a:xfrm>
            <a:off x="517869" y="508090"/>
            <a:ext cx="11153214" cy="149279"/>
          </a:xfrm>
          <a:custGeom>
            <a:avLst/>
            <a:gdLst>
              <a:gd name="connsiteX0" fmla="*/ 0 w 8085002"/>
              <a:gd name="connsiteY0" fmla="*/ 0 h 149279"/>
              <a:gd name="connsiteX1" fmla="*/ 8085002 w 8085002"/>
              <a:gd name="connsiteY1" fmla="*/ 0 h 149279"/>
              <a:gd name="connsiteX2" fmla="*/ 8085002 w 8085002"/>
              <a:gd name="connsiteY2" fmla="*/ 149279 h 149279"/>
              <a:gd name="connsiteX3" fmla="*/ 0 w 8085002"/>
              <a:gd name="connsiteY3" fmla="*/ 149279 h 149279"/>
            </a:gdLst>
            <a:ahLst/>
            <a:cxnLst>
              <a:cxn ang="0">
                <a:pos x="connsiteX0" y="connsiteY0"/>
              </a:cxn>
              <a:cxn ang="0">
                <a:pos x="connsiteX1" y="connsiteY1"/>
              </a:cxn>
              <a:cxn ang="0">
                <a:pos x="connsiteX2" y="connsiteY2"/>
              </a:cxn>
              <a:cxn ang="0">
                <a:pos x="connsiteX3" y="connsiteY3"/>
              </a:cxn>
            </a:cxnLst>
            <a:rect l="l" t="t" r="r" b="b"/>
            <a:pathLst>
              <a:path w="8085002" h="149279">
                <a:moveTo>
                  <a:pt x="0" y="0"/>
                </a:moveTo>
                <a:lnTo>
                  <a:pt x="8085002" y="0"/>
                </a:lnTo>
                <a:lnTo>
                  <a:pt x="8085002" y="149279"/>
                </a:lnTo>
                <a:lnTo>
                  <a:pt x="0" y="14927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2864196557"/>
      </p:ext>
    </p:extLst>
  </p:cSld>
  <p:clrMap bg1="lt1" tx1="dk1" bg2="lt2" tx2="dk2" accent1="accent1" accent2="accent2" accent3="accent3" accent4="accent4" accent5="accent5" accent6="accent6" hlink="hlink" folHlink="folHlink"/>
  <p:sldLayoutIdLst>
    <p:sldLayoutId id="2147483767" r:id="rId1"/>
    <p:sldLayoutId id="2147483768" r:id="rId2"/>
    <p:sldLayoutId id="2147483769" r:id="rId3"/>
    <p:sldLayoutId id="2147483770" r:id="rId4"/>
    <p:sldLayoutId id="2147483771" r:id="rId5"/>
    <p:sldLayoutId id="2147483772" r:id="rId6"/>
    <p:sldLayoutId id="2147483773" r:id="rId7"/>
    <p:sldLayoutId id="2147483774" r:id="rId8"/>
    <p:sldLayoutId id="2147483775" r:id="rId9"/>
    <p:sldLayoutId id="2147483776" r:id="rId10"/>
    <p:sldLayoutId id="2147483777" r:id="rId11"/>
  </p:sldLayoutIdLst>
  <p:txStyles>
    <p:titleStyle>
      <a:lvl1pPr algn="l" defTabSz="914400" rtl="0" eaLnBrk="1" latinLnBrk="0" hangingPunct="1">
        <a:lnSpc>
          <a:spcPct val="100000"/>
        </a:lnSpc>
        <a:spcBef>
          <a:spcPct val="0"/>
        </a:spcBef>
        <a:buNone/>
        <a:defRPr sz="4400" b="1" kern="120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buFont typeface="Arial" panose="020B0604020202020204" pitchFamily="34" charset="0"/>
        <a:buChar char="•"/>
        <a:defRPr sz="18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14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12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1" name="Rectangle 80">
            <a:extLst>
              <a:ext uri="{FF2B5EF4-FFF2-40B4-BE49-F238E27FC236}">
                <a16:creationId xmlns:a16="http://schemas.microsoft.com/office/drawing/2014/main" id="{8BEC44CD-E290-4D60-A056-5BA05B182A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19200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Picture 4">
            <a:extLst>
              <a:ext uri="{FF2B5EF4-FFF2-40B4-BE49-F238E27FC236}">
                <a16:creationId xmlns:a16="http://schemas.microsoft.com/office/drawing/2014/main" id="{0665316E-3E8A-6339-265A-61818C725CB0}"/>
              </a:ext>
            </a:extLst>
          </p:cNvPr>
          <p:cNvPicPr>
            <a:picLocks noChangeAspect="1"/>
          </p:cNvPicPr>
          <p:nvPr/>
        </p:nvPicPr>
        <p:blipFill>
          <a:blip r:embed="rId2"/>
          <a:srcRect t="21875" b="21875"/>
          <a:stretch/>
        </p:blipFill>
        <p:spPr>
          <a:xfrm>
            <a:off x="-2" y="-4"/>
            <a:ext cx="12192001" cy="6858001"/>
          </a:xfrm>
          <a:prstGeom prst="rect">
            <a:avLst/>
          </a:prstGeom>
        </p:spPr>
      </p:pic>
      <p:sp>
        <p:nvSpPr>
          <p:cNvPr id="2" name="Title 1">
            <a:extLst>
              <a:ext uri="{FF2B5EF4-FFF2-40B4-BE49-F238E27FC236}">
                <a16:creationId xmlns:a16="http://schemas.microsoft.com/office/drawing/2014/main" id="{83C51DDE-F7E3-A030-EEBD-F7308927FF00}"/>
              </a:ext>
            </a:extLst>
          </p:cNvPr>
          <p:cNvSpPr>
            <a:spLocks noGrp="1"/>
          </p:cNvSpPr>
          <p:nvPr>
            <p:ph type="ctrTitle"/>
          </p:nvPr>
        </p:nvSpPr>
        <p:spPr>
          <a:xfrm>
            <a:off x="517870" y="978408"/>
            <a:ext cx="5021182" cy="2450592"/>
          </a:xfrm>
        </p:spPr>
        <p:txBody>
          <a:bodyPr anchor="t">
            <a:normAutofit fontScale="90000"/>
          </a:bodyPr>
          <a:lstStyle/>
          <a:p>
            <a:r>
              <a:rPr lang="en-US" sz="6000" dirty="0">
                <a:solidFill>
                  <a:srgbClr val="FFFFFF"/>
                </a:solidFill>
              </a:rPr>
              <a:t>Angels</a:t>
            </a:r>
            <a:br>
              <a:rPr lang="en-US" sz="6000" dirty="0">
                <a:solidFill>
                  <a:srgbClr val="FFFFFF"/>
                </a:solidFill>
              </a:rPr>
            </a:br>
            <a:r>
              <a:rPr lang="en-US" sz="6000" dirty="0">
                <a:solidFill>
                  <a:srgbClr val="FFFFFF"/>
                </a:solidFill>
              </a:rPr>
              <a:t>Servants of YHVH</a:t>
            </a:r>
          </a:p>
        </p:txBody>
      </p:sp>
      <p:sp>
        <p:nvSpPr>
          <p:cNvPr id="83" name="Rectangle 82">
            <a:extLst>
              <a:ext uri="{FF2B5EF4-FFF2-40B4-BE49-F238E27FC236}">
                <a16:creationId xmlns:a16="http://schemas.microsoft.com/office/drawing/2014/main" id="{B2C335F7-F61C-4EB4-80F2-4B1438FE66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70" y="508090"/>
            <a:ext cx="5021183" cy="149279"/>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5" name="Rectangle 84">
            <a:extLst>
              <a:ext uri="{FF2B5EF4-FFF2-40B4-BE49-F238E27FC236}">
                <a16:creationId xmlns:a16="http://schemas.microsoft.com/office/drawing/2014/main" id="{F1189494-2B67-46D2-93D6-A122A09BF6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62168" y="6209925"/>
            <a:ext cx="5021183" cy="45719"/>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880824275"/>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46B197-8654-FF5F-CC11-1D8F7CE57A66}"/>
              </a:ext>
            </a:extLst>
          </p:cNvPr>
          <p:cNvSpPr>
            <a:spLocks noGrp="1"/>
          </p:cNvSpPr>
          <p:nvPr>
            <p:ph type="ctrTitle"/>
          </p:nvPr>
        </p:nvSpPr>
        <p:spPr>
          <a:xfrm>
            <a:off x="518160" y="762000"/>
            <a:ext cx="11155680" cy="3429000"/>
          </a:xfrm>
        </p:spPr>
        <p:txBody>
          <a:bodyPr>
            <a:normAutofit/>
          </a:bodyPr>
          <a:lstStyle/>
          <a:p>
            <a:pPr algn="ctr"/>
            <a:r>
              <a:rPr lang="en-US" sz="4800">
                <a:solidFill>
                  <a:srgbClr val="000000"/>
                </a:solidFill>
              </a:rPr>
              <a:t>Attributes of Angels</a:t>
            </a:r>
          </a:p>
        </p:txBody>
      </p:sp>
      <p:sp>
        <p:nvSpPr>
          <p:cNvPr id="3" name="Subtitle 2">
            <a:extLst>
              <a:ext uri="{FF2B5EF4-FFF2-40B4-BE49-F238E27FC236}">
                <a16:creationId xmlns:a16="http://schemas.microsoft.com/office/drawing/2014/main" id="{E8B9B9A8-DC1D-B524-206F-3FE3D3A9B9E0}"/>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1043582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115F7C-2374-4F43-D458-89A80CE2F483}"/>
              </a:ext>
            </a:extLst>
          </p:cNvPr>
          <p:cNvSpPr>
            <a:spLocks noGrp="1"/>
          </p:cNvSpPr>
          <p:nvPr>
            <p:ph type="ctrTitle"/>
          </p:nvPr>
        </p:nvSpPr>
        <p:spPr>
          <a:xfrm>
            <a:off x="518160" y="762000"/>
            <a:ext cx="11155680" cy="3429000"/>
          </a:xfrm>
        </p:spPr>
        <p:txBody>
          <a:bodyPr>
            <a:normAutofit/>
          </a:bodyPr>
          <a:lstStyle/>
          <a:p>
            <a:pPr algn="ctr"/>
            <a:r>
              <a:rPr lang="en-US" sz="4800">
                <a:solidFill>
                  <a:srgbClr val="000000"/>
                </a:solidFill>
              </a:rPr>
              <a:t>Angels are immortal</a:t>
            </a:r>
          </a:p>
        </p:txBody>
      </p:sp>
      <p:sp>
        <p:nvSpPr>
          <p:cNvPr id="3" name="Subtitle 2">
            <a:extLst>
              <a:ext uri="{FF2B5EF4-FFF2-40B4-BE49-F238E27FC236}">
                <a16:creationId xmlns:a16="http://schemas.microsoft.com/office/drawing/2014/main" id="{2E5FE54E-80BC-1495-BC81-7CDC18D1C6B2}"/>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4428756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035E19F-0D2D-310A-33FE-C9AF34A99362}"/>
              </a:ext>
            </a:extLst>
          </p:cNvPr>
          <p:cNvSpPr txBox="1"/>
          <p:nvPr/>
        </p:nvSpPr>
        <p:spPr>
          <a:xfrm>
            <a:off x="127000" y="127000"/>
            <a:ext cx="7315200" cy="276999"/>
          </a:xfrm>
          <a:prstGeom prst="rect">
            <a:avLst/>
          </a:prstGeom>
          <a:noFill/>
        </p:spPr>
        <p:txBody>
          <a:bodyPr vert="horz" lIns="0" tIns="0" rIns="0" bIns="0" rtlCol="0">
            <a:spAutoFit/>
          </a:bodyPr>
          <a:lstStyle/>
          <a:p>
            <a:r>
              <a:rPr lang="en-US"/>
              <a:t>Angels are immortal</a:t>
            </a:r>
          </a:p>
        </p:txBody>
      </p:sp>
      <p:sp>
        <p:nvSpPr>
          <p:cNvPr id="3" name="TextBox 2">
            <a:extLst>
              <a:ext uri="{FF2B5EF4-FFF2-40B4-BE49-F238E27FC236}">
                <a16:creationId xmlns:a16="http://schemas.microsoft.com/office/drawing/2014/main" id="{2B97169E-E8C0-FF3D-EDB6-050B0587390A}"/>
              </a:ext>
            </a:extLst>
          </p:cNvPr>
          <p:cNvSpPr txBox="1"/>
          <p:nvPr/>
        </p:nvSpPr>
        <p:spPr>
          <a:xfrm>
            <a:off x="0" y="762000"/>
            <a:ext cx="12192000" cy="646331"/>
          </a:xfrm>
          <a:prstGeom prst="rect">
            <a:avLst/>
          </a:prstGeom>
          <a:noFill/>
        </p:spPr>
        <p:txBody>
          <a:bodyPr vert="horz" rtlCol="0">
            <a:spAutoFit/>
          </a:bodyPr>
          <a:lstStyle/>
          <a:p>
            <a:pPr algn="ctr"/>
            <a:r>
              <a:rPr lang="en-US" sz="3600"/>
              <a:t>Luke 20:36</a:t>
            </a:r>
          </a:p>
        </p:txBody>
      </p:sp>
      <p:sp>
        <p:nvSpPr>
          <p:cNvPr id="4" name="TextBox 3">
            <a:extLst>
              <a:ext uri="{FF2B5EF4-FFF2-40B4-BE49-F238E27FC236}">
                <a16:creationId xmlns:a16="http://schemas.microsoft.com/office/drawing/2014/main" id="{796E392B-5336-DF26-5829-D65A898C5D50}"/>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EC5AA122-64E8-DF59-77A3-4B5ECCBE448C}"/>
              </a:ext>
            </a:extLst>
          </p:cNvPr>
          <p:cNvSpPr txBox="1"/>
          <p:nvPr/>
        </p:nvSpPr>
        <p:spPr>
          <a:xfrm>
            <a:off x="1016000" y="1905000"/>
            <a:ext cx="10160000" cy="1523494"/>
          </a:xfrm>
          <a:prstGeom prst="rect">
            <a:avLst/>
          </a:prstGeom>
          <a:noFill/>
        </p:spPr>
        <p:txBody>
          <a:bodyPr vert="horz" rtlCol="0">
            <a:spAutoFit/>
          </a:bodyPr>
          <a:lstStyle/>
          <a:p>
            <a:pPr algn="ctr"/>
            <a:r>
              <a:rPr lang="en-US" sz="3100" b="1">
                <a:solidFill>
                  <a:srgbClr val="FF0000"/>
                </a:solidFill>
              </a:rPr>
              <a:t>for they cannot even die anymore, because they are like angels</a:t>
            </a:r>
            <a:r>
              <a:rPr lang="en-US" sz="3100"/>
              <a:t>, and are sons of God, being sons of the resurrection.</a:t>
            </a:r>
          </a:p>
        </p:txBody>
      </p:sp>
    </p:spTree>
    <p:extLst>
      <p:ext uri="{BB962C8B-B14F-4D97-AF65-F5344CB8AC3E}">
        <p14:creationId xmlns:p14="http://schemas.microsoft.com/office/powerpoint/2010/main" val="24432742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C0D427-F8E9-FE84-D6C3-7802A5755DFD}"/>
              </a:ext>
            </a:extLst>
          </p:cNvPr>
          <p:cNvSpPr>
            <a:spLocks noGrp="1"/>
          </p:cNvSpPr>
          <p:nvPr>
            <p:ph type="ctrTitle"/>
          </p:nvPr>
        </p:nvSpPr>
        <p:spPr>
          <a:xfrm>
            <a:off x="518160" y="762000"/>
            <a:ext cx="11155680" cy="3429000"/>
          </a:xfrm>
        </p:spPr>
        <p:txBody>
          <a:bodyPr>
            <a:normAutofit/>
          </a:bodyPr>
          <a:lstStyle/>
          <a:p>
            <a:pPr algn="ctr"/>
            <a:r>
              <a:rPr lang="en-US" sz="4800">
                <a:solidFill>
                  <a:srgbClr val="000000"/>
                </a:solidFill>
              </a:rPr>
              <a:t>Angels are powerful</a:t>
            </a:r>
          </a:p>
        </p:txBody>
      </p:sp>
      <p:sp>
        <p:nvSpPr>
          <p:cNvPr id="3" name="Subtitle 2">
            <a:extLst>
              <a:ext uri="{FF2B5EF4-FFF2-40B4-BE49-F238E27FC236}">
                <a16:creationId xmlns:a16="http://schemas.microsoft.com/office/drawing/2014/main" id="{FF677611-89E4-785F-8F82-5B4696313865}"/>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2429495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B9A652F-2A07-FD37-E8A8-18841C7D886E}"/>
              </a:ext>
            </a:extLst>
          </p:cNvPr>
          <p:cNvSpPr txBox="1"/>
          <p:nvPr/>
        </p:nvSpPr>
        <p:spPr>
          <a:xfrm>
            <a:off x="127000" y="127000"/>
            <a:ext cx="7315200" cy="276999"/>
          </a:xfrm>
          <a:prstGeom prst="rect">
            <a:avLst/>
          </a:prstGeom>
          <a:noFill/>
        </p:spPr>
        <p:txBody>
          <a:bodyPr vert="horz" lIns="0" tIns="0" rIns="0" bIns="0" rtlCol="0">
            <a:spAutoFit/>
          </a:bodyPr>
          <a:lstStyle/>
          <a:p>
            <a:r>
              <a:rPr lang="en-US"/>
              <a:t>Angels are powerful</a:t>
            </a:r>
          </a:p>
        </p:txBody>
      </p:sp>
      <p:sp>
        <p:nvSpPr>
          <p:cNvPr id="3" name="TextBox 2">
            <a:extLst>
              <a:ext uri="{FF2B5EF4-FFF2-40B4-BE49-F238E27FC236}">
                <a16:creationId xmlns:a16="http://schemas.microsoft.com/office/drawing/2014/main" id="{D16E9A67-B319-FFFA-FF33-AF5D1EDB76D0}"/>
              </a:ext>
            </a:extLst>
          </p:cNvPr>
          <p:cNvSpPr txBox="1"/>
          <p:nvPr/>
        </p:nvSpPr>
        <p:spPr>
          <a:xfrm>
            <a:off x="0" y="762000"/>
            <a:ext cx="12192000" cy="646331"/>
          </a:xfrm>
          <a:prstGeom prst="rect">
            <a:avLst/>
          </a:prstGeom>
          <a:noFill/>
        </p:spPr>
        <p:txBody>
          <a:bodyPr vert="horz" rtlCol="0">
            <a:spAutoFit/>
          </a:bodyPr>
          <a:lstStyle/>
          <a:p>
            <a:pPr algn="ctr"/>
            <a:r>
              <a:rPr lang="en-US" sz="3600"/>
              <a:t>Psalm 103:20</a:t>
            </a:r>
          </a:p>
        </p:txBody>
      </p:sp>
      <p:sp>
        <p:nvSpPr>
          <p:cNvPr id="4" name="TextBox 3">
            <a:extLst>
              <a:ext uri="{FF2B5EF4-FFF2-40B4-BE49-F238E27FC236}">
                <a16:creationId xmlns:a16="http://schemas.microsoft.com/office/drawing/2014/main" id="{218FA234-F10F-05E5-8800-62641D03EFD9}"/>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0EE93B8A-CFB5-F9F0-20BB-A0F36D2D640D}"/>
              </a:ext>
            </a:extLst>
          </p:cNvPr>
          <p:cNvSpPr txBox="1"/>
          <p:nvPr/>
        </p:nvSpPr>
        <p:spPr>
          <a:xfrm>
            <a:off x="1016000" y="1905000"/>
            <a:ext cx="10160000" cy="1046440"/>
          </a:xfrm>
          <a:prstGeom prst="rect">
            <a:avLst/>
          </a:prstGeom>
          <a:noFill/>
        </p:spPr>
        <p:txBody>
          <a:bodyPr vert="horz" rtlCol="0">
            <a:spAutoFit/>
          </a:bodyPr>
          <a:lstStyle/>
          <a:p>
            <a:pPr algn="ctr"/>
            <a:r>
              <a:rPr lang="en-US" sz="3100"/>
              <a:t>Bless the LORD, </a:t>
            </a:r>
            <a:r>
              <a:rPr lang="en-US" sz="3100" b="1">
                <a:solidFill>
                  <a:srgbClr val="FF0000"/>
                </a:solidFill>
              </a:rPr>
              <a:t>you His angels, Mighty in strength</a:t>
            </a:r>
            <a:r>
              <a:rPr lang="en-US" sz="3100"/>
              <a:t>, who perform His word, Obeying the voice of His word!</a:t>
            </a:r>
          </a:p>
        </p:txBody>
      </p:sp>
    </p:spTree>
    <p:extLst>
      <p:ext uri="{BB962C8B-B14F-4D97-AF65-F5344CB8AC3E}">
        <p14:creationId xmlns:p14="http://schemas.microsoft.com/office/powerpoint/2010/main" val="38208047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40BD918-20D0-62FB-4DD1-0C3ABC5DFB87}"/>
              </a:ext>
            </a:extLst>
          </p:cNvPr>
          <p:cNvSpPr txBox="1"/>
          <p:nvPr/>
        </p:nvSpPr>
        <p:spPr>
          <a:xfrm>
            <a:off x="127000" y="127000"/>
            <a:ext cx="7315200" cy="276999"/>
          </a:xfrm>
          <a:prstGeom prst="rect">
            <a:avLst/>
          </a:prstGeom>
          <a:noFill/>
        </p:spPr>
        <p:txBody>
          <a:bodyPr vert="horz" lIns="0" tIns="0" rIns="0" bIns="0" rtlCol="0">
            <a:spAutoFit/>
          </a:bodyPr>
          <a:lstStyle/>
          <a:p>
            <a:r>
              <a:rPr lang="en-US"/>
              <a:t>Angels are powerful</a:t>
            </a:r>
          </a:p>
        </p:txBody>
      </p:sp>
      <p:sp>
        <p:nvSpPr>
          <p:cNvPr id="3" name="TextBox 2">
            <a:extLst>
              <a:ext uri="{FF2B5EF4-FFF2-40B4-BE49-F238E27FC236}">
                <a16:creationId xmlns:a16="http://schemas.microsoft.com/office/drawing/2014/main" id="{439C34EB-11D1-D573-00F2-CFB5043278B4}"/>
              </a:ext>
            </a:extLst>
          </p:cNvPr>
          <p:cNvSpPr txBox="1"/>
          <p:nvPr/>
        </p:nvSpPr>
        <p:spPr>
          <a:xfrm>
            <a:off x="0" y="762000"/>
            <a:ext cx="12192000" cy="646331"/>
          </a:xfrm>
          <a:prstGeom prst="rect">
            <a:avLst/>
          </a:prstGeom>
          <a:noFill/>
        </p:spPr>
        <p:txBody>
          <a:bodyPr vert="horz" rtlCol="0">
            <a:spAutoFit/>
          </a:bodyPr>
          <a:lstStyle/>
          <a:p>
            <a:pPr algn="ctr"/>
            <a:r>
              <a:rPr lang="en-US" sz="3600"/>
              <a:t>Second Kings 19:35</a:t>
            </a:r>
          </a:p>
        </p:txBody>
      </p:sp>
      <p:sp>
        <p:nvSpPr>
          <p:cNvPr id="4" name="TextBox 3">
            <a:extLst>
              <a:ext uri="{FF2B5EF4-FFF2-40B4-BE49-F238E27FC236}">
                <a16:creationId xmlns:a16="http://schemas.microsoft.com/office/drawing/2014/main" id="{3454AC71-15D5-D5EB-2D06-5051E98A06F2}"/>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26C9D30F-5D02-6A59-B2E4-A91EDC443399}"/>
              </a:ext>
            </a:extLst>
          </p:cNvPr>
          <p:cNvSpPr txBox="1"/>
          <p:nvPr/>
        </p:nvSpPr>
        <p:spPr>
          <a:xfrm>
            <a:off x="1016000" y="1905000"/>
            <a:ext cx="10160000" cy="2000548"/>
          </a:xfrm>
          <a:prstGeom prst="rect">
            <a:avLst/>
          </a:prstGeom>
          <a:noFill/>
        </p:spPr>
        <p:txBody>
          <a:bodyPr vert="horz" rtlCol="0">
            <a:spAutoFit/>
          </a:bodyPr>
          <a:lstStyle/>
          <a:p>
            <a:pPr algn="ctr"/>
            <a:r>
              <a:rPr lang="en-US" sz="3100"/>
              <a:t>Then it happened that night that </a:t>
            </a:r>
            <a:r>
              <a:rPr lang="en-US" sz="3100" b="1">
                <a:solidFill>
                  <a:srgbClr val="FF0000"/>
                </a:solidFill>
              </a:rPr>
              <a:t>the angel of the LORD went out and struck 185,000 in the camp of the Assyrians</a:t>
            </a:r>
            <a:r>
              <a:rPr lang="en-US" sz="3100"/>
              <a:t>; and when men rose early in the morning, behold, all of them were dead.</a:t>
            </a:r>
          </a:p>
        </p:txBody>
      </p:sp>
    </p:spTree>
    <p:extLst>
      <p:ext uri="{BB962C8B-B14F-4D97-AF65-F5344CB8AC3E}">
        <p14:creationId xmlns:p14="http://schemas.microsoft.com/office/powerpoint/2010/main" val="186175483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CBFDCBB-A82D-8A5D-4C61-E0A8A7B26994}"/>
              </a:ext>
            </a:extLst>
          </p:cNvPr>
          <p:cNvSpPr txBox="1"/>
          <p:nvPr/>
        </p:nvSpPr>
        <p:spPr>
          <a:xfrm>
            <a:off x="127000" y="127000"/>
            <a:ext cx="7315200" cy="276999"/>
          </a:xfrm>
          <a:prstGeom prst="rect">
            <a:avLst/>
          </a:prstGeom>
          <a:noFill/>
        </p:spPr>
        <p:txBody>
          <a:bodyPr vert="horz" lIns="0" tIns="0" rIns="0" bIns="0" rtlCol="0">
            <a:spAutoFit/>
          </a:bodyPr>
          <a:lstStyle/>
          <a:p>
            <a:r>
              <a:rPr lang="en-US"/>
              <a:t>Angels are powerful</a:t>
            </a:r>
          </a:p>
        </p:txBody>
      </p:sp>
      <p:sp>
        <p:nvSpPr>
          <p:cNvPr id="3" name="TextBox 2">
            <a:extLst>
              <a:ext uri="{FF2B5EF4-FFF2-40B4-BE49-F238E27FC236}">
                <a16:creationId xmlns:a16="http://schemas.microsoft.com/office/drawing/2014/main" id="{BCBCA159-4748-29E9-7682-6F0C0D720677}"/>
              </a:ext>
            </a:extLst>
          </p:cNvPr>
          <p:cNvSpPr txBox="1"/>
          <p:nvPr/>
        </p:nvSpPr>
        <p:spPr>
          <a:xfrm>
            <a:off x="0" y="762000"/>
            <a:ext cx="12192000" cy="646331"/>
          </a:xfrm>
          <a:prstGeom prst="rect">
            <a:avLst/>
          </a:prstGeom>
          <a:noFill/>
        </p:spPr>
        <p:txBody>
          <a:bodyPr vert="horz" rtlCol="0">
            <a:spAutoFit/>
          </a:bodyPr>
          <a:lstStyle/>
          <a:p>
            <a:pPr algn="ctr"/>
            <a:r>
              <a:rPr lang="en-US" sz="3600"/>
              <a:t>Second Peter 2:11</a:t>
            </a:r>
          </a:p>
        </p:txBody>
      </p:sp>
      <p:sp>
        <p:nvSpPr>
          <p:cNvPr id="4" name="TextBox 3">
            <a:extLst>
              <a:ext uri="{FF2B5EF4-FFF2-40B4-BE49-F238E27FC236}">
                <a16:creationId xmlns:a16="http://schemas.microsoft.com/office/drawing/2014/main" id="{C2D9B68F-C185-B5A9-BFA7-B96C88E499E9}"/>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D86209E8-B57D-FC2B-6374-472EB7DF87F8}"/>
              </a:ext>
            </a:extLst>
          </p:cNvPr>
          <p:cNvSpPr txBox="1"/>
          <p:nvPr/>
        </p:nvSpPr>
        <p:spPr>
          <a:xfrm>
            <a:off x="1016000" y="1905000"/>
            <a:ext cx="10160000" cy="1046440"/>
          </a:xfrm>
          <a:prstGeom prst="rect">
            <a:avLst/>
          </a:prstGeom>
          <a:noFill/>
        </p:spPr>
        <p:txBody>
          <a:bodyPr vert="horz" rtlCol="0">
            <a:spAutoFit/>
          </a:bodyPr>
          <a:lstStyle/>
          <a:p>
            <a:pPr algn="ctr"/>
            <a:r>
              <a:rPr lang="en-US" sz="3100" b="1">
                <a:solidFill>
                  <a:srgbClr val="FF0000"/>
                </a:solidFill>
              </a:rPr>
              <a:t>whereas angels, though greater in might and power</a:t>
            </a:r>
            <a:r>
              <a:rPr lang="en-US" sz="3100"/>
              <a:t>, bring not a railing judgment against them before the Lord.</a:t>
            </a:r>
          </a:p>
        </p:txBody>
      </p:sp>
    </p:spTree>
    <p:extLst>
      <p:ext uri="{BB962C8B-B14F-4D97-AF65-F5344CB8AC3E}">
        <p14:creationId xmlns:p14="http://schemas.microsoft.com/office/powerpoint/2010/main" val="42677722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747FD8-57F7-4B12-4ED7-C36C9BD0F62D}"/>
              </a:ext>
            </a:extLst>
          </p:cNvPr>
          <p:cNvSpPr>
            <a:spLocks noGrp="1"/>
          </p:cNvSpPr>
          <p:nvPr>
            <p:ph type="ctrTitle"/>
          </p:nvPr>
        </p:nvSpPr>
        <p:spPr>
          <a:xfrm>
            <a:off x="518160" y="762000"/>
            <a:ext cx="11155680" cy="3429000"/>
          </a:xfrm>
        </p:spPr>
        <p:txBody>
          <a:bodyPr>
            <a:normAutofit/>
          </a:bodyPr>
          <a:lstStyle/>
          <a:p>
            <a:pPr algn="ctr"/>
            <a:r>
              <a:rPr lang="en-US" sz="4800">
                <a:solidFill>
                  <a:srgbClr val="000000"/>
                </a:solidFill>
              </a:rPr>
              <a:t>Angels have emotions</a:t>
            </a:r>
          </a:p>
        </p:txBody>
      </p:sp>
      <p:sp>
        <p:nvSpPr>
          <p:cNvPr id="3" name="Subtitle 2">
            <a:extLst>
              <a:ext uri="{FF2B5EF4-FFF2-40B4-BE49-F238E27FC236}">
                <a16:creationId xmlns:a16="http://schemas.microsoft.com/office/drawing/2014/main" id="{0F845D93-3578-65FB-F1DA-C2CF54214650}"/>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57242852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572F36B-33C3-C5E5-9FA3-FD1F96A352B9}"/>
              </a:ext>
            </a:extLst>
          </p:cNvPr>
          <p:cNvSpPr txBox="1"/>
          <p:nvPr/>
        </p:nvSpPr>
        <p:spPr>
          <a:xfrm>
            <a:off x="127000" y="127000"/>
            <a:ext cx="7315200" cy="276999"/>
          </a:xfrm>
          <a:prstGeom prst="rect">
            <a:avLst/>
          </a:prstGeom>
          <a:noFill/>
        </p:spPr>
        <p:txBody>
          <a:bodyPr vert="horz" lIns="0" tIns="0" rIns="0" bIns="0" rtlCol="0">
            <a:spAutoFit/>
          </a:bodyPr>
          <a:lstStyle/>
          <a:p>
            <a:r>
              <a:rPr lang="en-US"/>
              <a:t>Angels have emotions</a:t>
            </a:r>
          </a:p>
        </p:txBody>
      </p:sp>
      <p:sp>
        <p:nvSpPr>
          <p:cNvPr id="3" name="TextBox 2">
            <a:extLst>
              <a:ext uri="{FF2B5EF4-FFF2-40B4-BE49-F238E27FC236}">
                <a16:creationId xmlns:a16="http://schemas.microsoft.com/office/drawing/2014/main" id="{72757A60-5FC8-27A7-F1FC-9730E3661B11}"/>
              </a:ext>
            </a:extLst>
          </p:cNvPr>
          <p:cNvSpPr txBox="1"/>
          <p:nvPr/>
        </p:nvSpPr>
        <p:spPr>
          <a:xfrm>
            <a:off x="0" y="762000"/>
            <a:ext cx="12192000" cy="646331"/>
          </a:xfrm>
          <a:prstGeom prst="rect">
            <a:avLst/>
          </a:prstGeom>
          <a:noFill/>
        </p:spPr>
        <p:txBody>
          <a:bodyPr vert="horz" rtlCol="0">
            <a:spAutoFit/>
          </a:bodyPr>
          <a:lstStyle/>
          <a:p>
            <a:pPr algn="ctr"/>
            <a:r>
              <a:rPr lang="en-US" sz="3600"/>
              <a:t>First Corinthians 4:9</a:t>
            </a:r>
          </a:p>
        </p:txBody>
      </p:sp>
      <p:sp>
        <p:nvSpPr>
          <p:cNvPr id="4" name="TextBox 3">
            <a:extLst>
              <a:ext uri="{FF2B5EF4-FFF2-40B4-BE49-F238E27FC236}">
                <a16:creationId xmlns:a16="http://schemas.microsoft.com/office/drawing/2014/main" id="{4E7CCC17-3BF1-F1FC-E938-F4DB120217C8}"/>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80237727-2FFD-8A03-E5B9-4144490CBDE5}"/>
              </a:ext>
            </a:extLst>
          </p:cNvPr>
          <p:cNvSpPr txBox="1"/>
          <p:nvPr/>
        </p:nvSpPr>
        <p:spPr>
          <a:xfrm>
            <a:off x="1016000" y="1905000"/>
            <a:ext cx="10160000" cy="1523494"/>
          </a:xfrm>
          <a:prstGeom prst="rect">
            <a:avLst/>
          </a:prstGeom>
          <a:noFill/>
        </p:spPr>
        <p:txBody>
          <a:bodyPr vert="horz" rtlCol="0">
            <a:spAutoFit/>
          </a:bodyPr>
          <a:lstStyle/>
          <a:p>
            <a:pPr algn="ctr"/>
            <a:r>
              <a:rPr lang="en-US" sz="3100"/>
              <a:t>For, I think, God hath set forth us the apostles last of all, as men doomed to death: for we </a:t>
            </a:r>
            <a:r>
              <a:rPr lang="en-US" sz="3100" b="1">
                <a:solidFill>
                  <a:srgbClr val="FF0000"/>
                </a:solidFill>
              </a:rPr>
              <a:t>are made a spectacle unto the world, both to angels</a:t>
            </a:r>
            <a:r>
              <a:rPr lang="en-US" sz="3100"/>
              <a:t> and men.</a:t>
            </a:r>
          </a:p>
        </p:txBody>
      </p:sp>
    </p:spTree>
    <p:extLst>
      <p:ext uri="{BB962C8B-B14F-4D97-AF65-F5344CB8AC3E}">
        <p14:creationId xmlns:p14="http://schemas.microsoft.com/office/powerpoint/2010/main" val="41463378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B56F9B1-6BC3-C2B3-E849-B7687D2AA48C}"/>
              </a:ext>
            </a:extLst>
          </p:cNvPr>
          <p:cNvSpPr txBox="1"/>
          <p:nvPr/>
        </p:nvSpPr>
        <p:spPr>
          <a:xfrm>
            <a:off x="127000" y="127000"/>
            <a:ext cx="7315200" cy="276999"/>
          </a:xfrm>
          <a:prstGeom prst="rect">
            <a:avLst/>
          </a:prstGeom>
          <a:noFill/>
        </p:spPr>
        <p:txBody>
          <a:bodyPr vert="horz" lIns="0" tIns="0" rIns="0" bIns="0" rtlCol="0">
            <a:spAutoFit/>
          </a:bodyPr>
          <a:lstStyle/>
          <a:p>
            <a:r>
              <a:rPr lang="en-US"/>
              <a:t>Angels have emotions</a:t>
            </a:r>
          </a:p>
        </p:txBody>
      </p:sp>
      <p:sp>
        <p:nvSpPr>
          <p:cNvPr id="3" name="TextBox 2">
            <a:extLst>
              <a:ext uri="{FF2B5EF4-FFF2-40B4-BE49-F238E27FC236}">
                <a16:creationId xmlns:a16="http://schemas.microsoft.com/office/drawing/2014/main" id="{9AFABD9E-A790-4175-592C-9DC0AE7275B4}"/>
              </a:ext>
            </a:extLst>
          </p:cNvPr>
          <p:cNvSpPr txBox="1"/>
          <p:nvPr/>
        </p:nvSpPr>
        <p:spPr>
          <a:xfrm>
            <a:off x="0" y="762000"/>
            <a:ext cx="12192000" cy="646331"/>
          </a:xfrm>
          <a:prstGeom prst="rect">
            <a:avLst/>
          </a:prstGeom>
          <a:noFill/>
        </p:spPr>
        <p:txBody>
          <a:bodyPr vert="horz" rtlCol="0">
            <a:spAutoFit/>
          </a:bodyPr>
          <a:lstStyle/>
          <a:p>
            <a:pPr algn="ctr"/>
            <a:r>
              <a:rPr lang="en-US" sz="3600"/>
              <a:t>First Enoch 102:2-3</a:t>
            </a:r>
          </a:p>
        </p:txBody>
      </p:sp>
      <p:sp>
        <p:nvSpPr>
          <p:cNvPr id="4" name="TextBox 3">
            <a:extLst>
              <a:ext uri="{FF2B5EF4-FFF2-40B4-BE49-F238E27FC236}">
                <a16:creationId xmlns:a16="http://schemas.microsoft.com/office/drawing/2014/main" id="{9B77BA2F-AAA2-307C-CBBB-8CEB6000F1F8}"/>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ED66D58D-A0CC-51E7-23C0-850A482A85D9}"/>
              </a:ext>
            </a:extLst>
          </p:cNvPr>
          <p:cNvSpPr txBox="1"/>
          <p:nvPr/>
        </p:nvSpPr>
        <p:spPr>
          <a:xfrm>
            <a:off x="1016000" y="1905000"/>
            <a:ext cx="10160000" cy="1046440"/>
          </a:xfrm>
          <a:prstGeom prst="rect">
            <a:avLst/>
          </a:prstGeom>
          <a:noFill/>
        </p:spPr>
        <p:txBody>
          <a:bodyPr vert="horz" rtlCol="0">
            <a:spAutoFit/>
          </a:bodyPr>
          <a:lstStyle/>
          <a:p>
            <a:pPr algn="ctr"/>
            <a:r>
              <a:rPr lang="en-US" sz="3100" b="1">
                <a:solidFill>
                  <a:srgbClr val="FF0000"/>
                </a:solidFill>
              </a:rPr>
              <a:t>And all the luminaries shall be affrighted with great fear</a:t>
            </a:r>
            <a:r>
              <a:rPr lang="en-US" sz="3100"/>
              <a:t>, And all the angels shall execute their commandst</a:t>
            </a:r>
          </a:p>
        </p:txBody>
      </p:sp>
    </p:spTree>
    <p:extLst>
      <p:ext uri="{BB962C8B-B14F-4D97-AF65-F5344CB8AC3E}">
        <p14:creationId xmlns:p14="http://schemas.microsoft.com/office/powerpoint/2010/main" val="306151001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856FA10-206E-FC4D-54B6-B14CBA287C71}"/>
              </a:ext>
            </a:extLst>
          </p:cNvPr>
          <p:cNvSpPr txBox="1"/>
          <p:nvPr/>
        </p:nvSpPr>
        <p:spPr>
          <a:xfrm>
            <a:off x="127000" y="127000"/>
            <a:ext cx="7315200" cy="276999"/>
          </a:xfrm>
          <a:prstGeom prst="rect">
            <a:avLst/>
          </a:prstGeom>
          <a:noFill/>
        </p:spPr>
        <p:txBody>
          <a:bodyPr vert="horz" lIns="0" tIns="0" rIns="0" bIns="0" rtlCol="0">
            <a:spAutoFit/>
          </a:bodyPr>
          <a:lstStyle/>
          <a:p>
            <a:r>
              <a:rPr lang="en-US"/>
              <a:t>Angels have emotions</a:t>
            </a:r>
          </a:p>
        </p:txBody>
      </p:sp>
      <p:sp>
        <p:nvSpPr>
          <p:cNvPr id="3" name="TextBox 2">
            <a:extLst>
              <a:ext uri="{FF2B5EF4-FFF2-40B4-BE49-F238E27FC236}">
                <a16:creationId xmlns:a16="http://schemas.microsoft.com/office/drawing/2014/main" id="{5100DAC8-DE20-6544-572E-E68E86B358E7}"/>
              </a:ext>
            </a:extLst>
          </p:cNvPr>
          <p:cNvSpPr txBox="1"/>
          <p:nvPr/>
        </p:nvSpPr>
        <p:spPr>
          <a:xfrm>
            <a:off x="0" y="762000"/>
            <a:ext cx="12192000" cy="646331"/>
          </a:xfrm>
          <a:prstGeom prst="rect">
            <a:avLst/>
          </a:prstGeom>
          <a:noFill/>
        </p:spPr>
        <p:txBody>
          <a:bodyPr vert="horz" rtlCol="0">
            <a:spAutoFit/>
          </a:bodyPr>
          <a:lstStyle/>
          <a:p>
            <a:pPr algn="ctr"/>
            <a:r>
              <a:rPr lang="en-US" sz="3600"/>
              <a:t>First Enoch 104:4</a:t>
            </a:r>
          </a:p>
        </p:txBody>
      </p:sp>
      <p:sp>
        <p:nvSpPr>
          <p:cNvPr id="4" name="TextBox 3">
            <a:extLst>
              <a:ext uri="{FF2B5EF4-FFF2-40B4-BE49-F238E27FC236}">
                <a16:creationId xmlns:a16="http://schemas.microsoft.com/office/drawing/2014/main" id="{40BCD396-4F64-D13E-08D4-4DB96BE20092}"/>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A860A59A-3D1F-0DBE-02ED-7028D784BFEE}"/>
              </a:ext>
            </a:extLst>
          </p:cNvPr>
          <p:cNvSpPr txBox="1"/>
          <p:nvPr/>
        </p:nvSpPr>
        <p:spPr>
          <a:xfrm>
            <a:off x="1016000" y="1905000"/>
            <a:ext cx="10160000" cy="1523494"/>
          </a:xfrm>
          <a:prstGeom prst="rect">
            <a:avLst/>
          </a:prstGeom>
          <a:noFill/>
        </p:spPr>
        <p:txBody>
          <a:bodyPr vert="horz" rtlCol="0">
            <a:spAutoFit/>
          </a:bodyPr>
          <a:lstStyle/>
          <a:p>
            <a:pPr algn="ctr"/>
            <a:r>
              <a:rPr lang="en-US" sz="3100"/>
              <a:t>rulers, and on all who helped those who plundered you. Be hopeful, and cast not away your hopes for ye shall have </a:t>
            </a:r>
            <a:r>
              <a:rPr lang="en-US" sz="3100" b="1">
                <a:solidFill>
                  <a:srgbClr val="FF0000"/>
                </a:solidFill>
              </a:rPr>
              <a:t>great joy as the angels of heaven</a:t>
            </a:r>
            <a:r>
              <a:rPr lang="en-US" sz="3100"/>
              <a:t>.</a:t>
            </a:r>
          </a:p>
        </p:txBody>
      </p:sp>
    </p:spTree>
    <p:extLst>
      <p:ext uri="{BB962C8B-B14F-4D97-AF65-F5344CB8AC3E}">
        <p14:creationId xmlns:p14="http://schemas.microsoft.com/office/powerpoint/2010/main" val="189468599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2CF0765-8415-7871-F358-B0D2B713588C}"/>
              </a:ext>
            </a:extLst>
          </p:cNvPr>
          <p:cNvSpPr txBox="1"/>
          <p:nvPr/>
        </p:nvSpPr>
        <p:spPr>
          <a:xfrm>
            <a:off x="127000" y="127000"/>
            <a:ext cx="7315200" cy="276999"/>
          </a:xfrm>
          <a:prstGeom prst="rect">
            <a:avLst/>
          </a:prstGeom>
          <a:noFill/>
        </p:spPr>
        <p:txBody>
          <a:bodyPr vert="horz" lIns="0" tIns="0" rIns="0" bIns="0" rtlCol="0">
            <a:spAutoFit/>
          </a:bodyPr>
          <a:lstStyle/>
          <a:p>
            <a:r>
              <a:rPr lang="en-US"/>
              <a:t>Angels have emotions</a:t>
            </a:r>
          </a:p>
        </p:txBody>
      </p:sp>
      <p:sp>
        <p:nvSpPr>
          <p:cNvPr id="3" name="TextBox 2">
            <a:extLst>
              <a:ext uri="{FF2B5EF4-FFF2-40B4-BE49-F238E27FC236}">
                <a16:creationId xmlns:a16="http://schemas.microsoft.com/office/drawing/2014/main" id="{C0AC65E5-1F76-D03B-C1C0-6966C3814A7F}"/>
              </a:ext>
            </a:extLst>
          </p:cNvPr>
          <p:cNvSpPr txBox="1"/>
          <p:nvPr/>
        </p:nvSpPr>
        <p:spPr>
          <a:xfrm>
            <a:off x="0" y="762000"/>
            <a:ext cx="12192000" cy="646331"/>
          </a:xfrm>
          <a:prstGeom prst="rect">
            <a:avLst/>
          </a:prstGeom>
          <a:noFill/>
        </p:spPr>
        <p:txBody>
          <a:bodyPr vert="horz" rtlCol="0">
            <a:spAutoFit/>
          </a:bodyPr>
          <a:lstStyle/>
          <a:p>
            <a:pPr algn="ctr"/>
            <a:r>
              <a:rPr lang="en-US" sz="3600"/>
              <a:t>First Peter 1:12</a:t>
            </a:r>
          </a:p>
        </p:txBody>
      </p:sp>
      <p:sp>
        <p:nvSpPr>
          <p:cNvPr id="4" name="TextBox 3">
            <a:extLst>
              <a:ext uri="{FF2B5EF4-FFF2-40B4-BE49-F238E27FC236}">
                <a16:creationId xmlns:a16="http://schemas.microsoft.com/office/drawing/2014/main" id="{4B0813BE-09CE-E5D4-27A1-13D0992025EA}"/>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24DFEB34-06F0-E45B-712C-6628106B7C62}"/>
              </a:ext>
            </a:extLst>
          </p:cNvPr>
          <p:cNvSpPr txBox="1"/>
          <p:nvPr/>
        </p:nvSpPr>
        <p:spPr>
          <a:xfrm>
            <a:off x="1016000" y="1905000"/>
            <a:ext cx="10160000" cy="2477601"/>
          </a:xfrm>
          <a:prstGeom prst="rect">
            <a:avLst/>
          </a:prstGeom>
          <a:noFill/>
        </p:spPr>
        <p:txBody>
          <a:bodyPr vert="horz" rtlCol="0">
            <a:spAutoFit/>
          </a:bodyPr>
          <a:lstStyle/>
          <a:p>
            <a:pPr algn="ctr"/>
            <a:r>
              <a:rPr lang="en-US" sz="3100"/>
              <a:t>It was revealed to them that they were not serving themselves, but you, in these things which now have been announced to you through those who preached the gospel to you by the Holy Spirit sent from heaven--</a:t>
            </a:r>
            <a:r>
              <a:rPr lang="en-US" sz="3100" b="1">
                <a:solidFill>
                  <a:srgbClr val="FF0000"/>
                </a:solidFill>
              </a:rPr>
              <a:t>things into which angels long to look</a:t>
            </a:r>
            <a:r>
              <a:rPr lang="en-US" sz="3100"/>
              <a:t>.</a:t>
            </a:r>
          </a:p>
        </p:txBody>
      </p:sp>
    </p:spTree>
    <p:extLst>
      <p:ext uri="{BB962C8B-B14F-4D97-AF65-F5344CB8AC3E}">
        <p14:creationId xmlns:p14="http://schemas.microsoft.com/office/powerpoint/2010/main" val="220716177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441977D-1F5B-AB6F-4336-8ABD13A7D3F4}"/>
              </a:ext>
            </a:extLst>
          </p:cNvPr>
          <p:cNvSpPr txBox="1"/>
          <p:nvPr/>
        </p:nvSpPr>
        <p:spPr>
          <a:xfrm>
            <a:off x="127000" y="127000"/>
            <a:ext cx="7315200" cy="276999"/>
          </a:xfrm>
          <a:prstGeom prst="rect">
            <a:avLst/>
          </a:prstGeom>
          <a:noFill/>
        </p:spPr>
        <p:txBody>
          <a:bodyPr vert="horz" lIns="0" tIns="0" rIns="0" bIns="0" rtlCol="0">
            <a:spAutoFit/>
          </a:bodyPr>
          <a:lstStyle/>
          <a:p>
            <a:r>
              <a:rPr lang="en-US"/>
              <a:t>Angels have emotions</a:t>
            </a:r>
          </a:p>
        </p:txBody>
      </p:sp>
      <p:sp>
        <p:nvSpPr>
          <p:cNvPr id="3" name="TextBox 2">
            <a:extLst>
              <a:ext uri="{FF2B5EF4-FFF2-40B4-BE49-F238E27FC236}">
                <a16:creationId xmlns:a16="http://schemas.microsoft.com/office/drawing/2014/main" id="{2768F167-1212-4975-F21A-C89DAEF51F40}"/>
              </a:ext>
            </a:extLst>
          </p:cNvPr>
          <p:cNvSpPr txBox="1"/>
          <p:nvPr/>
        </p:nvSpPr>
        <p:spPr>
          <a:xfrm>
            <a:off x="0" y="762000"/>
            <a:ext cx="12192000" cy="646331"/>
          </a:xfrm>
          <a:prstGeom prst="rect">
            <a:avLst/>
          </a:prstGeom>
          <a:noFill/>
        </p:spPr>
        <p:txBody>
          <a:bodyPr vert="horz" rtlCol="0">
            <a:spAutoFit/>
          </a:bodyPr>
          <a:lstStyle/>
          <a:p>
            <a:pPr algn="ctr"/>
            <a:r>
              <a:rPr lang="en-US" sz="3600"/>
              <a:t>Luke 15:10</a:t>
            </a:r>
          </a:p>
        </p:txBody>
      </p:sp>
      <p:sp>
        <p:nvSpPr>
          <p:cNvPr id="4" name="TextBox 3">
            <a:extLst>
              <a:ext uri="{FF2B5EF4-FFF2-40B4-BE49-F238E27FC236}">
                <a16:creationId xmlns:a16="http://schemas.microsoft.com/office/drawing/2014/main" id="{2FBABC18-DA3C-D3AB-3FD2-8B4E350E1B43}"/>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519EB5F7-76E5-2560-D2F9-7E9E903634B8}"/>
              </a:ext>
            </a:extLst>
          </p:cNvPr>
          <p:cNvSpPr txBox="1"/>
          <p:nvPr/>
        </p:nvSpPr>
        <p:spPr>
          <a:xfrm>
            <a:off x="1016000" y="1905000"/>
            <a:ext cx="10160000" cy="1046440"/>
          </a:xfrm>
          <a:prstGeom prst="rect">
            <a:avLst/>
          </a:prstGeom>
          <a:noFill/>
        </p:spPr>
        <p:txBody>
          <a:bodyPr vert="horz" rtlCol="0">
            <a:spAutoFit/>
          </a:bodyPr>
          <a:lstStyle/>
          <a:p>
            <a:pPr algn="ctr"/>
            <a:r>
              <a:rPr lang="en-US" sz="3100"/>
              <a:t>"In the same way, I tell you, </a:t>
            </a:r>
            <a:r>
              <a:rPr lang="en-US" sz="3100" b="1">
                <a:solidFill>
                  <a:srgbClr val="FF0000"/>
                </a:solidFill>
              </a:rPr>
              <a:t>there is joy in the presence of the angels</a:t>
            </a:r>
            <a:r>
              <a:rPr lang="en-US" sz="3100"/>
              <a:t> of God over one sinner who repents."</a:t>
            </a:r>
          </a:p>
        </p:txBody>
      </p:sp>
    </p:spTree>
    <p:extLst>
      <p:ext uri="{BB962C8B-B14F-4D97-AF65-F5344CB8AC3E}">
        <p14:creationId xmlns:p14="http://schemas.microsoft.com/office/powerpoint/2010/main" val="67789363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D0788F5-E9B3-328E-85A3-F059A7D50C40}"/>
              </a:ext>
            </a:extLst>
          </p:cNvPr>
          <p:cNvSpPr txBox="1"/>
          <p:nvPr/>
        </p:nvSpPr>
        <p:spPr>
          <a:xfrm>
            <a:off x="127000" y="127000"/>
            <a:ext cx="7315200" cy="276999"/>
          </a:xfrm>
          <a:prstGeom prst="rect">
            <a:avLst/>
          </a:prstGeom>
          <a:noFill/>
        </p:spPr>
        <p:txBody>
          <a:bodyPr vert="horz" lIns="0" tIns="0" rIns="0" bIns="0" rtlCol="0">
            <a:spAutoFit/>
          </a:bodyPr>
          <a:lstStyle/>
          <a:p>
            <a:r>
              <a:rPr lang="en-US"/>
              <a:t>Angels have emotions</a:t>
            </a:r>
          </a:p>
        </p:txBody>
      </p:sp>
      <p:sp>
        <p:nvSpPr>
          <p:cNvPr id="3" name="TextBox 2">
            <a:extLst>
              <a:ext uri="{FF2B5EF4-FFF2-40B4-BE49-F238E27FC236}">
                <a16:creationId xmlns:a16="http://schemas.microsoft.com/office/drawing/2014/main" id="{1D7CE9FD-DCF2-E45B-8692-B2EB0A63B4BC}"/>
              </a:ext>
            </a:extLst>
          </p:cNvPr>
          <p:cNvSpPr txBox="1"/>
          <p:nvPr/>
        </p:nvSpPr>
        <p:spPr>
          <a:xfrm>
            <a:off x="0" y="762000"/>
            <a:ext cx="12192000" cy="646331"/>
          </a:xfrm>
          <a:prstGeom prst="rect">
            <a:avLst/>
          </a:prstGeom>
          <a:noFill/>
        </p:spPr>
        <p:txBody>
          <a:bodyPr vert="horz" rtlCol="0">
            <a:spAutoFit/>
          </a:bodyPr>
          <a:lstStyle/>
          <a:p>
            <a:pPr algn="ctr"/>
            <a:r>
              <a:rPr lang="en-US" sz="3600"/>
              <a:t>Testament of Joseph 19:2</a:t>
            </a:r>
          </a:p>
        </p:txBody>
      </p:sp>
      <p:sp>
        <p:nvSpPr>
          <p:cNvPr id="4" name="TextBox 3">
            <a:extLst>
              <a:ext uri="{FF2B5EF4-FFF2-40B4-BE49-F238E27FC236}">
                <a16:creationId xmlns:a16="http://schemas.microsoft.com/office/drawing/2014/main" id="{E3CB4BB1-BA81-D572-481A-004B7F234D25}"/>
              </a:ext>
            </a:extLst>
          </p:cNvPr>
          <p:cNvSpPr txBox="1"/>
          <p:nvPr/>
        </p:nvSpPr>
        <p:spPr>
          <a:xfrm>
            <a:off x="0" y="1270000"/>
            <a:ext cx="12192000" cy="400110"/>
          </a:xfrm>
          <a:prstGeom prst="rect">
            <a:avLst/>
          </a:prstGeom>
          <a:noFill/>
        </p:spPr>
        <p:txBody>
          <a:bodyPr vert="horz" rtlCol="0">
            <a:spAutoFit/>
          </a:bodyPr>
          <a:lstStyle/>
          <a:p>
            <a:pPr algn="ctr"/>
            <a:r>
              <a:rPr lang="en-US" sz="2000"/>
              <a:t>(RHCVKJ, R.H. Charles Translation, Edited by Ken Johnson, Th.D.)</a:t>
            </a:r>
          </a:p>
        </p:txBody>
      </p:sp>
      <p:sp>
        <p:nvSpPr>
          <p:cNvPr id="5" name="TextBox 4">
            <a:extLst>
              <a:ext uri="{FF2B5EF4-FFF2-40B4-BE49-F238E27FC236}">
                <a16:creationId xmlns:a16="http://schemas.microsoft.com/office/drawing/2014/main" id="{9C080BF5-B061-1680-EE8B-2C943E1E9DA6}"/>
              </a:ext>
            </a:extLst>
          </p:cNvPr>
          <p:cNvSpPr txBox="1"/>
          <p:nvPr/>
        </p:nvSpPr>
        <p:spPr>
          <a:xfrm>
            <a:off x="1016000" y="1905000"/>
            <a:ext cx="10160000" cy="1046440"/>
          </a:xfrm>
          <a:prstGeom prst="rect">
            <a:avLst/>
          </a:prstGeom>
          <a:noFill/>
        </p:spPr>
        <p:txBody>
          <a:bodyPr vert="horz" rtlCol="0">
            <a:spAutoFit/>
          </a:bodyPr>
          <a:lstStyle/>
          <a:p>
            <a:pPr algn="ctr"/>
            <a:r>
              <a:rPr lang="en-US" sz="3100"/>
              <a:t>Because of Him </a:t>
            </a:r>
            <a:r>
              <a:rPr lang="en-US" sz="3100" b="1">
                <a:solidFill>
                  <a:srgbClr val="FF0000"/>
                </a:solidFill>
              </a:rPr>
              <a:t>the angels, men, and all the earth rejoiced.</a:t>
            </a:r>
          </a:p>
        </p:txBody>
      </p:sp>
    </p:spTree>
    <p:extLst>
      <p:ext uri="{BB962C8B-B14F-4D97-AF65-F5344CB8AC3E}">
        <p14:creationId xmlns:p14="http://schemas.microsoft.com/office/powerpoint/2010/main" val="320786306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4170EA-9E7F-E296-0EFC-C5D2B2FA93C1}"/>
              </a:ext>
            </a:extLst>
          </p:cNvPr>
          <p:cNvSpPr>
            <a:spLocks noGrp="1"/>
          </p:cNvSpPr>
          <p:nvPr>
            <p:ph type="ctrTitle"/>
          </p:nvPr>
        </p:nvSpPr>
        <p:spPr>
          <a:xfrm>
            <a:off x="518160" y="762000"/>
            <a:ext cx="11155680" cy="3429000"/>
          </a:xfrm>
        </p:spPr>
        <p:txBody>
          <a:bodyPr>
            <a:normAutofit/>
          </a:bodyPr>
          <a:lstStyle/>
          <a:p>
            <a:pPr algn="ctr"/>
            <a:r>
              <a:rPr lang="en-US" sz="4800">
                <a:solidFill>
                  <a:srgbClr val="000000"/>
                </a:solidFill>
              </a:rPr>
              <a:t>Angels associated with fire</a:t>
            </a:r>
          </a:p>
        </p:txBody>
      </p:sp>
      <p:sp>
        <p:nvSpPr>
          <p:cNvPr id="3" name="Subtitle 2">
            <a:extLst>
              <a:ext uri="{FF2B5EF4-FFF2-40B4-BE49-F238E27FC236}">
                <a16:creationId xmlns:a16="http://schemas.microsoft.com/office/drawing/2014/main" id="{068C7DEB-FC0C-0B4A-5146-1240C22B12E7}"/>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78192200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F4B2F32-F558-65ED-BBA4-24D1CFBF00CF}"/>
              </a:ext>
            </a:extLst>
          </p:cNvPr>
          <p:cNvSpPr txBox="1"/>
          <p:nvPr/>
        </p:nvSpPr>
        <p:spPr>
          <a:xfrm>
            <a:off x="127000" y="127000"/>
            <a:ext cx="7315200" cy="276999"/>
          </a:xfrm>
          <a:prstGeom prst="rect">
            <a:avLst/>
          </a:prstGeom>
          <a:noFill/>
        </p:spPr>
        <p:txBody>
          <a:bodyPr vert="horz" lIns="0" tIns="0" rIns="0" bIns="0" rtlCol="0">
            <a:spAutoFit/>
          </a:bodyPr>
          <a:lstStyle/>
          <a:p>
            <a:r>
              <a:rPr lang="en-US"/>
              <a:t>Angels associated with fire</a:t>
            </a:r>
          </a:p>
        </p:txBody>
      </p:sp>
      <p:sp>
        <p:nvSpPr>
          <p:cNvPr id="3" name="TextBox 2">
            <a:extLst>
              <a:ext uri="{FF2B5EF4-FFF2-40B4-BE49-F238E27FC236}">
                <a16:creationId xmlns:a16="http://schemas.microsoft.com/office/drawing/2014/main" id="{8B76050F-0D7B-FC76-D94A-5EEA6A4C0E00}"/>
              </a:ext>
            </a:extLst>
          </p:cNvPr>
          <p:cNvSpPr txBox="1"/>
          <p:nvPr/>
        </p:nvSpPr>
        <p:spPr>
          <a:xfrm>
            <a:off x="0" y="762000"/>
            <a:ext cx="12192000" cy="646331"/>
          </a:xfrm>
          <a:prstGeom prst="rect">
            <a:avLst/>
          </a:prstGeom>
          <a:noFill/>
        </p:spPr>
        <p:txBody>
          <a:bodyPr vert="horz" rtlCol="0">
            <a:spAutoFit/>
          </a:bodyPr>
          <a:lstStyle/>
          <a:p>
            <a:pPr algn="ctr"/>
            <a:r>
              <a:rPr lang="en-US" sz="3600"/>
              <a:t>Deuteronomy 33:2</a:t>
            </a:r>
          </a:p>
        </p:txBody>
      </p:sp>
      <p:sp>
        <p:nvSpPr>
          <p:cNvPr id="4" name="TextBox 3">
            <a:extLst>
              <a:ext uri="{FF2B5EF4-FFF2-40B4-BE49-F238E27FC236}">
                <a16:creationId xmlns:a16="http://schemas.microsoft.com/office/drawing/2014/main" id="{F05D8BB7-97B2-9E12-2110-085597E59E14}"/>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18227FDB-E678-7545-0A3B-933457C1361F}"/>
              </a:ext>
            </a:extLst>
          </p:cNvPr>
          <p:cNvSpPr txBox="1"/>
          <p:nvPr/>
        </p:nvSpPr>
        <p:spPr>
          <a:xfrm>
            <a:off x="1016000" y="1905000"/>
            <a:ext cx="10160000" cy="2000548"/>
          </a:xfrm>
          <a:prstGeom prst="rect">
            <a:avLst/>
          </a:prstGeom>
          <a:noFill/>
        </p:spPr>
        <p:txBody>
          <a:bodyPr vert="horz" rtlCol="0">
            <a:spAutoFit/>
          </a:bodyPr>
          <a:lstStyle/>
          <a:p>
            <a:pPr algn="ctr"/>
            <a:r>
              <a:rPr lang="en-US" sz="3100"/>
              <a:t>He said, "The LORD came from Sinai, And dawned on them from Seir; He shone forth from Mount Paran, And He came from the midst of ten thousand holy ones; At His right hand </a:t>
            </a:r>
            <a:r>
              <a:rPr lang="en-US" sz="3100" b="1">
                <a:solidFill>
                  <a:srgbClr val="FF0000"/>
                </a:solidFill>
              </a:rPr>
              <a:t>there was flashing lightning for them</a:t>
            </a:r>
            <a:r>
              <a:rPr lang="en-US" sz="3100"/>
              <a:t>.</a:t>
            </a:r>
          </a:p>
        </p:txBody>
      </p:sp>
    </p:spTree>
    <p:extLst>
      <p:ext uri="{BB962C8B-B14F-4D97-AF65-F5344CB8AC3E}">
        <p14:creationId xmlns:p14="http://schemas.microsoft.com/office/powerpoint/2010/main" val="282673189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5AAD8C6-086B-6364-FD3E-E2DCDADFF495}"/>
              </a:ext>
            </a:extLst>
          </p:cNvPr>
          <p:cNvSpPr txBox="1"/>
          <p:nvPr/>
        </p:nvSpPr>
        <p:spPr>
          <a:xfrm>
            <a:off x="127000" y="127000"/>
            <a:ext cx="7315200" cy="276999"/>
          </a:xfrm>
          <a:prstGeom prst="rect">
            <a:avLst/>
          </a:prstGeom>
          <a:noFill/>
        </p:spPr>
        <p:txBody>
          <a:bodyPr vert="horz" lIns="0" tIns="0" rIns="0" bIns="0" rtlCol="0">
            <a:spAutoFit/>
          </a:bodyPr>
          <a:lstStyle/>
          <a:p>
            <a:r>
              <a:rPr lang="en-US"/>
              <a:t>Angels associated with fire</a:t>
            </a:r>
          </a:p>
        </p:txBody>
      </p:sp>
      <p:sp>
        <p:nvSpPr>
          <p:cNvPr id="3" name="TextBox 2">
            <a:extLst>
              <a:ext uri="{FF2B5EF4-FFF2-40B4-BE49-F238E27FC236}">
                <a16:creationId xmlns:a16="http://schemas.microsoft.com/office/drawing/2014/main" id="{4A70709F-4044-8054-01A7-4999905AF204}"/>
              </a:ext>
            </a:extLst>
          </p:cNvPr>
          <p:cNvSpPr txBox="1"/>
          <p:nvPr/>
        </p:nvSpPr>
        <p:spPr>
          <a:xfrm>
            <a:off x="0" y="762000"/>
            <a:ext cx="12192000" cy="646331"/>
          </a:xfrm>
          <a:prstGeom prst="rect">
            <a:avLst/>
          </a:prstGeom>
          <a:noFill/>
        </p:spPr>
        <p:txBody>
          <a:bodyPr vert="horz" rtlCol="0">
            <a:spAutoFit/>
          </a:bodyPr>
          <a:lstStyle/>
          <a:p>
            <a:pPr algn="ctr"/>
            <a:r>
              <a:rPr lang="en-US" sz="3600"/>
              <a:t>Exodus 19:16-18</a:t>
            </a:r>
          </a:p>
        </p:txBody>
      </p:sp>
      <p:sp>
        <p:nvSpPr>
          <p:cNvPr id="4" name="TextBox 3">
            <a:extLst>
              <a:ext uri="{FF2B5EF4-FFF2-40B4-BE49-F238E27FC236}">
                <a16:creationId xmlns:a16="http://schemas.microsoft.com/office/drawing/2014/main" id="{CE46B3BC-C266-36D5-6FA0-57ACD55CFEC0}"/>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7ECF9505-C827-81A1-A83C-D51FB8441CBE}"/>
              </a:ext>
            </a:extLst>
          </p:cNvPr>
          <p:cNvSpPr txBox="1"/>
          <p:nvPr/>
        </p:nvSpPr>
        <p:spPr>
          <a:xfrm>
            <a:off x="1016000" y="1905000"/>
            <a:ext cx="10160000" cy="3908762"/>
          </a:xfrm>
          <a:prstGeom prst="rect">
            <a:avLst/>
          </a:prstGeom>
          <a:noFill/>
        </p:spPr>
        <p:txBody>
          <a:bodyPr vert="horz" rtlCol="0">
            <a:spAutoFit/>
          </a:bodyPr>
          <a:lstStyle/>
          <a:p>
            <a:pPr algn="ctr"/>
            <a:r>
              <a:rPr lang="en-US" sz="3100"/>
              <a:t>So it came about on the third day, when it was morning, that there were thunder and lightning flashes and a thick cloud upon the mountain and a very loud trumpet sound, so that all the people who were in the camp trembled. And Moses brought the people out of the camp to meet God, and they stood at the foot of the mountain. </a:t>
            </a:r>
            <a:r>
              <a:rPr lang="en-US" sz="3100" b="1">
                <a:solidFill>
                  <a:srgbClr val="FF0000"/>
                </a:solidFill>
              </a:rPr>
              <a:t>Now Mount Sinai was all in smoke because the LORD descended upon it in fire</a:t>
            </a:r>
            <a:r>
              <a:rPr lang="en-US" sz="3100"/>
              <a:t>; (Continued...)</a:t>
            </a:r>
          </a:p>
        </p:txBody>
      </p:sp>
    </p:spTree>
    <p:extLst>
      <p:ext uri="{BB962C8B-B14F-4D97-AF65-F5344CB8AC3E}">
        <p14:creationId xmlns:p14="http://schemas.microsoft.com/office/powerpoint/2010/main" val="176103318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770A812-35F6-DFED-D24E-493033EF5C9F}"/>
              </a:ext>
            </a:extLst>
          </p:cNvPr>
          <p:cNvSpPr txBox="1"/>
          <p:nvPr/>
        </p:nvSpPr>
        <p:spPr>
          <a:xfrm>
            <a:off x="127000" y="127000"/>
            <a:ext cx="7315200" cy="276999"/>
          </a:xfrm>
          <a:prstGeom prst="rect">
            <a:avLst/>
          </a:prstGeom>
          <a:noFill/>
        </p:spPr>
        <p:txBody>
          <a:bodyPr vert="horz" lIns="0" tIns="0" rIns="0" bIns="0" rtlCol="0">
            <a:spAutoFit/>
          </a:bodyPr>
          <a:lstStyle/>
          <a:p>
            <a:r>
              <a:rPr lang="en-US"/>
              <a:t>Angels associated with fire</a:t>
            </a:r>
          </a:p>
        </p:txBody>
      </p:sp>
      <p:sp>
        <p:nvSpPr>
          <p:cNvPr id="3" name="TextBox 2">
            <a:extLst>
              <a:ext uri="{FF2B5EF4-FFF2-40B4-BE49-F238E27FC236}">
                <a16:creationId xmlns:a16="http://schemas.microsoft.com/office/drawing/2014/main" id="{22EE9D82-F681-EAB5-30E1-090A7C05B0BC}"/>
              </a:ext>
            </a:extLst>
          </p:cNvPr>
          <p:cNvSpPr txBox="1"/>
          <p:nvPr/>
        </p:nvSpPr>
        <p:spPr>
          <a:xfrm>
            <a:off x="1016000" y="635000"/>
            <a:ext cx="10160000" cy="1046440"/>
          </a:xfrm>
          <a:prstGeom prst="rect">
            <a:avLst/>
          </a:prstGeom>
          <a:noFill/>
        </p:spPr>
        <p:txBody>
          <a:bodyPr vert="horz" rtlCol="0">
            <a:spAutoFit/>
          </a:bodyPr>
          <a:lstStyle/>
          <a:p>
            <a:pPr algn="ctr"/>
            <a:r>
              <a:rPr lang="en-US" sz="3100"/>
              <a:t>and its smoke ascended like the smoke of a furnace, and the whole mountain quaked violently.</a:t>
            </a:r>
          </a:p>
        </p:txBody>
      </p:sp>
    </p:spTree>
    <p:extLst>
      <p:ext uri="{BB962C8B-B14F-4D97-AF65-F5344CB8AC3E}">
        <p14:creationId xmlns:p14="http://schemas.microsoft.com/office/powerpoint/2010/main" val="76477504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62552C9-6395-889B-A6C1-707795C5F6ED}"/>
              </a:ext>
            </a:extLst>
          </p:cNvPr>
          <p:cNvSpPr txBox="1"/>
          <p:nvPr/>
        </p:nvSpPr>
        <p:spPr>
          <a:xfrm>
            <a:off x="127000" y="127000"/>
            <a:ext cx="7315200" cy="276999"/>
          </a:xfrm>
          <a:prstGeom prst="rect">
            <a:avLst/>
          </a:prstGeom>
          <a:noFill/>
        </p:spPr>
        <p:txBody>
          <a:bodyPr vert="horz" lIns="0" tIns="0" rIns="0" bIns="0" rtlCol="0">
            <a:spAutoFit/>
          </a:bodyPr>
          <a:lstStyle/>
          <a:p>
            <a:r>
              <a:rPr lang="en-US"/>
              <a:t>Angels associated with fire</a:t>
            </a:r>
          </a:p>
        </p:txBody>
      </p:sp>
      <p:sp>
        <p:nvSpPr>
          <p:cNvPr id="3" name="TextBox 2">
            <a:extLst>
              <a:ext uri="{FF2B5EF4-FFF2-40B4-BE49-F238E27FC236}">
                <a16:creationId xmlns:a16="http://schemas.microsoft.com/office/drawing/2014/main" id="{708CB894-58F1-C80F-625C-4E179A2FF55C}"/>
              </a:ext>
            </a:extLst>
          </p:cNvPr>
          <p:cNvSpPr txBox="1"/>
          <p:nvPr/>
        </p:nvSpPr>
        <p:spPr>
          <a:xfrm>
            <a:off x="0" y="762000"/>
            <a:ext cx="12192000" cy="646331"/>
          </a:xfrm>
          <a:prstGeom prst="rect">
            <a:avLst/>
          </a:prstGeom>
          <a:noFill/>
        </p:spPr>
        <p:txBody>
          <a:bodyPr vert="horz" rtlCol="0">
            <a:spAutoFit/>
          </a:bodyPr>
          <a:lstStyle/>
          <a:p>
            <a:pPr algn="ctr"/>
            <a:r>
              <a:rPr lang="en-US" sz="3600"/>
              <a:t>Exodus 3:2</a:t>
            </a:r>
          </a:p>
        </p:txBody>
      </p:sp>
      <p:sp>
        <p:nvSpPr>
          <p:cNvPr id="4" name="TextBox 3">
            <a:extLst>
              <a:ext uri="{FF2B5EF4-FFF2-40B4-BE49-F238E27FC236}">
                <a16:creationId xmlns:a16="http://schemas.microsoft.com/office/drawing/2014/main" id="{F9D268E1-B6BC-82CF-8C95-9AFD8AFCFD52}"/>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7CF32780-69A9-4072-4EB5-E3F8948BB913}"/>
              </a:ext>
            </a:extLst>
          </p:cNvPr>
          <p:cNvSpPr txBox="1"/>
          <p:nvPr/>
        </p:nvSpPr>
        <p:spPr>
          <a:xfrm>
            <a:off x="1016000" y="1905000"/>
            <a:ext cx="10160000" cy="2000548"/>
          </a:xfrm>
          <a:prstGeom prst="rect">
            <a:avLst/>
          </a:prstGeom>
          <a:noFill/>
        </p:spPr>
        <p:txBody>
          <a:bodyPr vert="horz" rtlCol="0">
            <a:spAutoFit/>
          </a:bodyPr>
          <a:lstStyle/>
          <a:p>
            <a:pPr algn="ctr"/>
            <a:r>
              <a:rPr lang="en-US" sz="3100" b="1">
                <a:solidFill>
                  <a:srgbClr val="FF0000"/>
                </a:solidFill>
              </a:rPr>
              <a:t>The angel of the LORD appeared to him in a blazing fire</a:t>
            </a:r>
            <a:r>
              <a:rPr lang="en-US" sz="3100"/>
              <a:t> from the midst of a bush; and he looked, and behold, the bush was burning with fire, yet the bush was not consumed.</a:t>
            </a:r>
          </a:p>
        </p:txBody>
      </p:sp>
    </p:spTree>
    <p:extLst>
      <p:ext uri="{BB962C8B-B14F-4D97-AF65-F5344CB8AC3E}">
        <p14:creationId xmlns:p14="http://schemas.microsoft.com/office/powerpoint/2010/main" val="392670809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D4EA55C-8835-7334-1912-13870A81949F}"/>
              </a:ext>
            </a:extLst>
          </p:cNvPr>
          <p:cNvSpPr txBox="1"/>
          <p:nvPr/>
        </p:nvSpPr>
        <p:spPr>
          <a:xfrm>
            <a:off x="127000" y="127000"/>
            <a:ext cx="7315200" cy="276999"/>
          </a:xfrm>
          <a:prstGeom prst="rect">
            <a:avLst/>
          </a:prstGeom>
          <a:noFill/>
        </p:spPr>
        <p:txBody>
          <a:bodyPr vert="horz" lIns="0" tIns="0" rIns="0" bIns="0" rtlCol="0">
            <a:spAutoFit/>
          </a:bodyPr>
          <a:lstStyle/>
          <a:p>
            <a:r>
              <a:rPr lang="en-US"/>
              <a:t>Angels associated with fire</a:t>
            </a:r>
          </a:p>
        </p:txBody>
      </p:sp>
      <p:sp>
        <p:nvSpPr>
          <p:cNvPr id="3" name="TextBox 2">
            <a:extLst>
              <a:ext uri="{FF2B5EF4-FFF2-40B4-BE49-F238E27FC236}">
                <a16:creationId xmlns:a16="http://schemas.microsoft.com/office/drawing/2014/main" id="{AC6EB7C0-6D43-E041-69A2-91722976347A}"/>
              </a:ext>
            </a:extLst>
          </p:cNvPr>
          <p:cNvSpPr txBox="1"/>
          <p:nvPr/>
        </p:nvSpPr>
        <p:spPr>
          <a:xfrm>
            <a:off x="0" y="762000"/>
            <a:ext cx="12192000" cy="646331"/>
          </a:xfrm>
          <a:prstGeom prst="rect">
            <a:avLst/>
          </a:prstGeom>
          <a:noFill/>
        </p:spPr>
        <p:txBody>
          <a:bodyPr vert="horz" rtlCol="0">
            <a:spAutoFit/>
          </a:bodyPr>
          <a:lstStyle/>
          <a:p>
            <a:pPr algn="ctr"/>
            <a:r>
              <a:rPr lang="en-US" sz="3600"/>
              <a:t>Ezekiel 1:13-14</a:t>
            </a:r>
          </a:p>
        </p:txBody>
      </p:sp>
      <p:sp>
        <p:nvSpPr>
          <p:cNvPr id="4" name="TextBox 3">
            <a:extLst>
              <a:ext uri="{FF2B5EF4-FFF2-40B4-BE49-F238E27FC236}">
                <a16:creationId xmlns:a16="http://schemas.microsoft.com/office/drawing/2014/main" id="{BBFD08AE-48FC-010F-D4B0-4258FBFE3A5A}"/>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73F6F600-BC7B-DC87-1451-1C3D573CCDDD}"/>
              </a:ext>
            </a:extLst>
          </p:cNvPr>
          <p:cNvSpPr txBox="1"/>
          <p:nvPr/>
        </p:nvSpPr>
        <p:spPr>
          <a:xfrm>
            <a:off x="1016000" y="1905000"/>
            <a:ext cx="10160000" cy="2477601"/>
          </a:xfrm>
          <a:prstGeom prst="rect">
            <a:avLst/>
          </a:prstGeom>
          <a:noFill/>
        </p:spPr>
        <p:txBody>
          <a:bodyPr vert="horz" rtlCol="0">
            <a:spAutoFit/>
          </a:bodyPr>
          <a:lstStyle/>
          <a:p>
            <a:pPr algn="ctr"/>
            <a:r>
              <a:rPr lang="en-US" sz="3100"/>
              <a:t>In the midst of the living beings there was something </a:t>
            </a:r>
            <a:r>
              <a:rPr lang="en-US" sz="3100" b="1">
                <a:solidFill>
                  <a:srgbClr val="FF0000"/>
                </a:solidFill>
              </a:rPr>
              <a:t>that looked like burning coals of fire</a:t>
            </a:r>
            <a:r>
              <a:rPr lang="en-US" sz="3100"/>
              <a:t>, like torches darting back and forth among the living beings. The fire was bright, and lightning was flashing from the fire. And the living beings ran to and fro like bolts of lightning.</a:t>
            </a:r>
          </a:p>
        </p:txBody>
      </p:sp>
    </p:spTree>
    <p:extLst>
      <p:ext uri="{BB962C8B-B14F-4D97-AF65-F5344CB8AC3E}">
        <p14:creationId xmlns:p14="http://schemas.microsoft.com/office/powerpoint/2010/main" val="79198056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6BD0BEC-0BDB-6884-F04A-718B4810347D}"/>
              </a:ext>
            </a:extLst>
          </p:cNvPr>
          <p:cNvSpPr txBox="1"/>
          <p:nvPr/>
        </p:nvSpPr>
        <p:spPr>
          <a:xfrm>
            <a:off x="127000" y="127000"/>
            <a:ext cx="7315200" cy="276999"/>
          </a:xfrm>
          <a:prstGeom prst="rect">
            <a:avLst/>
          </a:prstGeom>
          <a:noFill/>
        </p:spPr>
        <p:txBody>
          <a:bodyPr vert="horz" lIns="0" tIns="0" rIns="0" bIns="0" rtlCol="0">
            <a:spAutoFit/>
          </a:bodyPr>
          <a:lstStyle/>
          <a:p>
            <a:r>
              <a:rPr lang="en-US"/>
              <a:t>Angels associated with fire</a:t>
            </a:r>
          </a:p>
        </p:txBody>
      </p:sp>
      <p:sp>
        <p:nvSpPr>
          <p:cNvPr id="3" name="TextBox 2">
            <a:extLst>
              <a:ext uri="{FF2B5EF4-FFF2-40B4-BE49-F238E27FC236}">
                <a16:creationId xmlns:a16="http://schemas.microsoft.com/office/drawing/2014/main" id="{3DFB5B44-ECD2-C36C-6543-EE12EB608FE3}"/>
              </a:ext>
            </a:extLst>
          </p:cNvPr>
          <p:cNvSpPr txBox="1"/>
          <p:nvPr/>
        </p:nvSpPr>
        <p:spPr>
          <a:xfrm>
            <a:off x="0" y="762000"/>
            <a:ext cx="12192000" cy="646331"/>
          </a:xfrm>
          <a:prstGeom prst="rect">
            <a:avLst/>
          </a:prstGeom>
          <a:noFill/>
        </p:spPr>
        <p:txBody>
          <a:bodyPr vert="horz" rtlCol="0">
            <a:spAutoFit/>
          </a:bodyPr>
          <a:lstStyle/>
          <a:p>
            <a:pPr algn="ctr"/>
            <a:r>
              <a:rPr lang="en-US" sz="3600"/>
              <a:t>Judges 13:20</a:t>
            </a:r>
          </a:p>
        </p:txBody>
      </p:sp>
      <p:sp>
        <p:nvSpPr>
          <p:cNvPr id="4" name="TextBox 3">
            <a:extLst>
              <a:ext uri="{FF2B5EF4-FFF2-40B4-BE49-F238E27FC236}">
                <a16:creationId xmlns:a16="http://schemas.microsoft.com/office/drawing/2014/main" id="{A0ADA11E-BBA1-7D4D-5630-B70B7AF1271C}"/>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43641738-B6F1-B1D9-2479-B9DE75FFD9E3}"/>
              </a:ext>
            </a:extLst>
          </p:cNvPr>
          <p:cNvSpPr txBox="1"/>
          <p:nvPr/>
        </p:nvSpPr>
        <p:spPr>
          <a:xfrm>
            <a:off x="1016000" y="1905000"/>
            <a:ext cx="10160000" cy="2000548"/>
          </a:xfrm>
          <a:prstGeom prst="rect">
            <a:avLst/>
          </a:prstGeom>
          <a:noFill/>
        </p:spPr>
        <p:txBody>
          <a:bodyPr vert="horz" rtlCol="0">
            <a:spAutoFit/>
          </a:bodyPr>
          <a:lstStyle/>
          <a:p>
            <a:pPr algn="ctr"/>
            <a:r>
              <a:rPr lang="en-US" sz="3100"/>
              <a:t>For it came about when the flame went up from the altar toward heaven, </a:t>
            </a:r>
            <a:r>
              <a:rPr lang="en-US" sz="3100" b="1">
                <a:solidFill>
                  <a:srgbClr val="FF0000"/>
                </a:solidFill>
              </a:rPr>
              <a:t>that the angel of the LORD ascended in the flame</a:t>
            </a:r>
            <a:r>
              <a:rPr lang="en-US" sz="3100"/>
              <a:t> of the altar. When Manoah and his wife saw this, they fell on their faces to the ground.</a:t>
            </a:r>
          </a:p>
        </p:txBody>
      </p:sp>
    </p:spTree>
    <p:extLst>
      <p:ext uri="{BB962C8B-B14F-4D97-AF65-F5344CB8AC3E}">
        <p14:creationId xmlns:p14="http://schemas.microsoft.com/office/powerpoint/2010/main" val="246084617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1F59AC0-7EF1-3CA9-4F7F-410E490802B2}"/>
              </a:ext>
            </a:extLst>
          </p:cNvPr>
          <p:cNvSpPr txBox="1"/>
          <p:nvPr/>
        </p:nvSpPr>
        <p:spPr>
          <a:xfrm>
            <a:off x="127000" y="127000"/>
            <a:ext cx="7315200" cy="276999"/>
          </a:xfrm>
          <a:prstGeom prst="rect">
            <a:avLst/>
          </a:prstGeom>
          <a:noFill/>
        </p:spPr>
        <p:txBody>
          <a:bodyPr vert="horz" lIns="0" tIns="0" rIns="0" bIns="0" rtlCol="0">
            <a:spAutoFit/>
          </a:bodyPr>
          <a:lstStyle/>
          <a:p>
            <a:r>
              <a:rPr lang="en-US"/>
              <a:t>Angels associated with fire</a:t>
            </a:r>
          </a:p>
        </p:txBody>
      </p:sp>
      <p:sp>
        <p:nvSpPr>
          <p:cNvPr id="3" name="TextBox 2">
            <a:extLst>
              <a:ext uri="{FF2B5EF4-FFF2-40B4-BE49-F238E27FC236}">
                <a16:creationId xmlns:a16="http://schemas.microsoft.com/office/drawing/2014/main" id="{14155518-B50E-797A-2B1E-545EAFC361C0}"/>
              </a:ext>
            </a:extLst>
          </p:cNvPr>
          <p:cNvSpPr txBox="1"/>
          <p:nvPr/>
        </p:nvSpPr>
        <p:spPr>
          <a:xfrm>
            <a:off x="0" y="762000"/>
            <a:ext cx="12192000" cy="646331"/>
          </a:xfrm>
          <a:prstGeom prst="rect">
            <a:avLst/>
          </a:prstGeom>
          <a:noFill/>
        </p:spPr>
        <p:txBody>
          <a:bodyPr vert="horz" rtlCol="0">
            <a:spAutoFit/>
          </a:bodyPr>
          <a:lstStyle/>
          <a:p>
            <a:pPr algn="ctr"/>
            <a:r>
              <a:rPr lang="en-US" sz="3600"/>
              <a:t>Psalm 104:4</a:t>
            </a:r>
          </a:p>
        </p:txBody>
      </p:sp>
      <p:sp>
        <p:nvSpPr>
          <p:cNvPr id="4" name="TextBox 3">
            <a:extLst>
              <a:ext uri="{FF2B5EF4-FFF2-40B4-BE49-F238E27FC236}">
                <a16:creationId xmlns:a16="http://schemas.microsoft.com/office/drawing/2014/main" id="{1E48CF57-5B36-8BBB-F184-A3FEADF74DBF}"/>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D9E6FD90-DD95-8BA1-F00B-CA2C96171FEA}"/>
              </a:ext>
            </a:extLst>
          </p:cNvPr>
          <p:cNvSpPr txBox="1"/>
          <p:nvPr/>
        </p:nvSpPr>
        <p:spPr>
          <a:xfrm>
            <a:off x="1016000" y="1905000"/>
            <a:ext cx="10160000" cy="1046440"/>
          </a:xfrm>
          <a:prstGeom prst="rect">
            <a:avLst/>
          </a:prstGeom>
          <a:noFill/>
        </p:spPr>
        <p:txBody>
          <a:bodyPr vert="horz" rtlCol="0">
            <a:spAutoFit/>
          </a:bodyPr>
          <a:lstStyle/>
          <a:p>
            <a:pPr algn="ctr"/>
            <a:r>
              <a:rPr lang="en-US" sz="3100"/>
              <a:t>He makes the winds His messengers, </a:t>
            </a:r>
            <a:r>
              <a:rPr lang="en-US" sz="3100" b="1">
                <a:solidFill>
                  <a:srgbClr val="FF0000"/>
                </a:solidFill>
              </a:rPr>
              <a:t>Flaming fire His ministers.</a:t>
            </a:r>
          </a:p>
        </p:txBody>
      </p:sp>
    </p:spTree>
    <p:extLst>
      <p:ext uri="{BB962C8B-B14F-4D97-AF65-F5344CB8AC3E}">
        <p14:creationId xmlns:p14="http://schemas.microsoft.com/office/powerpoint/2010/main" val="364555870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F2932BD-FD44-0E02-6342-605984F98D9B}"/>
              </a:ext>
            </a:extLst>
          </p:cNvPr>
          <p:cNvSpPr txBox="1"/>
          <p:nvPr/>
        </p:nvSpPr>
        <p:spPr>
          <a:xfrm>
            <a:off x="127000" y="127000"/>
            <a:ext cx="7315200" cy="276999"/>
          </a:xfrm>
          <a:prstGeom prst="rect">
            <a:avLst/>
          </a:prstGeom>
          <a:noFill/>
        </p:spPr>
        <p:txBody>
          <a:bodyPr vert="horz" lIns="0" tIns="0" rIns="0" bIns="0" rtlCol="0">
            <a:spAutoFit/>
          </a:bodyPr>
          <a:lstStyle/>
          <a:p>
            <a:r>
              <a:rPr lang="en-US"/>
              <a:t>Angels associated with fire</a:t>
            </a:r>
          </a:p>
        </p:txBody>
      </p:sp>
      <p:sp>
        <p:nvSpPr>
          <p:cNvPr id="3" name="TextBox 2">
            <a:extLst>
              <a:ext uri="{FF2B5EF4-FFF2-40B4-BE49-F238E27FC236}">
                <a16:creationId xmlns:a16="http://schemas.microsoft.com/office/drawing/2014/main" id="{57AE4E1B-C62F-C55F-8CE3-B91DCAFD5BE1}"/>
              </a:ext>
            </a:extLst>
          </p:cNvPr>
          <p:cNvSpPr txBox="1"/>
          <p:nvPr/>
        </p:nvSpPr>
        <p:spPr>
          <a:xfrm>
            <a:off x="0" y="762000"/>
            <a:ext cx="12192000" cy="646331"/>
          </a:xfrm>
          <a:prstGeom prst="rect">
            <a:avLst/>
          </a:prstGeom>
          <a:noFill/>
        </p:spPr>
        <p:txBody>
          <a:bodyPr vert="horz" rtlCol="0">
            <a:spAutoFit/>
          </a:bodyPr>
          <a:lstStyle/>
          <a:p>
            <a:pPr algn="ctr"/>
            <a:r>
              <a:rPr lang="en-US" sz="3600"/>
              <a:t>Second Kings 2:11</a:t>
            </a:r>
          </a:p>
        </p:txBody>
      </p:sp>
      <p:sp>
        <p:nvSpPr>
          <p:cNvPr id="4" name="TextBox 3">
            <a:extLst>
              <a:ext uri="{FF2B5EF4-FFF2-40B4-BE49-F238E27FC236}">
                <a16:creationId xmlns:a16="http://schemas.microsoft.com/office/drawing/2014/main" id="{849705C7-BEE1-7664-36C8-3D0A7C2C7C86}"/>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793209CB-34A8-D2A9-ED38-6E8402F85733}"/>
              </a:ext>
            </a:extLst>
          </p:cNvPr>
          <p:cNvSpPr txBox="1"/>
          <p:nvPr/>
        </p:nvSpPr>
        <p:spPr>
          <a:xfrm>
            <a:off x="1016000" y="1905000"/>
            <a:ext cx="10160000" cy="2000548"/>
          </a:xfrm>
          <a:prstGeom prst="rect">
            <a:avLst/>
          </a:prstGeom>
          <a:noFill/>
        </p:spPr>
        <p:txBody>
          <a:bodyPr vert="horz" rtlCol="0">
            <a:spAutoFit/>
          </a:bodyPr>
          <a:lstStyle/>
          <a:p>
            <a:pPr algn="ctr"/>
            <a:r>
              <a:rPr lang="en-US" sz="3100"/>
              <a:t>As they were going along and talking, behold, there appeared </a:t>
            </a:r>
            <a:r>
              <a:rPr lang="en-US" sz="3100" b="1">
                <a:solidFill>
                  <a:srgbClr val="FF0000"/>
                </a:solidFill>
              </a:rPr>
              <a:t>a chariot of fire and horses of fire</a:t>
            </a:r>
            <a:r>
              <a:rPr lang="en-US" sz="3100"/>
              <a:t> which separated the two of them. And Elijah went up by a whirlwind to heaven.</a:t>
            </a:r>
          </a:p>
        </p:txBody>
      </p:sp>
    </p:spTree>
    <p:extLst>
      <p:ext uri="{BB962C8B-B14F-4D97-AF65-F5344CB8AC3E}">
        <p14:creationId xmlns:p14="http://schemas.microsoft.com/office/powerpoint/2010/main" val="190479631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646B523-D48A-E781-220A-69AEA9EE5968}"/>
              </a:ext>
            </a:extLst>
          </p:cNvPr>
          <p:cNvSpPr txBox="1"/>
          <p:nvPr/>
        </p:nvSpPr>
        <p:spPr>
          <a:xfrm>
            <a:off x="127000" y="127000"/>
            <a:ext cx="7315200" cy="276999"/>
          </a:xfrm>
          <a:prstGeom prst="rect">
            <a:avLst/>
          </a:prstGeom>
          <a:noFill/>
        </p:spPr>
        <p:txBody>
          <a:bodyPr vert="horz" lIns="0" tIns="0" rIns="0" bIns="0" rtlCol="0">
            <a:spAutoFit/>
          </a:bodyPr>
          <a:lstStyle/>
          <a:p>
            <a:r>
              <a:rPr lang="en-US"/>
              <a:t>Angels associated with fire</a:t>
            </a:r>
          </a:p>
        </p:txBody>
      </p:sp>
      <p:sp>
        <p:nvSpPr>
          <p:cNvPr id="3" name="TextBox 2">
            <a:extLst>
              <a:ext uri="{FF2B5EF4-FFF2-40B4-BE49-F238E27FC236}">
                <a16:creationId xmlns:a16="http://schemas.microsoft.com/office/drawing/2014/main" id="{35E599F1-DCDB-3C2B-1C24-E4821AA61024}"/>
              </a:ext>
            </a:extLst>
          </p:cNvPr>
          <p:cNvSpPr txBox="1"/>
          <p:nvPr/>
        </p:nvSpPr>
        <p:spPr>
          <a:xfrm>
            <a:off x="0" y="762000"/>
            <a:ext cx="12192000" cy="646331"/>
          </a:xfrm>
          <a:prstGeom prst="rect">
            <a:avLst/>
          </a:prstGeom>
          <a:noFill/>
        </p:spPr>
        <p:txBody>
          <a:bodyPr vert="horz" rtlCol="0">
            <a:spAutoFit/>
          </a:bodyPr>
          <a:lstStyle/>
          <a:p>
            <a:pPr algn="ctr"/>
            <a:r>
              <a:rPr lang="en-US" sz="3600"/>
              <a:t>Second Kings 6:17</a:t>
            </a:r>
          </a:p>
        </p:txBody>
      </p:sp>
      <p:sp>
        <p:nvSpPr>
          <p:cNvPr id="4" name="TextBox 3">
            <a:extLst>
              <a:ext uri="{FF2B5EF4-FFF2-40B4-BE49-F238E27FC236}">
                <a16:creationId xmlns:a16="http://schemas.microsoft.com/office/drawing/2014/main" id="{C595BDB3-4B14-F7C1-B3BA-B903A34E7E49}"/>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4D021399-5E84-8595-4C77-6BA33923C16B}"/>
              </a:ext>
            </a:extLst>
          </p:cNvPr>
          <p:cNvSpPr txBox="1"/>
          <p:nvPr/>
        </p:nvSpPr>
        <p:spPr>
          <a:xfrm>
            <a:off x="1016000" y="1905000"/>
            <a:ext cx="10160000" cy="2000548"/>
          </a:xfrm>
          <a:prstGeom prst="rect">
            <a:avLst/>
          </a:prstGeom>
          <a:noFill/>
        </p:spPr>
        <p:txBody>
          <a:bodyPr vert="horz" rtlCol="0">
            <a:spAutoFit/>
          </a:bodyPr>
          <a:lstStyle/>
          <a:p>
            <a:pPr algn="ctr"/>
            <a:r>
              <a:rPr lang="en-US" sz="3100"/>
              <a:t>Then Elisha prayed and said, "O LORD, I pray, open his eyes that he may see." And the LORD opened the servant's eyes and he saw; and behold, the mountain was </a:t>
            </a:r>
            <a:r>
              <a:rPr lang="en-US" sz="3100" b="1">
                <a:solidFill>
                  <a:srgbClr val="FF0000"/>
                </a:solidFill>
              </a:rPr>
              <a:t>full of horses and chariots of fire</a:t>
            </a:r>
            <a:r>
              <a:rPr lang="en-US" sz="3100"/>
              <a:t> all around Elisha.</a:t>
            </a:r>
          </a:p>
        </p:txBody>
      </p:sp>
    </p:spTree>
    <p:extLst>
      <p:ext uri="{BB962C8B-B14F-4D97-AF65-F5344CB8AC3E}">
        <p14:creationId xmlns:p14="http://schemas.microsoft.com/office/powerpoint/2010/main" val="109457387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D237A2A-FB76-5279-2CC8-6CC260C4E024}"/>
              </a:ext>
            </a:extLst>
          </p:cNvPr>
          <p:cNvSpPr txBox="1"/>
          <p:nvPr/>
        </p:nvSpPr>
        <p:spPr>
          <a:xfrm>
            <a:off x="127000" y="127000"/>
            <a:ext cx="7315200" cy="276999"/>
          </a:xfrm>
          <a:prstGeom prst="rect">
            <a:avLst/>
          </a:prstGeom>
          <a:noFill/>
        </p:spPr>
        <p:txBody>
          <a:bodyPr vert="horz" lIns="0" tIns="0" rIns="0" bIns="0" rtlCol="0">
            <a:spAutoFit/>
          </a:bodyPr>
          <a:lstStyle/>
          <a:p>
            <a:r>
              <a:rPr lang="en-US"/>
              <a:t>Angels associated with fire</a:t>
            </a:r>
          </a:p>
        </p:txBody>
      </p:sp>
      <p:sp>
        <p:nvSpPr>
          <p:cNvPr id="3" name="TextBox 2">
            <a:extLst>
              <a:ext uri="{FF2B5EF4-FFF2-40B4-BE49-F238E27FC236}">
                <a16:creationId xmlns:a16="http://schemas.microsoft.com/office/drawing/2014/main" id="{223D7CEA-08D2-3E3D-AEF4-FB2B645F75C1}"/>
              </a:ext>
            </a:extLst>
          </p:cNvPr>
          <p:cNvSpPr txBox="1"/>
          <p:nvPr/>
        </p:nvSpPr>
        <p:spPr>
          <a:xfrm>
            <a:off x="0" y="762000"/>
            <a:ext cx="12192000" cy="646331"/>
          </a:xfrm>
          <a:prstGeom prst="rect">
            <a:avLst/>
          </a:prstGeom>
          <a:noFill/>
        </p:spPr>
        <p:txBody>
          <a:bodyPr vert="horz" rtlCol="0">
            <a:spAutoFit/>
          </a:bodyPr>
          <a:lstStyle/>
          <a:p>
            <a:pPr algn="ctr"/>
            <a:r>
              <a:rPr lang="en-US" sz="3600"/>
              <a:t>Second Thessalonians 1:6-8</a:t>
            </a:r>
          </a:p>
        </p:txBody>
      </p:sp>
      <p:sp>
        <p:nvSpPr>
          <p:cNvPr id="4" name="TextBox 3">
            <a:extLst>
              <a:ext uri="{FF2B5EF4-FFF2-40B4-BE49-F238E27FC236}">
                <a16:creationId xmlns:a16="http://schemas.microsoft.com/office/drawing/2014/main" id="{03630458-A637-EA0D-E5FC-D142A780C455}"/>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4427ADA7-9E7C-4972-E45A-88BB96060CDD}"/>
              </a:ext>
            </a:extLst>
          </p:cNvPr>
          <p:cNvSpPr txBox="1"/>
          <p:nvPr/>
        </p:nvSpPr>
        <p:spPr>
          <a:xfrm>
            <a:off x="1016000" y="1905000"/>
            <a:ext cx="10160000" cy="2954655"/>
          </a:xfrm>
          <a:prstGeom prst="rect">
            <a:avLst/>
          </a:prstGeom>
          <a:noFill/>
        </p:spPr>
        <p:txBody>
          <a:bodyPr vert="horz" rtlCol="0">
            <a:spAutoFit/>
          </a:bodyPr>
          <a:lstStyle/>
          <a:p>
            <a:pPr algn="ctr"/>
            <a:r>
              <a:rPr lang="en-US" sz="3100"/>
              <a:t>For after all it is only just for God to repay with affliction those who afflict you, and to give relief to you who are afflicted and to us as well when the Lord Jesus will be revealed from heaven with </a:t>
            </a:r>
            <a:r>
              <a:rPr lang="en-US" sz="3100" b="1">
                <a:solidFill>
                  <a:srgbClr val="FF0000"/>
                </a:solidFill>
              </a:rPr>
              <a:t>His mighty angels in flaming fire</a:t>
            </a:r>
            <a:r>
              <a:rPr lang="en-US" sz="3100"/>
              <a:t>, dealing out retribution to those who do not know God and to those who do not obey the gospel of our Lord Jesus.</a:t>
            </a:r>
          </a:p>
        </p:txBody>
      </p:sp>
    </p:spTree>
    <p:extLst>
      <p:ext uri="{BB962C8B-B14F-4D97-AF65-F5344CB8AC3E}">
        <p14:creationId xmlns:p14="http://schemas.microsoft.com/office/powerpoint/2010/main" val="30477601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C0C81E-C421-6287-55AA-41A7C6F6E3B5}"/>
              </a:ext>
            </a:extLst>
          </p:cNvPr>
          <p:cNvSpPr>
            <a:spLocks noGrp="1"/>
          </p:cNvSpPr>
          <p:nvPr>
            <p:ph type="ctrTitle"/>
          </p:nvPr>
        </p:nvSpPr>
        <p:spPr>
          <a:xfrm>
            <a:off x="518160" y="762000"/>
            <a:ext cx="11155680" cy="3429000"/>
          </a:xfrm>
        </p:spPr>
        <p:txBody>
          <a:bodyPr>
            <a:normAutofit/>
          </a:bodyPr>
          <a:lstStyle/>
          <a:p>
            <a:pPr algn="ctr"/>
            <a:r>
              <a:rPr lang="en-US" sz="4800">
                <a:solidFill>
                  <a:srgbClr val="000000"/>
                </a:solidFill>
              </a:rPr>
              <a:t>Angels can see</a:t>
            </a:r>
          </a:p>
        </p:txBody>
      </p:sp>
      <p:sp>
        <p:nvSpPr>
          <p:cNvPr id="3" name="Subtitle 2">
            <a:extLst>
              <a:ext uri="{FF2B5EF4-FFF2-40B4-BE49-F238E27FC236}">
                <a16:creationId xmlns:a16="http://schemas.microsoft.com/office/drawing/2014/main" id="{3F4040C6-1CC4-46D6-37A3-1464A603EB94}"/>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67490766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FBF2DAF-4274-4536-77C5-96000933D21F}"/>
              </a:ext>
            </a:extLst>
          </p:cNvPr>
          <p:cNvSpPr txBox="1"/>
          <p:nvPr/>
        </p:nvSpPr>
        <p:spPr>
          <a:xfrm>
            <a:off x="127000" y="127000"/>
            <a:ext cx="7315200" cy="276999"/>
          </a:xfrm>
          <a:prstGeom prst="rect">
            <a:avLst/>
          </a:prstGeom>
          <a:noFill/>
        </p:spPr>
        <p:txBody>
          <a:bodyPr vert="horz" lIns="0" tIns="0" rIns="0" bIns="0" rtlCol="0">
            <a:spAutoFit/>
          </a:bodyPr>
          <a:lstStyle/>
          <a:p>
            <a:r>
              <a:rPr lang="en-US"/>
              <a:t>Angels can see</a:t>
            </a:r>
          </a:p>
        </p:txBody>
      </p:sp>
      <p:sp>
        <p:nvSpPr>
          <p:cNvPr id="3" name="TextBox 2">
            <a:extLst>
              <a:ext uri="{FF2B5EF4-FFF2-40B4-BE49-F238E27FC236}">
                <a16:creationId xmlns:a16="http://schemas.microsoft.com/office/drawing/2014/main" id="{BB7CA1C1-0F7F-34E8-D811-9F63EAA40603}"/>
              </a:ext>
            </a:extLst>
          </p:cNvPr>
          <p:cNvSpPr txBox="1"/>
          <p:nvPr/>
        </p:nvSpPr>
        <p:spPr>
          <a:xfrm>
            <a:off x="0" y="762000"/>
            <a:ext cx="12192000" cy="646331"/>
          </a:xfrm>
          <a:prstGeom prst="rect">
            <a:avLst/>
          </a:prstGeom>
          <a:noFill/>
        </p:spPr>
        <p:txBody>
          <a:bodyPr vert="horz" rtlCol="0">
            <a:spAutoFit/>
          </a:bodyPr>
          <a:lstStyle/>
          <a:p>
            <a:pPr algn="ctr"/>
            <a:r>
              <a:rPr lang="en-US" sz="3600"/>
              <a:t>First Timothy 3:16</a:t>
            </a:r>
          </a:p>
        </p:txBody>
      </p:sp>
      <p:sp>
        <p:nvSpPr>
          <p:cNvPr id="4" name="TextBox 3">
            <a:extLst>
              <a:ext uri="{FF2B5EF4-FFF2-40B4-BE49-F238E27FC236}">
                <a16:creationId xmlns:a16="http://schemas.microsoft.com/office/drawing/2014/main" id="{3BB0F0BB-BC22-09ED-00A5-8E3776EBBB8D}"/>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F2D45901-C2B0-E545-7ECA-EC910B61C035}"/>
              </a:ext>
            </a:extLst>
          </p:cNvPr>
          <p:cNvSpPr txBox="1"/>
          <p:nvPr/>
        </p:nvSpPr>
        <p:spPr>
          <a:xfrm>
            <a:off x="1016000" y="1905000"/>
            <a:ext cx="10160000" cy="2000548"/>
          </a:xfrm>
          <a:prstGeom prst="rect">
            <a:avLst/>
          </a:prstGeom>
          <a:noFill/>
        </p:spPr>
        <p:txBody>
          <a:bodyPr vert="horz" rtlCol="0">
            <a:spAutoFit/>
          </a:bodyPr>
          <a:lstStyle/>
          <a:p>
            <a:pPr algn="ctr"/>
            <a:r>
              <a:rPr lang="en-US" sz="3100"/>
              <a:t>By common confession, great is the mystery of godliness: He who was revealed in the flesh, Was vindicated in the Spirit, </a:t>
            </a:r>
            <a:r>
              <a:rPr lang="en-US" sz="3100" b="1">
                <a:solidFill>
                  <a:srgbClr val="FF0000"/>
                </a:solidFill>
              </a:rPr>
              <a:t>Seen by angels</a:t>
            </a:r>
            <a:r>
              <a:rPr lang="en-US" sz="3100"/>
              <a:t>, Proclaimed among the nations, Believed on in the world, Taken up in glory.</a:t>
            </a:r>
          </a:p>
        </p:txBody>
      </p:sp>
    </p:spTree>
    <p:extLst>
      <p:ext uri="{BB962C8B-B14F-4D97-AF65-F5344CB8AC3E}">
        <p14:creationId xmlns:p14="http://schemas.microsoft.com/office/powerpoint/2010/main" val="356789537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6FEBE7-29C6-F1BC-A403-726179B38912}"/>
              </a:ext>
            </a:extLst>
          </p:cNvPr>
          <p:cNvSpPr>
            <a:spLocks noGrp="1"/>
          </p:cNvSpPr>
          <p:nvPr>
            <p:ph type="ctrTitle"/>
          </p:nvPr>
        </p:nvSpPr>
        <p:spPr>
          <a:xfrm>
            <a:off x="518160" y="762000"/>
            <a:ext cx="11155680" cy="3429000"/>
          </a:xfrm>
        </p:spPr>
        <p:txBody>
          <a:bodyPr>
            <a:normAutofit/>
          </a:bodyPr>
          <a:lstStyle/>
          <a:p>
            <a:pPr algn="ctr"/>
            <a:r>
              <a:rPr lang="en-US" sz="4800">
                <a:solidFill>
                  <a:srgbClr val="000000"/>
                </a:solidFill>
              </a:rPr>
              <a:t>Angels can speak</a:t>
            </a:r>
          </a:p>
        </p:txBody>
      </p:sp>
      <p:sp>
        <p:nvSpPr>
          <p:cNvPr id="3" name="Subtitle 2">
            <a:extLst>
              <a:ext uri="{FF2B5EF4-FFF2-40B4-BE49-F238E27FC236}">
                <a16:creationId xmlns:a16="http://schemas.microsoft.com/office/drawing/2014/main" id="{643113BA-5AED-D6BA-18C6-ACC546E3A6C6}"/>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75498207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4C70AA0-C390-18B7-9FEC-1B56F65E8601}"/>
              </a:ext>
            </a:extLst>
          </p:cNvPr>
          <p:cNvSpPr txBox="1"/>
          <p:nvPr/>
        </p:nvSpPr>
        <p:spPr>
          <a:xfrm>
            <a:off x="127000" y="127000"/>
            <a:ext cx="7315200" cy="276999"/>
          </a:xfrm>
          <a:prstGeom prst="rect">
            <a:avLst/>
          </a:prstGeom>
          <a:noFill/>
        </p:spPr>
        <p:txBody>
          <a:bodyPr vert="horz" lIns="0" tIns="0" rIns="0" bIns="0" rtlCol="0">
            <a:spAutoFit/>
          </a:bodyPr>
          <a:lstStyle/>
          <a:p>
            <a:r>
              <a:rPr lang="en-US"/>
              <a:t>Angels can speak</a:t>
            </a:r>
          </a:p>
        </p:txBody>
      </p:sp>
      <p:sp>
        <p:nvSpPr>
          <p:cNvPr id="3" name="TextBox 2">
            <a:extLst>
              <a:ext uri="{FF2B5EF4-FFF2-40B4-BE49-F238E27FC236}">
                <a16:creationId xmlns:a16="http://schemas.microsoft.com/office/drawing/2014/main" id="{FE201389-B00A-716A-2BDA-AD619B1525E4}"/>
              </a:ext>
            </a:extLst>
          </p:cNvPr>
          <p:cNvSpPr txBox="1"/>
          <p:nvPr/>
        </p:nvSpPr>
        <p:spPr>
          <a:xfrm>
            <a:off x="0" y="762000"/>
            <a:ext cx="12192000" cy="646331"/>
          </a:xfrm>
          <a:prstGeom prst="rect">
            <a:avLst/>
          </a:prstGeom>
          <a:noFill/>
        </p:spPr>
        <p:txBody>
          <a:bodyPr vert="horz" rtlCol="0">
            <a:spAutoFit/>
          </a:bodyPr>
          <a:lstStyle/>
          <a:p>
            <a:pPr algn="ctr"/>
            <a:r>
              <a:rPr lang="en-US" sz="3600"/>
              <a:t>Acts 23:9</a:t>
            </a:r>
          </a:p>
        </p:txBody>
      </p:sp>
      <p:sp>
        <p:nvSpPr>
          <p:cNvPr id="4" name="TextBox 3">
            <a:extLst>
              <a:ext uri="{FF2B5EF4-FFF2-40B4-BE49-F238E27FC236}">
                <a16:creationId xmlns:a16="http://schemas.microsoft.com/office/drawing/2014/main" id="{4648B64A-54E6-25FD-B96C-35C440191B7F}"/>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367746FA-B1F3-5196-0942-24B038A58508}"/>
              </a:ext>
            </a:extLst>
          </p:cNvPr>
          <p:cNvSpPr txBox="1"/>
          <p:nvPr/>
        </p:nvSpPr>
        <p:spPr>
          <a:xfrm>
            <a:off x="1016000" y="1905000"/>
            <a:ext cx="10160000" cy="2000548"/>
          </a:xfrm>
          <a:prstGeom prst="rect">
            <a:avLst/>
          </a:prstGeom>
          <a:noFill/>
        </p:spPr>
        <p:txBody>
          <a:bodyPr vert="horz" rtlCol="0">
            <a:spAutoFit/>
          </a:bodyPr>
          <a:lstStyle/>
          <a:p>
            <a:pPr algn="ctr"/>
            <a:r>
              <a:rPr lang="en-US" sz="3100"/>
              <a:t>And there arose a great clamor: and some of the scribes of the Pharisees part stood up, and strove, saying, We find no evil in this man: </a:t>
            </a:r>
            <a:r>
              <a:rPr lang="en-US" sz="3100" b="1">
                <a:solidFill>
                  <a:srgbClr val="FF0000"/>
                </a:solidFill>
              </a:rPr>
              <a:t>and what if a spirit hath spoken to him, or an angel</a:t>
            </a:r>
            <a:r>
              <a:rPr lang="en-US" sz="3100"/>
              <a:t>?</a:t>
            </a:r>
          </a:p>
        </p:txBody>
      </p:sp>
    </p:spTree>
    <p:extLst>
      <p:ext uri="{BB962C8B-B14F-4D97-AF65-F5344CB8AC3E}">
        <p14:creationId xmlns:p14="http://schemas.microsoft.com/office/powerpoint/2010/main" val="147208864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3E6D224-122A-655D-BB18-2CD59566EEFB}"/>
              </a:ext>
            </a:extLst>
          </p:cNvPr>
          <p:cNvSpPr txBox="1"/>
          <p:nvPr/>
        </p:nvSpPr>
        <p:spPr>
          <a:xfrm>
            <a:off x="127000" y="127000"/>
            <a:ext cx="7315200" cy="276999"/>
          </a:xfrm>
          <a:prstGeom prst="rect">
            <a:avLst/>
          </a:prstGeom>
          <a:noFill/>
        </p:spPr>
        <p:txBody>
          <a:bodyPr vert="horz" lIns="0" tIns="0" rIns="0" bIns="0" rtlCol="0">
            <a:spAutoFit/>
          </a:bodyPr>
          <a:lstStyle/>
          <a:p>
            <a:r>
              <a:rPr lang="en-US"/>
              <a:t>Angels can speak</a:t>
            </a:r>
          </a:p>
        </p:txBody>
      </p:sp>
      <p:sp>
        <p:nvSpPr>
          <p:cNvPr id="3" name="TextBox 2">
            <a:extLst>
              <a:ext uri="{FF2B5EF4-FFF2-40B4-BE49-F238E27FC236}">
                <a16:creationId xmlns:a16="http://schemas.microsoft.com/office/drawing/2014/main" id="{41FD34FB-3459-4A8F-7365-C52BFF9A5261}"/>
              </a:ext>
            </a:extLst>
          </p:cNvPr>
          <p:cNvSpPr txBox="1"/>
          <p:nvPr/>
        </p:nvSpPr>
        <p:spPr>
          <a:xfrm>
            <a:off x="0" y="762000"/>
            <a:ext cx="12192000" cy="646331"/>
          </a:xfrm>
          <a:prstGeom prst="rect">
            <a:avLst/>
          </a:prstGeom>
          <a:noFill/>
        </p:spPr>
        <p:txBody>
          <a:bodyPr vert="horz" rtlCol="0">
            <a:spAutoFit/>
          </a:bodyPr>
          <a:lstStyle/>
          <a:p>
            <a:pPr algn="ctr"/>
            <a:r>
              <a:rPr lang="en-US" sz="3600"/>
              <a:t>First Corinthians 13:1</a:t>
            </a:r>
          </a:p>
        </p:txBody>
      </p:sp>
      <p:sp>
        <p:nvSpPr>
          <p:cNvPr id="4" name="TextBox 3">
            <a:extLst>
              <a:ext uri="{FF2B5EF4-FFF2-40B4-BE49-F238E27FC236}">
                <a16:creationId xmlns:a16="http://schemas.microsoft.com/office/drawing/2014/main" id="{EA172449-D53C-466F-40DE-51E179A69F4A}"/>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308BC466-52EF-F494-55A8-2DC6BBE717A6}"/>
              </a:ext>
            </a:extLst>
          </p:cNvPr>
          <p:cNvSpPr txBox="1"/>
          <p:nvPr/>
        </p:nvSpPr>
        <p:spPr>
          <a:xfrm>
            <a:off x="1016000" y="1905000"/>
            <a:ext cx="10160000" cy="1523494"/>
          </a:xfrm>
          <a:prstGeom prst="rect">
            <a:avLst/>
          </a:prstGeom>
          <a:noFill/>
        </p:spPr>
        <p:txBody>
          <a:bodyPr vert="horz" rtlCol="0">
            <a:spAutoFit/>
          </a:bodyPr>
          <a:lstStyle/>
          <a:p>
            <a:pPr algn="ctr"/>
            <a:r>
              <a:rPr lang="en-US" sz="3100" b="1">
                <a:solidFill>
                  <a:srgbClr val="FF0000"/>
                </a:solidFill>
              </a:rPr>
              <a:t>If I speak with the tongues of men and of angels</a:t>
            </a:r>
            <a:r>
              <a:rPr lang="en-US" sz="3100"/>
              <a:t>, but have not love, I am become sounding brass, or a clanging cymbal.</a:t>
            </a:r>
          </a:p>
        </p:txBody>
      </p:sp>
    </p:spTree>
    <p:extLst>
      <p:ext uri="{BB962C8B-B14F-4D97-AF65-F5344CB8AC3E}">
        <p14:creationId xmlns:p14="http://schemas.microsoft.com/office/powerpoint/2010/main" val="338354689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C5E5516-72EC-806F-C277-3A26CDB88017}"/>
              </a:ext>
            </a:extLst>
          </p:cNvPr>
          <p:cNvSpPr txBox="1"/>
          <p:nvPr/>
        </p:nvSpPr>
        <p:spPr>
          <a:xfrm>
            <a:off x="127000" y="127000"/>
            <a:ext cx="7315200" cy="276999"/>
          </a:xfrm>
          <a:prstGeom prst="rect">
            <a:avLst/>
          </a:prstGeom>
          <a:noFill/>
        </p:spPr>
        <p:txBody>
          <a:bodyPr vert="horz" lIns="0" tIns="0" rIns="0" bIns="0" rtlCol="0">
            <a:spAutoFit/>
          </a:bodyPr>
          <a:lstStyle/>
          <a:p>
            <a:r>
              <a:rPr lang="en-US"/>
              <a:t>Angels can speak</a:t>
            </a:r>
          </a:p>
        </p:txBody>
      </p:sp>
      <p:sp>
        <p:nvSpPr>
          <p:cNvPr id="3" name="TextBox 2">
            <a:extLst>
              <a:ext uri="{FF2B5EF4-FFF2-40B4-BE49-F238E27FC236}">
                <a16:creationId xmlns:a16="http://schemas.microsoft.com/office/drawing/2014/main" id="{6FF2CA88-ADCA-8529-EF56-C5FE1ED36A03}"/>
              </a:ext>
            </a:extLst>
          </p:cNvPr>
          <p:cNvSpPr txBox="1"/>
          <p:nvPr/>
        </p:nvSpPr>
        <p:spPr>
          <a:xfrm>
            <a:off x="0" y="762000"/>
            <a:ext cx="12192000" cy="646331"/>
          </a:xfrm>
          <a:prstGeom prst="rect">
            <a:avLst/>
          </a:prstGeom>
          <a:noFill/>
        </p:spPr>
        <p:txBody>
          <a:bodyPr vert="horz" rtlCol="0">
            <a:spAutoFit/>
          </a:bodyPr>
          <a:lstStyle/>
          <a:p>
            <a:pPr algn="ctr"/>
            <a:r>
              <a:rPr lang="en-US" sz="3600"/>
              <a:t>Revelation 14:6-10</a:t>
            </a:r>
          </a:p>
        </p:txBody>
      </p:sp>
      <p:sp>
        <p:nvSpPr>
          <p:cNvPr id="4" name="TextBox 3">
            <a:extLst>
              <a:ext uri="{FF2B5EF4-FFF2-40B4-BE49-F238E27FC236}">
                <a16:creationId xmlns:a16="http://schemas.microsoft.com/office/drawing/2014/main" id="{FC3F820E-2688-BFD3-4D9A-B59D17999E24}"/>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5ABCEBCF-73BB-F1FF-E68F-9A2CB531345E}"/>
              </a:ext>
            </a:extLst>
          </p:cNvPr>
          <p:cNvSpPr txBox="1"/>
          <p:nvPr/>
        </p:nvSpPr>
        <p:spPr>
          <a:xfrm>
            <a:off x="1016000" y="1905000"/>
            <a:ext cx="10160000" cy="3431709"/>
          </a:xfrm>
          <a:prstGeom prst="rect">
            <a:avLst/>
          </a:prstGeom>
          <a:noFill/>
        </p:spPr>
        <p:txBody>
          <a:bodyPr vert="horz" rtlCol="0">
            <a:spAutoFit/>
          </a:bodyPr>
          <a:lstStyle/>
          <a:p>
            <a:pPr algn="ctr"/>
            <a:r>
              <a:rPr lang="en-US" sz="3100"/>
              <a:t>And </a:t>
            </a:r>
            <a:r>
              <a:rPr lang="en-US" sz="3100" b="1">
                <a:solidFill>
                  <a:srgbClr val="FF0000"/>
                </a:solidFill>
              </a:rPr>
              <a:t>I saw another angel</a:t>
            </a:r>
            <a:r>
              <a:rPr lang="en-US" sz="3100"/>
              <a:t> flying in mid heaven, having eternal good tidings to </a:t>
            </a:r>
            <a:r>
              <a:rPr lang="en-US" sz="3100" b="1">
                <a:solidFill>
                  <a:srgbClr val="FF0000"/>
                </a:solidFill>
              </a:rPr>
              <a:t>proclaim unto them</a:t>
            </a:r>
            <a:r>
              <a:rPr lang="en-US" sz="3100"/>
              <a:t> that dwell on the earth, and unto every nation and tribe and tongue and people; and </a:t>
            </a:r>
            <a:r>
              <a:rPr lang="en-US" sz="3100" b="1">
                <a:solidFill>
                  <a:srgbClr val="FF0000"/>
                </a:solidFill>
              </a:rPr>
              <a:t>he saith with a great voice</a:t>
            </a:r>
            <a:r>
              <a:rPr lang="en-US" sz="3100"/>
              <a:t>, Fear God, and give him glory; for the hour of his judgment is come: and worship him that made the heaven and the earth and sea and fountains of waters. (Continued...)</a:t>
            </a:r>
          </a:p>
        </p:txBody>
      </p:sp>
    </p:spTree>
    <p:extLst>
      <p:ext uri="{BB962C8B-B14F-4D97-AF65-F5344CB8AC3E}">
        <p14:creationId xmlns:p14="http://schemas.microsoft.com/office/powerpoint/2010/main" val="106015834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F2C8898-73E8-3262-AC8F-E90A6B41ED73}"/>
              </a:ext>
            </a:extLst>
          </p:cNvPr>
          <p:cNvSpPr txBox="1"/>
          <p:nvPr/>
        </p:nvSpPr>
        <p:spPr>
          <a:xfrm>
            <a:off x="127000" y="127000"/>
            <a:ext cx="7315200" cy="276999"/>
          </a:xfrm>
          <a:prstGeom prst="rect">
            <a:avLst/>
          </a:prstGeom>
          <a:noFill/>
        </p:spPr>
        <p:txBody>
          <a:bodyPr vert="horz" lIns="0" tIns="0" rIns="0" bIns="0" rtlCol="0">
            <a:spAutoFit/>
          </a:bodyPr>
          <a:lstStyle/>
          <a:p>
            <a:r>
              <a:rPr lang="en-US"/>
              <a:t>Angels can speak</a:t>
            </a:r>
          </a:p>
        </p:txBody>
      </p:sp>
      <p:sp>
        <p:nvSpPr>
          <p:cNvPr id="3" name="TextBox 2">
            <a:extLst>
              <a:ext uri="{FF2B5EF4-FFF2-40B4-BE49-F238E27FC236}">
                <a16:creationId xmlns:a16="http://schemas.microsoft.com/office/drawing/2014/main" id="{707CC98B-51BA-E118-0520-F6B6D8F4C610}"/>
              </a:ext>
            </a:extLst>
          </p:cNvPr>
          <p:cNvSpPr txBox="1"/>
          <p:nvPr/>
        </p:nvSpPr>
        <p:spPr>
          <a:xfrm>
            <a:off x="1016000" y="635000"/>
            <a:ext cx="10160000" cy="4385816"/>
          </a:xfrm>
          <a:prstGeom prst="rect">
            <a:avLst/>
          </a:prstGeom>
          <a:noFill/>
        </p:spPr>
        <p:txBody>
          <a:bodyPr vert="horz" rtlCol="0">
            <a:spAutoFit/>
          </a:bodyPr>
          <a:lstStyle/>
          <a:p>
            <a:pPr algn="ctr"/>
            <a:r>
              <a:rPr lang="en-US" sz="3100" b="1">
                <a:solidFill>
                  <a:srgbClr val="FF0000"/>
                </a:solidFill>
              </a:rPr>
              <a:t>And another, a second angel, followed, saying</a:t>
            </a:r>
            <a:r>
              <a:rPr lang="en-US" sz="3100"/>
              <a:t>, Fallen, fallen is Babylon the great, that hath made all the nations to drink of the wine of the wrath of her fornication. </a:t>
            </a:r>
            <a:r>
              <a:rPr lang="en-US" sz="3100" b="1">
                <a:solidFill>
                  <a:srgbClr val="FF0000"/>
                </a:solidFill>
              </a:rPr>
              <a:t>And another angel, a third, followed them, saying</a:t>
            </a:r>
            <a:r>
              <a:rPr lang="en-US" sz="3100"/>
              <a:t> with a great voice, If any man worshippeth the beast and his image, and receiveth a mark on his forehead, or upon his hand, he also shall drink of the wine of the wrath of God, which is prepared unmixed in the cup of his anger; (Continued...)</a:t>
            </a:r>
          </a:p>
        </p:txBody>
      </p:sp>
    </p:spTree>
    <p:extLst>
      <p:ext uri="{BB962C8B-B14F-4D97-AF65-F5344CB8AC3E}">
        <p14:creationId xmlns:p14="http://schemas.microsoft.com/office/powerpoint/2010/main" val="171325604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3C87DEA-7CCD-089F-5A9C-8436D49D223E}"/>
              </a:ext>
            </a:extLst>
          </p:cNvPr>
          <p:cNvSpPr txBox="1"/>
          <p:nvPr/>
        </p:nvSpPr>
        <p:spPr>
          <a:xfrm>
            <a:off x="127000" y="127000"/>
            <a:ext cx="7315200" cy="276999"/>
          </a:xfrm>
          <a:prstGeom prst="rect">
            <a:avLst/>
          </a:prstGeom>
          <a:noFill/>
        </p:spPr>
        <p:txBody>
          <a:bodyPr vert="horz" lIns="0" tIns="0" rIns="0" bIns="0" rtlCol="0">
            <a:spAutoFit/>
          </a:bodyPr>
          <a:lstStyle/>
          <a:p>
            <a:r>
              <a:rPr lang="en-US"/>
              <a:t>Angels can speak</a:t>
            </a:r>
          </a:p>
        </p:txBody>
      </p:sp>
      <p:sp>
        <p:nvSpPr>
          <p:cNvPr id="3" name="TextBox 2">
            <a:extLst>
              <a:ext uri="{FF2B5EF4-FFF2-40B4-BE49-F238E27FC236}">
                <a16:creationId xmlns:a16="http://schemas.microsoft.com/office/drawing/2014/main" id="{24CC88AC-FC40-1F2F-868B-D8BCC0103841}"/>
              </a:ext>
            </a:extLst>
          </p:cNvPr>
          <p:cNvSpPr txBox="1"/>
          <p:nvPr/>
        </p:nvSpPr>
        <p:spPr>
          <a:xfrm>
            <a:off x="1016000" y="635000"/>
            <a:ext cx="10160000" cy="1523494"/>
          </a:xfrm>
          <a:prstGeom prst="rect">
            <a:avLst/>
          </a:prstGeom>
          <a:noFill/>
        </p:spPr>
        <p:txBody>
          <a:bodyPr vert="horz" rtlCol="0">
            <a:spAutoFit/>
          </a:bodyPr>
          <a:lstStyle/>
          <a:p>
            <a:pPr algn="ctr"/>
            <a:r>
              <a:rPr lang="en-US" sz="3100"/>
              <a:t>and he shall be tormented with fire and brimstone in the presence of the holy angels, and in the presence of the Lamb:</a:t>
            </a:r>
          </a:p>
        </p:txBody>
      </p:sp>
    </p:spTree>
    <p:extLst>
      <p:ext uri="{BB962C8B-B14F-4D97-AF65-F5344CB8AC3E}">
        <p14:creationId xmlns:p14="http://schemas.microsoft.com/office/powerpoint/2010/main" val="112273099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6BE042B-FA36-F9BB-D303-016FADE2A2B7}"/>
              </a:ext>
            </a:extLst>
          </p:cNvPr>
          <p:cNvSpPr txBox="1"/>
          <p:nvPr/>
        </p:nvSpPr>
        <p:spPr>
          <a:xfrm>
            <a:off x="127000" y="127000"/>
            <a:ext cx="7315200" cy="276999"/>
          </a:xfrm>
          <a:prstGeom prst="rect">
            <a:avLst/>
          </a:prstGeom>
          <a:noFill/>
        </p:spPr>
        <p:txBody>
          <a:bodyPr vert="horz" lIns="0" tIns="0" rIns="0" bIns="0" rtlCol="0">
            <a:spAutoFit/>
          </a:bodyPr>
          <a:lstStyle/>
          <a:p>
            <a:r>
              <a:rPr lang="en-US"/>
              <a:t>Angels can speak</a:t>
            </a:r>
          </a:p>
        </p:txBody>
      </p:sp>
      <p:sp>
        <p:nvSpPr>
          <p:cNvPr id="3" name="TextBox 2">
            <a:extLst>
              <a:ext uri="{FF2B5EF4-FFF2-40B4-BE49-F238E27FC236}">
                <a16:creationId xmlns:a16="http://schemas.microsoft.com/office/drawing/2014/main" id="{306DF881-B152-4FA6-134A-FE66EB31ECE8}"/>
              </a:ext>
            </a:extLst>
          </p:cNvPr>
          <p:cNvSpPr txBox="1"/>
          <p:nvPr/>
        </p:nvSpPr>
        <p:spPr>
          <a:xfrm>
            <a:off x="0" y="762000"/>
            <a:ext cx="12192000" cy="646331"/>
          </a:xfrm>
          <a:prstGeom prst="rect">
            <a:avLst/>
          </a:prstGeom>
          <a:noFill/>
        </p:spPr>
        <p:txBody>
          <a:bodyPr vert="horz" rtlCol="0">
            <a:spAutoFit/>
          </a:bodyPr>
          <a:lstStyle/>
          <a:p>
            <a:pPr algn="ctr"/>
            <a:r>
              <a:rPr lang="en-US" sz="3600"/>
              <a:t>Revelation 5:2</a:t>
            </a:r>
          </a:p>
        </p:txBody>
      </p:sp>
      <p:sp>
        <p:nvSpPr>
          <p:cNvPr id="4" name="TextBox 3">
            <a:extLst>
              <a:ext uri="{FF2B5EF4-FFF2-40B4-BE49-F238E27FC236}">
                <a16:creationId xmlns:a16="http://schemas.microsoft.com/office/drawing/2014/main" id="{12F48741-45FC-2B51-C722-0EBFDE63B830}"/>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ACC6D4A4-1AB5-0125-C33F-66BC6581A433}"/>
              </a:ext>
            </a:extLst>
          </p:cNvPr>
          <p:cNvSpPr txBox="1"/>
          <p:nvPr/>
        </p:nvSpPr>
        <p:spPr>
          <a:xfrm>
            <a:off x="1016000" y="1905000"/>
            <a:ext cx="10160000" cy="1523494"/>
          </a:xfrm>
          <a:prstGeom prst="rect">
            <a:avLst/>
          </a:prstGeom>
          <a:noFill/>
        </p:spPr>
        <p:txBody>
          <a:bodyPr vert="horz" rtlCol="0">
            <a:spAutoFit/>
          </a:bodyPr>
          <a:lstStyle/>
          <a:p>
            <a:pPr algn="ctr"/>
            <a:r>
              <a:rPr lang="en-US" sz="3100"/>
              <a:t>And </a:t>
            </a:r>
            <a:r>
              <a:rPr lang="en-US" sz="3100" b="1">
                <a:solidFill>
                  <a:srgbClr val="FF0000"/>
                </a:solidFill>
              </a:rPr>
              <a:t>I saw a strong angel proclaiming with a great voice</a:t>
            </a:r>
            <a:r>
              <a:rPr lang="en-US" sz="3100"/>
              <a:t>, Who is worthy to open the book, and to loose the seals thereof?</a:t>
            </a:r>
          </a:p>
        </p:txBody>
      </p:sp>
    </p:spTree>
    <p:extLst>
      <p:ext uri="{BB962C8B-B14F-4D97-AF65-F5344CB8AC3E}">
        <p14:creationId xmlns:p14="http://schemas.microsoft.com/office/powerpoint/2010/main" val="167418665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68B099-33B1-A28E-3E8C-A2FE740E5840}"/>
              </a:ext>
            </a:extLst>
          </p:cNvPr>
          <p:cNvSpPr>
            <a:spLocks noGrp="1"/>
          </p:cNvSpPr>
          <p:nvPr>
            <p:ph type="ctrTitle"/>
          </p:nvPr>
        </p:nvSpPr>
        <p:spPr>
          <a:xfrm>
            <a:off x="518160" y="762000"/>
            <a:ext cx="11155680" cy="3429000"/>
          </a:xfrm>
        </p:spPr>
        <p:txBody>
          <a:bodyPr>
            <a:normAutofit/>
          </a:bodyPr>
          <a:lstStyle/>
          <a:p>
            <a:pPr algn="ctr"/>
            <a:r>
              <a:rPr lang="en-US" sz="4800">
                <a:solidFill>
                  <a:srgbClr val="000000"/>
                </a:solidFill>
              </a:rPr>
              <a:t>Angels do not marry</a:t>
            </a:r>
          </a:p>
        </p:txBody>
      </p:sp>
      <p:sp>
        <p:nvSpPr>
          <p:cNvPr id="3" name="Subtitle 2">
            <a:extLst>
              <a:ext uri="{FF2B5EF4-FFF2-40B4-BE49-F238E27FC236}">
                <a16:creationId xmlns:a16="http://schemas.microsoft.com/office/drawing/2014/main" id="{E027BBB7-76B8-8310-D2A9-75234FE7899D}"/>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402069698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C65C4D5-9F16-AE77-FCF4-4C9191987597}"/>
              </a:ext>
            </a:extLst>
          </p:cNvPr>
          <p:cNvSpPr txBox="1"/>
          <p:nvPr/>
        </p:nvSpPr>
        <p:spPr>
          <a:xfrm>
            <a:off x="127000" y="127000"/>
            <a:ext cx="7315200" cy="276999"/>
          </a:xfrm>
          <a:prstGeom prst="rect">
            <a:avLst/>
          </a:prstGeom>
          <a:noFill/>
        </p:spPr>
        <p:txBody>
          <a:bodyPr vert="horz" lIns="0" tIns="0" rIns="0" bIns="0" rtlCol="0">
            <a:spAutoFit/>
          </a:bodyPr>
          <a:lstStyle/>
          <a:p>
            <a:r>
              <a:rPr lang="en-US"/>
              <a:t>Angels do not marry</a:t>
            </a:r>
          </a:p>
        </p:txBody>
      </p:sp>
      <p:sp>
        <p:nvSpPr>
          <p:cNvPr id="3" name="TextBox 2">
            <a:extLst>
              <a:ext uri="{FF2B5EF4-FFF2-40B4-BE49-F238E27FC236}">
                <a16:creationId xmlns:a16="http://schemas.microsoft.com/office/drawing/2014/main" id="{EF747BE9-B919-0F85-534C-D8CB0A6D476C}"/>
              </a:ext>
            </a:extLst>
          </p:cNvPr>
          <p:cNvSpPr txBox="1"/>
          <p:nvPr/>
        </p:nvSpPr>
        <p:spPr>
          <a:xfrm>
            <a:off x="0" y="762000"/>
            <a:ext cx="12192000" cy="646331"/>
          </a:xfrm>
          <a:prstGeom prst="rect">
            <a:avLst/>
          </a:prstGeom>
          <a:noFill/>
        </p:spPr>
        <p:txBody>
          <a:bodyPr vert="horz" rtlCol="0">
            <a:spAutoFit/>
          </a:bodyPr>
          <a:lstStyle/>
          <a:p>
            <a:pPr algn="ctr"/>
            <a:r>
              <a:rPr lang="en-US" sz="3600"/>
              <a:t>Luke 20:35</a:t>
            </a:r>
          </a:p>
        </p:txBody>
      </p:sp>
      <p:sp>
        <p:nvSpPr>
          <p:cNvPr id="4" name="TextBox 3">
            <a:extLst>
              <a:ext uri="{FF2B5EF4-FFF2-40B4-BE49-F238E27FC236}">
                <a16:creationId xmlns:a16="http://schemas.microsoft.com/office/drawing/2014/main" id="{F9BD7A9C-6844-AD5E-E7E9-1CF817CE5855}"/>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E785D472-733F-B42D-D008-BEE9DBE3E6A9}"/>
              </a:ext>
            </a:extLst>
          </p:cNvPr>
          <p:cNvSpPr txBox="1"/>
          <p:nvPr/>
        </p:nvSpPr>
        <p:spPr>
          <a:xfrm>
            <a:off x="1016000" y="1905000"/>
            <a:ext cx="10160000" cy="1523494"/>
          </a:xfrm>
          <a:prstGeom prst="rect">
            <a:avLst/>
          </a:prstGeom>
          <a:noFill/>
        </p:spPr>
        <p:txBody>
          <a:bodyPr vert="horz" rtlCol="0">
            <a:spAutoFit/>
          </a:bodyPr>
          <a:lstStyle/>
          <a:p>
            <a:pPr algn="ctr"/>
            <a:r>
              <a:rPr lang="en-US" sz="3100"/>
              <a:t>but </a:t>
            </a:r>
            <a:r>
              <a:rPr lang="en-US" sz="3100" b="1">
                <a:solidFill>
                  <a:srgbClr val="FF0000"/>
                </a:solidFill>
              </a:rPr>
              <a:t>those who are considered worthy to attain to that age</a:t>
            </a:r>
            <a:r>
              <a:rPr lang="en-US" sz="3100"/>
              <a:t> and the resurrection from the dead, </a:t>
            </a:r>
            <a:r>
              <a:rPr lang="en-US" sz="3100" b="1">
                <a:solidFill>
                  <a:srgbClr val="FF0000"/>
                </a:solidFill>
              </a:rPr>
              <a:t>neither marry nor are given in marriage;</a:t>
            </a:r>
          </a:p>
        </p:txBody>
      </p:sp>
    </p:spTree>
    <p:extLst>
      <p:ext uri="{BB962C8B-B14F-4D97-AF65-F5344CB8AC3E}">
        <p14:creationId xmlns:p14="http://schemas.microsoft.com/office/powerpoint/2010/main" val="204819017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CBAD3F7-3454-659A-70D4-9D20F2F2D085}"/>
              </a:ext>
            </a:extLst>
          </p:cNvPr>
          <p:cNvSpPr txBox="1"/>
          <p:nvPr/>
        </p:nvSpPr>
        <p:spPr>
          <a:xfrm>
            <a:off x="127000" y="127000"/>
            <a:ext cx="7315200" cy="276999"/>
          </a:xfrm>
          <a:prstGeom prst="rect">
            <a:avLst/>
          </a:prstGeom>
          <a:noFill/>
        </p:spPr>
        <p:txBody>
          <a:bodyPr vert="horz" lIns="0" tIns="0" rIns="0" bIns="0" rtlCol="0">
            <a:spAutoFit/>
          </a:bodyPr>
          <a:lstStyle/>
          <a:p>
            <a:r>
              <a:rPr lang="en-US"/>
              <a:t>Angels do not marry</a:t>
            </a:r>
          </a:p>
        </p:txBody>
      </p:sp>
      <p:sp>
        <p:nvSpPr>
          <p:cNvPr id="3" name="TextBox 2">
            <a:extLst>
              <a:ext uri="{FF2B5EF4-FFF2-40B4-BE49-F238E27FC236}">
                <a16:creationId xmlns:a16="http://schemas.microsoft.com/office/drawing/2014/main" id="{106365B9-9E2B-CBF5-EF06-2A9F4B6DEB53}"/>
              </a:ext>
            </a:extLst>
          </p:cNvPr>
          <p:cNvSpPr txBox="1"/>
          <p:nvPr/>
        </p:nvSpPr>
        <p:spPr>
          <a:xfrm>
            <a:off x="0" y="762000"/>
            <a:ext cx="12192000" cy="646331"/>
          </a:xfrm>
          <a:prstGeom prst="rect">
            <a:avLst/>
          </a:prstGeom>
          <a:noFill/>
        </p:spPr>
        <p:txBody>
          <a:bodyPr vert="horz" rtlCol="0">
            <a:spAutoFit/>
          </a:bodyPr>
          <a:lstStyle/>
          <a:p>
            <a:pPr algn="ctr"/>
            <a:r>
              <a:rPr lang="en-US" sz="3600"/>
              <a:t>Matthew 22:30</a:t>
            </a:r>
          </a:p>
        </p:txBody>
      </p:sp>
      <p:sp>
        <p:nvSpPr>
          <p:cNvPr id="4" name="TextBox 3">
            <a:extLst>
              <a:ext uri="{FF2B5EF4-FFF2-40B4-BE49-F238E27FC236}">
                <a16:creationId xmlns:a16="http://schemas.microsoft.com/office/drawing/2014/main" id="{7CEF30B5-BF17-E559-A898-A2B431344685}"/>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E3BDD88E-9D8B-E81A-3C9A-09165DE030A5}"/>
              </a:ext>
            </a:extLst>
          </p:cNvPr>
          <p:cNvSpPr txBox="1"/>
          <p:nvPr/>
        </p:nvSpPr>
        <p:spPr>
          <a:xfrm>
            <a:off x="1016000" y="1905000"/>
            <a:ext cx="10160000" cy="1046440"/>
          </a:xfrm>
          <a:prstGeom prst="rect">
            <a:avLst/>
          </a:prstGeom>
          <a:noFill/>
        </p:spPr>
        <p:txBody>
          <a:bodyPr vert="horz" rtlCol="0">
            <a:spAutoFit/>
          </a:bodyPr>
          <a:lstStyle/>
          <a:p>
            <a:pPr algn="ctr"/>
            <a:r>
              <a:rPr lang="en-US" sz="3100"/>
              <a:t>"For in the resurrection they </a:t>
            </a:r>
            <a:r>
              <a:rPr lang="en-US" sz="3100" b="1">
                <a:solidFill>
                  <a:srgbClr val="FF0000"/>
                </a:solidFill>
              </a:rPr>
              <a:t>neither marry nor are given in marriage, but are like angels in heaven</a:t>
            </a:r>
            <a:r>
              <a:rPr lang="en-US" sz="3100"/>
              <a:t>.</a:t>
            </a:r>
          </a:p>
        </p:txBody>
      </p:sp>
    </p:spTree>
    <p:extLst>
      <p:ext uri="{BB962C8B-B14F-4D97-AF65-F5344CB8AC3E}">
        <p14:creationId xmlns:p14="http://schemas.microsoft.com/office/powerpoint/2010/main" val="52868058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3BD062-4992-BC41-6008-658A40F0AFE6}"/>
              </a:ext>
            </a:extLst>
          </p:cNvPr>
          <p:cNvSpPr>
            <a:spLocks noGrp="1"/>
          </p:cNvSpPr>
          <p:nvPr>
            <p:ph type="ctrTitle"/>
          </p:nvPr>
        </p:nvSpPr>
        <p:spPr>
          <a:xfrm>
            <a:off x="518160" y="762000"/>
            <a:ext cx="11155680" cy="3429000"/>
          </a:xfrm>
        </p:spPr>
        <p:txBody>
          <a:bodyPr>
            <a:normAutofit/>
          </a:bodyPr>
          <a:lstStyle/>
          <a:p>
            <a:pPr algn="ctr"/>
            <a:r>
              <a:rPr lang="en-US" sz="4800">
                <a:solidFill>
                  <a:srgbClr val="000000"/>
                </a:solidFill>
              </a:rPr>
              <a:t>Angels eat food</a:t>
            </a:r>
          </a:p>
        </p:txBody>
      </p:sp>
      <p:sp>
        <p:nvSpPr>
          <p:cNvPr id="3" name="Subtitle 2">
            <a:extLst>
              <a:ext uri="{FF2B5EF4-FFF2-40B4-BE49-F238E27FC236}">
                <a16:creationId xmlns:a16="http://schemas.microsoft.com/office/drawing/2014/main" id="{EA0146A0-FC98-87DF-B65D-E3693E78D5B7}"/>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63748097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FEB51C9-C174-192E-C7AF-981412DB5605}"/>
              </a:ext>
            </a:extLst>
          </p:cNvPr>
          <p:cNvSpPr txBox="1"/>
          <p:nvPr/>
        </p:nvSpPr>
        <p:spPr>
          <a:xfrm>
            <a:off x="127000" y="127000"/>
            <a:ext cx="7315200" cy="276999"/>
          </a:xfrm>
          <a:prstGeom prst="rect">
            <a:avLst/>
          </a:prstGeom>
          <a:noFill/>
        </p:spPr>
        <p:txBody>
          <a:bodyPr vert="horz" lIns="0" tIns="0" rIns="0" bIns="0" rtlCol="0">
            <a:spAutoFit/>
          </a:bodyPr>
          <a:lstStyle/>
          <a:p>
            <a:r>
              <a:rPr lang="en-US"/>
              <a:t>Angels eat food</a:t>
            </a:r>
          </a:p>
        </p:txBody>
      </p:sp>
      <p:sp>
        <p:nvSpPr>
          <p:cNvPr id="3" name="TextBox 2">
            <a:extLst>
              <a:ext uri="{FF2B5EF4-FFF2-40B4-BE49-F238E27FC236}">
                <a16:creationId xmlns:a16="http://schemas.microsoft.com/office/drawing/2014/main" id="{7E2EF1BA-7B70-644C-1BCD-7DB47B12EE3D}"/>
              </a:ext>
            </a:extLst>
          </p:cNvPr>
          <p:cNvSpPr txBox="1"/>
          <p:nvPr/>
        </p:nvSpPr>
        <p:spPr>
          <a:xfrm>
            <a:off x="0" y="762000"/>
            <a:ext cx="12192000" cy="646331"/>
          </a:xfrm>
          <a:prstGeom prst="rect">
            <a:avLst/>
          </a:prstGeom>
          <a:noFill/>
        </p:spPr>
        <p:txBody>
          <a:bodyPr vert="horz" rtlCol="0">
            <a:spAutoFit/>
          </a:bodyPr>
          <a:lstStyle/>
          <a:p>
            <a:pPr algn="ctr"/>
            <a:r>
              <a:rPr lang="en-US" sz="3600"/>
              <a:t>Genesis 18:1-8</a:t>
            </a:r>
          </a:p>
        </p:txBody>
      </p:sp>
      <p:sp>
        <p:nvSpPr>
          <p:cNvPr id="4" name="TextBox 3">
            <a:extLst>
              <a:ext uri="{FF2B5EF4-FFF2-40B4-BE49-F238E27FC236}">
                <a16:creationId xmlns:a16="http://schemas.microsoft.com/office/drawing/2014/main" id="{6B16062D-66F4-489A-0B13-FA08DEB55777}"/>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778C799E-D948-00F3-B502-7EFBBCD2C93C}"/>
              </a:ext>
            </a:extLst>
          </p:cNvPr>
          <p:cNvSpPr txBox="1"/>
          <p:nvPr/>
        </p:nvSpPr>
        <p:spPr>
          <a:xfrm>
            <a:off x="1016000" y="1905000"/>
            <a:ext cx="10160000" cy="3908762"/>
          </a:xfrm>
          <a:prstGeom prst="rect">
            <a:avLst/>
          </a:prstGeom>
          <a:noFill/>
        </p:spPr>
        <p:txBody>
          <a:bodyPr vert="horz" rtlCol="0">
            <a:spAutoFit/>
          </a:bodyPr>
          <a:lstStyle/>
          <a:p>
            <a:pPr algn="ctr"/>
            <a:r>
              <a:rPr lang="en-US" sz="3100"/>
              <a:t>Now the LORD appeared to him by the oaks of Mamre, while he was sitting at the tent door in the heat of the day. When he lifted up his eyes and looked, behold, three men were standing opposite him; and when he saw them, he ran from the tent door to meet them and bowed himself to the earth, and said, "My Lord, if now I have found favor in Your sight, please do not pass Your servant by. (Continued...)</a:t>
            </a:r>
          </a:p>
        </p:txBody>
      </p:sp>
    </p:spTree>
    <p:extLst>
      <p:ext uri="{BB962C8B-B14F-4D97-AF65-F5344CB8AC3E}">
        <p14:creationId xmlns:p14="http://schemas.microsoft.com/office/powerpoint/2010/main" val="328426990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41C8A91-8F89-E6D3-097F-6CC9543B1C9B}"/>
              </a:ext>
            </a:extLst>
          </p:cNvPr>
          <p:cNvSpPr txBox="1"/>
          <p:nvPr/>
        </p:nvSpPr>
        <p:spPr>
          <a:xfrm>
            <a:off x="127000" y="127000"/>
            <a:ext cx="7315200" cy="276999"/>
          </a:xfrm>
          <a:prstGeom prst="rect">
            <a:avLst/>
          </a:prstGeom>
          <a:noFill/>
        </p:spPr>
        <p:txBody>
          <a:bodyPr vert="horz" lIns="0" tIns="0" rIns="0" bIns="0" rtlCol="0">
            <a:spAutoFit/>
          </a:bodyPr>
          <a:lstStyle/>
          <a:p>
            <a:r>
              <a:rPr lang="en-US"/>
              <a:t>Angels eat food</a:t>
            </a:r>
          </a:p>
        </p:txBody>
      </p:sp>
      <p:sp>
        <p:nvSpPr>
          <p:cNvPr id="3" name="TextBox 2">
            <a:extLst>
              <a:ext uri="{FF2B5EF4-FFF2-40B4-BE49-F238E27FC236}">
                <a16:creationId xmlns:a16="http://schemas.microsoft.com/office/drawing/2014/main" id="{0A37E651-A535-93EF-B24C-E775349EE3F7}"/>
              </a:ext>
            </a:extLst>
          </p:cNvPr>
          <p:cNvSpPr txBox="1"/>
          <p:nvPr/>
        </p:nvSpPr>
        <p:spPr>
          <a:xfrm>
            <a:off x="1016000" y="635000"/>
            <a:ext cx="10160000" cy="3908762"/>
          </a:xfrm>
          <a:prstGeom prst="rect">
            <a:avLst/>
          </a:prstGeom>
          <a:noFill/>
        </p:spPr>
        <p:txBody>
          <a:bodyPr vert="horz" rtlCol="0">
            <a:spAutoFit/>
          </a:bodyPr>
          <a:lstStyle/>
          <a:p>
            <a:pPr algn="ctr"/>
            <a:r>
              <a:rPr lang="en-US" sz="3100"/>
              <a:t>"Please let a little water be brought and wash your feet, and rest yourselves under the tree; and I will bring a piece of bread, that you may refresh yourselves; after that you may go on, since you have visited your servant." And they said, "So do, as you have said." So Abraham hurried into the tent to Sarah, and said, "Quickly, prepare three measures of fine flour, knead it and make bread cakes. (Continued...)</a:t>
            </a:r>
          </a:p>
        </p:txBody>
      </p:sp>
    </p:spTree>
    <p:extLst>
      <p:ext uri="{BB962C8B-B14F-4D97-AF65-F5344CB8AC3E}">
        <p14:creationId xmlns:p14="http://schemas.microsoft.com/office/powerpoint/2010/main" val="110736246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4CCA3EA-57E0-CF62-7DAD-03471A160ED8}"/>
              </a:ext>
            </a:extLst>
          </p:cNvPr>
          <p:cNvSpPr txBox="1"/>
          <p:nvPr/>
        </p:nvSpPr>
        <p:spPr>
          <a:xfrm>
            <a:off x="127000" y="127000"/>
            <a:ext cx="7315200" cy="276999"/>
          </a:xfrm>
          <a:prstGeom prst="rect">
            <a:avLst/>
          </a:prstGeom>
          <a:noFill/>
        </p:spPr>
        <p:txBody>
          <a:bodyPr vert="horz" lIns="0" tIns="0" rIns="0" bIns="0" rtlCol="0">
            <a:spAutoFit/>
          </a:bodyPr>
          <a:lstStyle/>
          <a:p>
            <a:r>
              <a:rPr lang="en-US"/>
              <a:t>Angels eat food</a:t>
            </a:r>
          </a:p>
        </p:txBody>
      </p:sp>
      <p:sp>
        <p:nvSpPr>
          <p:cNvPr id="3" name="TextBox 2">
            <a:extLst>
              <a:ext uri="{FF2B5EF4-FFF2-40B4-BE49-F238E27FC236}">
                <a16:creationId xmlns:a16="http://schemas.microsoft.com/office/drawing/2014/main" id="{D281E2FC-D5D7-8B67-6364-504942CDDDBA}"/>
              </a:ext>
            </a:extLst>
          </p:cNvPr>
          <p:cNvSpPr txBox="1"/>
          <p:nvPr/>
        </p:nvSpPr>
        <p:spPr>
          <a:xfrm>
            <a:off x="1016000" y="635000"/>
            <a:ext cx="10160000" cy="2477601"/>
          </a:xfrm>
          <a:prstGeom prst="rect">
            <a:avLst/>
          </a:prstGeom>
          <a:noFill/>
        </p:spPr>
        <p:txBody>
          <a:bodyPr vert="horz" rtlCol="0">
            <a:spAutoFit/>
          </a:bodyPr>
          <a:lstStyle/>
          <a:p>
            <a:pPr algn="ctr"/>
            <a:r>
              <a:rPr lang="en-US" sz="3100"/>
              <a:t>" Abraham also ran to the herd, and took a tender and choice calf and gave it to the servant, and he hurried to prepare it. He took curds and milk and the calf which he had prepared, and placed it before them; </a:t>
            </a:r>
            <a:r>
              <a:rPr lang="en-US" sz="3100" b="1">
                <a:solidFill>
                  <a:srgbClr val="FF0000"/>
                </a:solidFill>
              </a:rPr>
              <a:t>and he was standing by them under the tree as they ate</a:t>
            </a:r>
            <a:r>
              <a:rPr lang="en-US" sz="3100"/>
              <a:t>.</a:t>
            </a:r>
          </a:p>
        </p:txBody>
      </p:sp>
    </p:spTree>
    <p:extLst>
      <p:ext uri="{BB962C8B-B14F-4D97-AF65-F5344CB8AC3E}">
        <p14:creationId xmlns:p14="http://schemas.microsoft.com/office/powerpoint/2010/main" val="291361476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C737A2D-ECD1-E75D-D448-133BD7002ADC}"/>
              </a:ext>
            </a:extLst>
          </p:cNvPr>
          <p:cNvSpPr txBox="1"/>
          <p:nvPr/>
        </p:nvSpPr>
        <p:spPr>
          <a:xfrm>
            <a:off x="127000" y="127000"/>
            <a:ext cx="7315200" cy="276999"/>
          </a:xfrm>
          <a:prstGeom prst="rect">
            <a:avLst/>
          </a:prstGeom>
          <a:noFill/>
        </p:spPr>
        <p:txBody>
          <a:bodyPr vert="horz" lIns="0" tIns="0" rIns="0" bIns="0" rtlCol="0">
            <a:spAutoFit/>
          </a:bodyPr>
          <a:lstStyle/>
          <a:p>
            <a:r>
              <a:rPr lang="en-US"/>
              <a:t>Angels eat food</a:t>
            </a:r>
          </a:p>
        </p:txBody>
      </p:sp>
      <p:sp>
        <p:nvSpPr>
          <p:cNvPr id="3" name="TextBox 2">
            <a:extLst>
              <a:ext uri="{FF2B5EF4-FFF2-40B4-BE49-F238E27FC236}">
                <a16:creationId xmlns:a16="http://schemas.microsoft.com/office/drawing/2014/main" id="{A11C57B4-47EF-232F-5939-6D33D2C56634}"/>
              </a:ext>
            </a:extLst>
          </p:cNvPr>
          <p:cNvSpPr txBox="1"/>
          <p:nvPr/>
        </p:nvSpPr>
        <p:spPr>
          <a:xfrm>
            <a:off x="0" y="762000"/>
            <a:ext cx="12192000" cy="646331"/>
          </a:xfrm>
          <a:prstGeom prst="rect">
            <a:avLst/>
          </a:prstGeom>
          <a:noFill/>
        </p:spPr>
        <p:txBody>
          <a:bodyPr vert="horz" rtlCol="0">
            <a:spAutoFit/>
          </a:bodyPr>
          <a:lstStyle/>
          <a:p>
            <a:pPr algn="ctr"/>
            <a:r>
              <a:rPr lang="en-US" sz="3600"/>
              <a:t>Genesis 19:1</a:t>
            </a:r>
          </a:p>
        </p:txBody>
      </p:sp>
      <p:sp>
        <p:nvSpPr>
          <p:cNvPr id="4" name="TextBox 3">
            <a:extLst>
              <a:ext uri="{FF2B5EF4-FFF2-40B4-BE49-F238E27FC236}">
                <a16:creationId xmlns:a16="http://schemas.microsoft.com/office/drawing/2014/main" id="{F2EB2938-1B64-3C51-1AA4-3528018896AD}"/>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C29CA5BF-9EF0-944E-679D-156D106B8580}"/>
              </a:ext>
            </a:extLst>
          </p:cNvPr>
          <p:cNvSpPr txBox="1"/>
          <p:nvPr/>
        </p:nvSpPr>
        <p:spPr>
          <a:xfrm>
            <a:off x="1016000" y="1905000"/>
            <a:ext cx="10160000" cy="2000548"/>
          </a:xfrm>
          <a:prstGeom prst="rect">
            <a:avLst/>
          </a:prstGeom>
          <a:noFill/>
        </p:spPr>
        <p:txBody>
          <a:bodyPr vert="horz" rtlCol="0">
            <a:spAutoFit/>
          </a:bodyPr>
          <a:lstStyle/>
          <a:p>
            <a:pPr algn="ctr"/>
            <a:r>
              <a:rPr lang="en-US" sz="3100"/>
              <a:t>Now the </a:t>
            </a:r>
            <a:r>
              <a:rPr lang="en-US" sz="3100" b="1">
                <a:solidFill>
                  <a:srgbClr val="FF0000"/>
                </a:solidFill>
              </a:rPr>
              <a:t>two angels came to Sodom</a:t>
            </a:r>
            <a:r>
              <a:rPr lang="en-US" sz="3100"/>
              <a:t> in the evening as Lot was sitting in the gate of Sodom. When Lot saw them, he rose to meet them and bowed down with his face to the ground.</a:t>
            </a:r>
          </a:p>
        </p:txBody>
      </p:sp>
    </p:spTree>
    <p:extLst>
      <p:ext uri="{BB962C8B-B14F-4D97-AF65-F5344CB8AC3E}">
        <p14:creationId xmlns:p14="http://schemas.microsoft.com/office/powerpoint/2010/main" val="236012815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547EF1E-B965-A9DF-B811-22AB98B3695E}"/>
              </a:ext>
            </a:extLst>
          </p:cNvPr>
          <p:cNvSpPr txBox="1"/>
          <p:nvPr/>
        </p:nvSpPr>
        <p:spPr>
          <a:xfrm>
            <a:off x="127000" y="127000"/>
            <a:ext cx="7315200" cy="276999"/>
          </a:xfrm>
          <a:prstGeom prst="rect">
            <a:avLst/>
          </a:prstGeom>
          <a:noFill/>
        </p:spPr>
        <p:txBody>
          <a:bodyPr vert="horz" lIns="0" tIns="0" rIns="0" bIns="0" rtlCol="0">
            <a:spAutoFit/>
          </a:bodyPr>
          <a:lstStyle/>
          <a:p>
            <a:r>
              <a:rPr lang="en-US"/>
              <a:t>Angels eat food</a:t>
            </a:r>
          </a:p>
        </p:txBody>
      </p:sp>
      <p:sp>
        <p:nvSpPr>
          <p:cNvPr id="3" name="TextBox 2">
            <a:extLst>
              <a:ext uri="{FF2B5EF4-FFF2-40B4-BE49-F238E27FC236}">
                <a16:creationId xmlns:a16="http://schemas.microsoft.com/office/drawing/2014/main" id="{25E94E96-00C0-B79B-8D97-52E107F42A08}"/>
              </a:ext>
            </a:extLst>
          </p:cNvPr>
          <p:cNvSpPr txBox="1"/>
          <p:nvPr/>
        </p:nvSpPr>
        <p:spPr>
          <a:xfrm>
            <a:off x="0" y="762000"/>
            <a:ext cx="12192000" cy="646331"/>
          </a:xfrm>
          <a:prstGeom prst="rect">
            <a:avLst/>
          </a:prstGeom>
          <a:noFill/>
        </p:spPr>
        <p:txBody>
          <a:bodyPr vert="horz" rtlCol="0">
            <a:spAutoFit/>
          </a:bodyPr>
          <a:lstStyle/>
          <a:p>
            <a:pPr algn="ctr"/>
            <a:r>
              <a:rPr lang="en-US" sz="3600"/>
              <a:t>Psalm 78:24-25</a:t>
            </a:r>
          </a:p>
        </p:txBody>
      </p:sp>
      <p:sp>
        <p:nvSpPr>
          <p:cNvPr id="4" name="TextBox 3">
            <a:extLst>
              <a:ext uri="{FF2B5EF4-FFF2-40B4-BE49-F238E27FC236}">
                <a16:creationId xmlns:a16="http://schemas.microsoft.com/office/drawing/2014/main" id="{0366CF72-957E-9F0D-C30D-0FE99693F624}"/>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87A1C9F5-B28C-A592-6F71-2493CB081103}"/>
              </a:ext>
            </a:extLst>
          </p:cNvPr>
          <p:cNvSpPr txBox="1"/>
          <p:nvPr/>
        </p:nvSpPr>
        <p:spPr>
          <a:xfrm>
            <a:off x="1016000" y="1905000"/>
            <a:ext cx="10160000" cy="1523494"/>
          </a:xfrm>
          <a:prstGeom prst="rect">
            <a:avLst/>
          </a:prstGeom>
          <a:noFill/>
        </p:spPr>
        <p:txBody>
          <a:bodyPr vert="horz" rtlCol="0">
            <a:spAutoFit/>
          </a:bodyPr>
          <a:lstStyle/>
          <a:p>
            <a:pPr algn="ctr"/>
            <a:r>
              <a:rPr lang="en-US" sz="3100"/>
              <a:t>He rained down manna upon them to eat And gave them food from heaven. </a:t>
            </a:r>
            <a:r>
              <a:rPr lang="en-US" sz="3100" b="1">
                <a:solidFill>
                  <a:srgbClr val="FF0000"/>
                </a:solidFill>
              </a:rPr>
              <a:t>Man did eat the bread of angels; He sent them food</a:t>
            </a:r>
            <a:r>
              <a:rPr lang="en-US" sz="3100"/>
              <a:t> in abundance.</a:t>
            </a:r>
          </a:p>
        </p:txBody>
      </p:sp>
    </p:spTree>
    <p:extLst>
      <p:ext uri="{BB962C8B-B14F-4D97-AF65-F5344CB8AC3E}">
        <p14:creationId xmlns:p14="http://schemas.microsoft.com/office/powerpoint/2010/main" val="247398240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69DBA28-1F32-44D1-8185-32167046921F}"/>
              </a:ext>
            </a:extLst>
          </p:cNvPr>
          <p:cNvSpPr txBox="1"/>
          <p:nvPr/>
        </p:nvSpPr>
        <p:spPr>
          <a:xfrm>
            <a:off x="127000" y="127000"/>
            <a:ext cx="7315200" cy="276999"/>
          </a:xfrm>
          <a:prstGeom prst="rect">
            <a:avLst/>
          </a:prstGeom>
          <a:noFill/>
        </p:spPr>
        <p:txBody>
          <a:bodyPr vert="horz" lIns="0" tIns="0" rIns="0" bIns="0" rtlCol="0">
            <a:spAutoFit/>
          </a:bodyPr>
          <a:lstStyle/>
          <a:p>
            <a:r>
              <a:rPr lang="en-US"/>
              <a:t>Angels eat food</a:t>
            </a:r>
          </a:p>
        </p:txBody>
      </p:sp>
      <p:sp>
        <p:nvSpPr>
          <p:cNvPr id="3" name="TextBox 2">
            <a:extLst>
              <a:ext uri="{FF2B5EF4-FFF2-40B4-BE49-F238E27FC236}">
                <a16:creationId xmlns:a16="http://schemas.microsoft.com/office/drawing/2014/main" id="{DA36EBF6-1A79-3F7F-F9B5-D87C866A1B28}"/>
              </a:ext>
            </a:extLst>
          </p:cNvPr>
          <p:cNvSpPr txBox="1"/>
          <p:nvPr/>
        </p:nvSpPr>
        <p:spPr>
          <a:xfrm>
            <a:off x="0" y="762000"/>
            <a:ext cx="12192000" cy="646331"/>
          </a:xfrm>
          <a:prstGeom prst="rect">
            <a:avLst/>
          </a:prstGeom>
          <a:noFill/>
        </p:spPr>
        <p:txBody>
          <a:bodyPr vert="horz" rtlCol="0">
            <a:spAutoFit/>
          </a:bodyPr>
          <a:lstStyle/>
          <a:p>
            <a:pPr algn="ctr"/>
            <a:r>
              <a:rPr lang="en-US" sz="3600"/>
              <a:t>Second Esdras [4th Ezra] 1:19</a:t>
            </a:r>
          </a:p>
        </p:txBody>
      </p:sp>
      <p:sp>
        <p:nvSpPr>
          <p:cNvPr id="4" name="TextBox 3">
            <a:extLst>
              <a:ext uri="{FF2B5EF4-FFF2-40B4-BE49-F238E27FC236}">
                <a16:creationId xmlns:a16="http://schemas.microsoft.com/office/drawing/2014/main" id="{F92EA4B3-9EF0-91C1-1F51-296EAB1D8EA0}"/>
              </a:ext>
            </a:extLst>
          </p:cNvPr>
          <p:cNvSpPr txBox="1"/>
          <p:nvPr/>
        </p:nvSpPr>
        <p:spPr>
          <a:xfrm>
            <a:off x="0" y="1270000"/>
            <a:ext cx="12192000" cy="400110"/>
          </a:xfrm>
          <a:prstGeom prst="rect">
            <a:avLst/>
          </a:prstGeom>
          <a:noFill/>
        </p:spPr>
        <p:txBody>
          <a:bodyPr vert="horz" rtlCol="0">
            <a:spAutoFit/>
          </a:bodyPr>
          <a:lstStyle/>
          <a:p>
            <a:pPr algn="ctr"/>
            <a:r>
              <a:rPr lang="en-US" sz="2000"/>
              <a:t>(1611 KJV, King James Version)</a:t>
            </a:r>
          </a:p>
        </p:txBody>
      </p:sp>
      <p:sp>
        <p:nvSpPr>
          <p:cNvPr id="5" name="TextBox 4">
            <a:extLst>
              <a:ext uri="{FF2B5EF4-FFF2-40B4-BE49-F238E27FC236}">
                <a16:creationId xmlns:a16="http://schemas.microsoft.com/office/drawing/2014/main" id="{DC32ABBF-6B20-FDFC-4E1A-49B20C777EB6}"/>
              </a:ext>
            </a:extLst>
          </p:cNvPr>
          <p:cNvSpPr txBox="1"/>
          <p:nvPr/>
        </p:nvSpPr>
        <p:spPr>
          <a:xfrm>
            <a:off x="1016000" y="1905000"/>
            <a:ext cx="10160000" cy="1046440"/>
          </a:xfrm>
          <a:prstGeom prst="rect">
            <a:avLst/>
          </a:prstGeom>
          <a:noFill/>
        </p:spPr>
        <p:txBody>
          <a:bodyPr vert="horz" rtlCol="0">
            <a:spAutoFit/>
          </a:bodyPr>
          <a:lstStyle/>
          <a:p>
            <a:pPr algn="ctr"/>
            <a:r>
              <a:rPr lang="en-US" sz="3100"/>
              <a:t>Then had </a:t>
            </a:r>
            <a:r>
              <a:rPr lang="en-US" sz="3100" b="1">
                <a:solidFill>
                  <a:srgbClr val="FFA500"/>
                </a:solidFill>
              </a:rPr>
              <a:t>I</a:t>
            </a:r>
            <a:r>
              <a:rPr lang="en-US" sz="3100"/>
              <a:t> pity upon </a:t>
            </a:r>
            <a:r>
              <a:rPr lang="en-US" sz="3100" b="1">
                <a:solidFill>
                  <a:srgbClr val="006400"/>
                </a:solidFill>
              </a:rPr>
              <a:t>your</a:t>
            </a:r>
            <a:r>
              <a:rPr lang="en-US" sz="3100"/>
              <a:t> mournings, and gave you manna to eat; </a:t>
            </a:r>
            <a:r>
              <a:rPr lang="en-US" sz="3100" b="1">
                <a:solidFill>
                  <a:srgbClr val="FF0000"/>
                </a:solidFill>
              </a:rPr>
              <a:t>so ye did eat angels' bread</a:t>
            </a:r>
            <a:r>
              <a:rPr lang="en-US" sz="3100"/>
              <a:t>.</a:t>
            </a:r>
          </a:p>
        </p:txBody>
      </p:sp>
    </p:spTree>
    <p:extLst>
      <p:ext uri="{BB962C8B-B14F-4D97-AF65-F5344CB8AC3E}">
        <p14:creationId xmlns:p14="http://schemas.microsoft.com/office/powerpoint/2010/main" val="406491162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843A312-5728-15CA-55F7-9EFC2FD37340}"/>
              </a:ext>
            </a:extLst>
          </p:cNvPr>
          <p:cNvSpPr txBox="1"/>
          <p:nvPr/>
        </p:nvSpPr>
        <p:spPr>
          <a:xfrm>
            <a:off x="127000" y="127000"/>
            <a:ext cx="7315200" cy="276999"/>
          </a:xfrm>
          <a:prstGeom prst="rect">
            <a:avLst/>
          </a:prstGeom>
          <a:noFill/>
        </p:spPr>
        <p:txBody>
          <a:bodyPr vert="horz" lIns="0" tIns="0" rIns="0" bIns="0" rtlCol="0">
            <a:spAutoFit/>
          </a:bodyPr>
          <a:lstStyle/>
          <a:p>
            <a:r>
              <a:rPr lang="en-US"/>
              <a:t>Angels eat food</a:t>
            </a:r>
          </a:p>
        </p:txBody>
      </p:sp>
      <p:sp>
        <p:nvSpPr>
          <p:cNvPr id="3" name="TextBox 2">
            <a:extLst>
              <a:ext uri="{FF2B5EF4-FFF2-40B4-BE49-F238E27FC236}">
                <a16:creationId xmlns:a16="http://schemas.microsoft.com/office/drawing/2014/main" id="{29E1C352-6268-A634-0C09-EED9E1B11CE6}"/>
              </a:ext>
            </a:extLst>
          </p:cNvPr>
          <p:cNvSpPr txBox="1"/>
          <p:nvPr/>
        </p:nvSpPr>
        <p:spPr>
          <a:xfrm>
            <a:off x="0" y="762000"/>
            <a:ext cx="12192000" cy="646331"/>
          </a:xfrm>
          <a:prstGeom prst="rect">
            <a:avLst/>
          </a:prstGeom>
          <a:noFill/>
        </p:spPr>
        <p:txBody>
          <a:bodyPr vert="horz" rtlCol="0">
            <a:spAutoFit/>
          </a:bodyPr>
          <a:lstStyle/>
          <a:p>
            <a:pPr algn="ctr"/>
            <a:r>
              <a:rPr lang="en-US" sz="3600"/>
              <a:t>Tobit 6:1-5</a:t>
            </a:r>
          </a:p>
        </p:txBody>
      </p:sp>
      <p:sp>
        <p:nvSpPr>
          <p:cNvPr id="4" name="TextBox 3">
            <a:extLst>
              <a:ext uri="{FF2B5EF4-FFF2-40B4-BE49-F238E27FC236}">
                <a16:creationId xmlns:a16="http://schemas.microsoft.com/office/drawing/2014/main" id="{50F7C5F1-D5E2-F067-3A26-67A555748D04}"/>
              </a:ext>
            </a:extLst>
          </p:cNvPr>
          <p:cNvSpPr txBox="1"/>
          <p:nvPr/>
        </p:nvSpPr>
        <p:spPr>
          <a:xfrm>
            <a:off x="0" y="1270000"/>
            <a:ext cx="12192000" cy="400110"/>
          </a:xfrm>
          <a:prstGeom prst="rect">
            <a:avLst/>
          </a:prstGeom>
          <a:noFill/>
        </p:spPr>
        <p:txBody>
          <a:bodyPr vert="horz" rtlCol="0">
            <a:spAutoFit/>
          </a:bodyPr>
          <a:lstStyle/>
          <a:p>
            <a:pPr algn="ctr"/>
            <a:r>
              <a:rPr lang="en-US" sz="2000"/>
              <a:t>(CPR, Cepher (Modified))</a:t>
            </a:r>
          </a:p>
        </p:txBody>
      </p:sp>
      <p:sp>
        <p:nvSpPr>
          <p:cNvPr id="5" name="TextBox 4">
            <a:extLst>
              <a:ext uri="{FF2B5EF4-FFF2-40B4-BE49-F238E27FC236}">
                <a16:creationId xmlns:a16="http://schemas.microsoft.com/office/drawing/2014/main" id="{C3835029-6D16-3CDF-9271-8BDEFE645120}"/>
              </a:ext>
            </a:extLst>
          </p:cNvPr>
          <p:cNvSpPr txBox="1"/>
          <p:nvPr/>
        </p:nvSpPr>
        <p:spPr>
          <a:xfrm>
            <a:off x="1016000" y="1905000"/>
            <a:ext cx="10160000" cy="4385816"/>
          </a:xfrm>
          <a:prstGeom prst="rect">
            <a:avLst/>
          </a:prstGeom>
          <a:noFill/>
        </p:spPr>
        <p:txBody>
          <a:bodyPr vert="horz" rtlCol="0">
            <a:spAutoFit/>
          </a:bodyPr>
          <a:lstStyle/>
          <a:p>
            <a:pPr algn="ctr"/>
            <a:r>
              <a:rPr lang="en-US" sz="3100"/>
              <a:t>And as they went on their journey, they came in the evening to the river Chiddeqel, and they lodged there. And when young man went down to wash himself, a fish leaped out of the river and would have devoured him. </a:t>
            </a:r>
            <a:r>
              <a:rPr lang="en-US" sz="3100" b="1">
                <a:solidFill>
                  <a:srgbClr val="FF0000"/>
                </a:solidFill>
              </a:rPr>
              <a:t>Then the angel said to him, take the fish.</a:t>
            </a:r>
            <a:r>
              <a:rPr lang="en-US" sz="3100"/>
              <a:t> And the young man laid hold of the fish, and drew it to land. To whom the angel said, open the fish and take the heart, the liver, and the gall, and put them up safely. So the young man did as the angel commanded him. (Continued...)</a:t>
            </a:r>
          </a:p>
        </p:txBody>
      </p:sp>
    </p:spTree>
    <p:extLst>
      <p:ext uri="{BB962C8B-B14F-4D97-AF65-F5344CB8AC3E}">
        <p14:creationId xmlns:p14="http://schemas.microsoft.com/office/powerpoint/2010/main" val="371185287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A531633-D59F-9E68-BE51-683F9DDD8744}"/>
              </a:ext>
            </a:extLst>
          </p:cNvPr>
          <p:cNvSpPr txBox="1"/>
          <p:nvPr/>
        </p:nvSpPr>
        <p:spPr>
          <a:xfrm>
            <a:off x="127000" y="127000"/>
            <a:ext cx="7315200" cy="276999"/>
          </a:xfrm>
          <a:prstGeom prst="rect">
            <a:avLst/>
          </a:prstGeom>
          <a:noFill/>
        </p:spPr>
        <p:txBody>
          <a:bodyPr vert="horz" lIns="0" tIns="0" rIns="0" bIns="0" rtlCol="0">
            <a:spAutoFit/>
          </a:bodyPr>
          <a:lstStyle/>
          <a:p>
            <a:r>
              <a:rPr lang="en-US"/>
              <a:t>Angels eat food</a:t>
            </a:r>
          </a:p>
        </p:txBody>
      </p:sp>
      <p:sp>
        <p:nvSpPr>
          <p:cNvPr id="3" name="TextBox 2">
            <a:extLst>
              <a:ext uri="{FF2B5EF4-FFF2-40B4-BE49-F238E27FC236}">
                <a16:creationId xmlns:a16="http://schemas.microsoft.com/office/drawing/2014/main" id="{2BB52CD2-2D9F-6797-DC27-215CF4E8354F}"/>
              </a:ext>
            </a:extLst>
          </p:cNvPr>
          <p:cNvSpPr txBox="1"/>
          <p:nvPr/>
        </p:nvSpPr>
        <p:spPr>
          <a:xfrm>
            <a:off x="1016000" y="635000"/>
            <a:ext cx="10160000" cy="569387"/>
          </a:xfrm>
          <a:prstGeom prst="rect">
            <a:avLst/>
          </a:prstGeom>
          <a:noFill/>
        </p:spPr>
        <p:txBody>
          <a:bodyPr vert="horz" rtlCol="0">
            <a:spAutoFit/>
          </a:bodyPr>
          <a:lstStyle/>
          <a:p>
            <a:pPr algn="ctr"/>
            <a:r>
              <a:rPr lang="en-US" sz="3100"/>
              <a:t>And when they had roasted the fish, they did eat.</a:t>
            </a:r>
          </a:p>
        </p:txBody>
      </p:sp>
    </p:spTree>
    <p:extLst>
      <p:ext uri="{BB962C8B-B14F-4D97-AF65-F5344CB8AC3E}">
        <p14:creationId xmlns:p14="http://schemas.microsoft.com/office/powerpoint/2010/main" val="131208124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E0A971E-677F-1452-7B36-3F1D14270C7C}"/>
              </a:ext>
            </a:extLst>
          </p:cNvPr>
          <p:cNvSpPr txBox="1"/>
          <p:nvPr/>
        </p:nvSpPr>
        <p:spPr>
          <a:xfrm>
            <a:off x="127000" y="127000"/>
            <a:ext cx="7315200" cy="276999"/>
          </a:xfrm>
          <a:prstGeom prst="rect">
            <a:avLst/>
          </a:prstGeom>
          <a:noFill/>
        </p:spPr>
        <p:txBody>
          <a:bodyPr vert="horz" lIns="0" tIns="0" rIns="0" bIns="0" rtlCol="0">
            <a:spAutoFit/>
          </a:bodyPr>
          <a:lstStyle/>
          <a:p>
            <a:r>
              <a:rPr lang="en-US"/>
              <a:t>Angels eat food</a:t>
            </a:r>
          </a:p>
        </p:txBody>
      </p:sp>
      <p:sp>
        <p:nvSpPr>
          <p:cNvPr id="3" name="TextBox 2">
            <a:extLst>
              <a:ext uri="{FF2B5EF4-FFF2-40B4-BE49-F238E27FC236}">
                <a16:creationId xmlns:a16="http://schemas.microsoft.com/office/drawing/2014/main" id="{D35FB800-BAF0-B745-226F-C92216C5B1DA}"/>
              </a:ext>
            </a:extLst>
          </p:cNvPr>
          <p:cNvSpPr txBox="1"/>
          <p:nvPr/>
        </p:nvSpPr>
        <p:spPr>
          <a:xfrm>
            <a:off x="0" y="762000"/>
            <a:ext cx="12192000" cy="646331"/>
          </a:xfrm>
          <a:prstGeom prst="rect">
            <a:avLst/>
          </a:prstGeom>
          <a:noFill/>
        </p:spPr>
        <p:txBody>
          <a:bodyPr vert="horz" rtlCol="0">
            <a:spAutoFit/>
          </a:bodyPr>
          <a:lstStyle/>
          <a:p>
            <a:pPr algn="ctr"/>
            <a:r>
              <a:rPr lang="en-US" sz="3600"/>
              <a:t>Wisdom of Solomon [Book of Wisdom] 16:20</a:t>
            </a:r>
          </a:p>
        </p:txBody>
      </p:sp>
      <p:sp>
        <p:nvSpPr>
          <p:cNvPr id="4" name="TextBox 3">
            <a:extLst>
              <a:ext uri="{FF2B5EF4-FFF2-40B4-BE49-F238E27FC236}">
                <a16:creationId xmlns:a16="http://schemas.microsoft.com/office/drawing/2014/main" id="{C96F5277-3272-34E7-D6A6-55A87DC5A6E3}"/>
              </a:ext>
            </a:extLst>
          </p:cNvPr>
          <p:cNvSpPr txBox="1"/>
          <p:nvPr/>
        </p:nvSpPr>
        <p:spPr>
          <a:xfrm>
            <a:off x="0" y="1270000"/>
            <a:ext cx="12192000" cy="400110"/>
          </a:xfrm>
          <a:prstGeom prst="rect">
            <a:avLst/>
          </a:prstGeom>
          <a:noFill/>
        </p:spPr>
        <p:txBody>
          <a:bodyPr vert="horz" rtlCol="0">
            <a:spAutoFit/>
          </a:bodyPr>
          <a:lstStyle/>
          <a:p>
            <a:pPr algn="ctr"/>
            <a:r>
              <a:rPr lang="en-US" sz="2000"/>
              <a:t>(NABRE, New American Bible Revised Edition)</a:t>
            </a:r>
          </a:p>
        </p:txBody>
      </p:sp>
      <p:sp>
        <p:nvSpPr>
          <p:cNvPr id="5" name="TextBox 4">
            <a:extLst>
              <a:ext uri="{FF2B5EF4-FFF2-40B4-BE49-F238E27FC236}">
                <a16:creationId xmlns:a16="http://schemas.microsoft.com/office/drawing/2014/main" id="{CCA72B10-F6D1-E4AA-81C5-BCE4199A7DCA}"/>
              </a:ext>
            </a:extLst>
          </p:cNvPr>
          <p:cNvSpPr txBox="1"/>
          <p:nvPr/>
        </p:nvSpPr>
        <p:spPr>
          <a:xfrm>
            <a:off x="1016000" y="1905000"/>
            <a:ext cx="10160000" cy="2000548"/>
          </a:xfrm>
          <a:prstGeom prst="rect">
            <a:avLst/>
          </a:prstGeom>
          <a:noFill/>
        </p:spPr>
        <p:txBody>
          <a:bodyPr vert="horz" rtlCol="0">
            <a:spAutoFit/>
          </a:bodyPr>
          <a:lstStyle/>
          <a:p>
            <a:pPr algn="ctr"/>
            <a:r>
              <a:rPr lang="en-US" sz="3100"/>
              <a:t>Instead of these things </a:t>
            </a:r>
            <a:r>
              <a:rPr lang="en-US" sz="3100" b="1">
                <a:solidFill>
                  <a:srgbClr val="FF0000"/>
                </a:solidFill>
              </a:rPr>
              <a:t>you gave your people food of angels,</a:t>
            </a:r>
            <a:r>
              <a:rPr lang="en-US" sz="3100"/>
              <a:t> and without their toil you supplied them from heaven with bread ready to eat, providing every pleasure and suited to every taste.</a:t>
            </a:r>
          </a:p>
        </p:txBody>
      </p:sp>
    </p:spTree>
    <p:extLst>
      <p:ext uri="{BB962C8B-B14F-4D97-AF65-F5344CB8AC3E}">
        <p14:creationId xmlns:p14="http://schemas.microsoft.com/office/powerpoint/2010/main" val="3602594572"/>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5A46CA-03D0-AEE4-67B7-4195E080A209}"/>
              </a:ext>
            </a:extLst>
          </p:cNvPr>
          <p:cNvSpPr>
            <a:spLocks noGrp="1"/>
          </p:cNvSpPr>
          <p:nvPr>
            <p:ph type="ctrTitle"/>
          </p:nvPr>
        </p:nvSpPr>
        <p:spPr>
          <a:xfrm>
            <a:off x="518160" y="762000"/>
            <a:ext cx="11155680" cy="3429000"/>
          </a:xfrm>
        </p:spPr>
        <p:txBody>
          <a:bodyPr>
            <a:normAutofit/>
          </a:bodyPr>
          <a:lstStyle/>
          <a:p>
            <a:pPr algn="ctr"/>
            <a:r>
              <a:rPr lang="en-US" sz="4800">
                <a:solidFill>
                  <a:srgbClr val="000000"/>
                </a:solidFill>
              </a:rPr>
              <a:t>Angels sometimes appear as humans</a:t>
            </a:r>
          </a:p>
        </p:txBody>
      </p:sp>
      <p:sp>
        <p:nvSpPr>
          <p:cNvPr id="3" name="Subtitle 2">
            <a:extLst>
              <a:ext uri="{FF2B5EF4-FFF2-40B4-BE49-F238E27FC236}">
                <a16:creationId xmlns:a16="http://schemas.microsoft.com/office/drawing/2014/main" id="{37345964-3116-3093-40CC-4279F2E81B8D}"/>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650875454"/>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ADCC629-48D9-F178-7188-66F45355D19F}"/>
              </a:ext>
            </a:extLst>
          </p:cNvPr>
          <p:cNvSpPr txBox="1"/>
          <p:nvPr/>
        </p:nvSpPr>
        <p:spPr>
          <a:xfrm>
            <a:off x="127000" y="127000"/>
            <a:ext cx="7315200" cy="276999"/>
          </a:xfrm>
          <a:prstGeom prst="rect">
            <a:avLst/>
          </a:prstGeom>
          <a:noFill/>
        </p:spPr>
        <p:txBody>
          <a:bodyPr vert="horz" lIns="0" tIns="0" rIns="0" bIns="0" rtlCol="0">
            <a:spAutoFit/>
          </a:bodyPr>
          <a:lstStyle/>
          <a:p>
            <a:r>
              <a:rPr lang="en-US"/>
              <a:t>Angels sometimes appear as humans</a:t>
            </a:r>
          </a:p>
        </p:txBody>
      </p:sp>
      <p:sp>
        <p:nvSpPr>
          <p:cNvPr id="3" name="TextBox 2">
            <a:extLst>
              <a:ext uri="{FF2B5EF4-FFF2-40B4-BE49-F238E27FC236}">
                <a16:creationId xmlns:a16="http://schemas.microsoft.com/office/drawing/2014/main" id="{DC6D5EB6-652D-89D6-703D-CFC254DE96F5}"/>
              </a:ext>
            </a:extLst>
          </p:cNvPr>
          <p:cNvSpPr txBox="1"/>
          <p:nvPr/>
        </p:nvSpPr>
        <p:spPr>
          <a:xfrm>
            <a:off x="0" y="762000"/>
            <a:ext cx="12192000" cy="646331"/>
          </a:xfrm>
          <a:prstGeom prst="rect">
            <a:avLst/>
          </a:prstGeom>
          <a:noFill/>
        </p:spPr>
        <p:txBody>
          <a:bodyPr vert="horz" rtlCol="0">
            <a:spAutoFit/>
          </a:bodyPr>
          <a:lstStyle/>
          <a:p>
            <a:pPr algn="ctr"/>
            <a:r>
              <a:rPr lang="en-US" sz="3600"/>
              <a:t>Acts 6:15</a:t>
            </a:r>
          </a:p>
        </p:txBody>
      </p:sp>
      <p:sp>
        <p:nvSpPr>
          <p:cNvPr id="4" name="TextBox 3">
            <a:extLst>
              <a:ext uri="{FF2B5EF4-FFF2-40B4-BE49-F238E27FC236}">
                <a16:creationId xmlns:a16="http://schemas.microsoft.com/office/drawing/2014/main" id="{CDC93115-B5A3-072F-4822-7053F34E7278}"/>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2564DD6A-D1C9-3A7F-36A5-8FD7FC341DB4}"/>
              </a:ext>
            </a:extLst>
          </p:cNvPr>
          <p:cNvSpPr txBox="1"/>
          <p:nvPr/>
        </p:nvSpPr>
        <p:spPr>
          <a:xfrm>
            <a:off x="1016000" y="1905000"/>
            <a:ext cx="10160000" cy="1046440"/>
          </a:xfrm>
          <a:prstGeom prst="rect">
            <a:avLst/>
          </a:prstGeom>
          <a:noFill/>
        </p:spPr>
        <p:txBody>
          <a:bodyPr vert="horz" rtlCol="0">
            <a:spAutoFit/>
          </a:bodyPr>
          <a:lstStyle/>
          <a:p>
            <a:pPr algn="ctr"/>
            <a:r>
              <a:rPr lang="en-US" sz="3100"/>
              <a:t>And all that sat in the council, fastening their eyes on him, </a:t>
            </a:r>
            <a:r>
              <a:rPr lang="en-US" sz="3100" b="1">
                <a:solidFill>
                  <a:srgbClr val="FF0000"/>
                </a:solidFill>
              </a:rPr>
              <a:t>saw his face as it had been the face of an angel</a:t>
            </a:r>
            <a:r>
              <a:rPr lang="en-US" sz="3100"/>
              <a:t>.</a:t>
            </a:r>
          </a:p>
        </p:txBody>
      </p:sp>
    </p:spTree>
    <p:extLst>
      <p:ext uri="{BB962C8B-B14F-4D97-AF65-F5344CB8AC3E}">
        <p14:creationId xmlns:p14="http://schemas.microsoft.com/office/powerpoint/2010/main" val="1522323859"/>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B87334F-0846-C0C9-D774-72077CB09B9A}"/>
              </a:ext>
            </a:extLst>
          </p:cNvPr>
          <p:cNvSpPr txBox="1"/>
          <p:nvPr/>
        </p:nvSpPr>
        <p:spPr>
          <a:xfrm>
            <a:off x="127000" y="127000"/>
            <a:ext cx="7315200" cy="276999"/>
          </a:xfrm>
          <a:prstGeom prst="rect">
            <a:avLst/>
          </a:prstGeom>
          <a:noFill/>
        </p:spPr>
        <p:txBody>
          <a:bodyPr vert="horz" lIns="0" tIns="0" rIns="0" bIns="0" rtlCol="0">
            <a:spAutoFit/>
          </a:bodyPr>
          <a:lstStyle/>
          <a:p>
            <a:r>
              <a:rPr lang="en-US"/>
              <a:t>Angels sometimes appear as humans</a:t>
            </a:r>
          </a:p>
        </p:txBody>
      </p:sp>
      <p:sp>
        <p:nvSpPr>
          <p:cNvPr id="3" name="TextBox 2">
            <a:extLst>
              <a:ext uri="{FF2B5EF4-FFF2-40B4-BE49-F238E27FC236}">
                <a16:creationId xmlns:a16="http://schemas.microsoft.com/office/drawing/2014/main" id="{B4BDBF71-ECB3-84E0-0D11-CC00864CACD6}"/>
              </a:ext>
            </a:extLst>
          </p:cNvPr>
          <p:cNvSpPr txBox="1"/>
          <p:nvPr/>
        </p:nvSpPr>
        <p:spPr>
          <a:xfrm>
            <a:off x="0" y="762000"/>
            <a:ext cx="12192000" cy="646331"/>
          </a:xfrm>
          <a:prstGeom prst="rect">
            <a:avLst/>
          </a:prstGeom>
          <a:noFill/>
        </p:spPr>
        <p:txBody>
          <a:bodyPr vert="horz" rtlCol="0">
            <a:spAutoFit/>
          </a:bodyPr>
          <a:lstStyle/>
          <a:p>
            <a:pPr algn="ctr"/>
            <a:r>
              <a:rPr lang="en-US" sz="3600"/>
              <a:t>Ezekiel 1:4-5</a:t>
            </a:r>
          </a:p>
        </p:txBody>
      </p:sp>
      <p:sp>
        <p:nvSpPr>
          <p:cNvPr id="4" name="TextBox 3">
            <a:extLst>
              <a:ext uri="{FF2B5EF4-FFF2-40B4-BE49-F238E27FC236}">
                <a16:creationId xmlns:a16="http://schemas.microsoft.com/office/drawing/2014/main" id="{F8938511-278B-5DBA-4E71-F0EF61D24641}"/>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0255C4A2-0971-0E21-A7AF-6EDE5A2ABC74}"/>
              </a:ext>
            </a:extLst>
          </p:cNvPr>
          <p:cNvSpPr txBox="1"/>
          <p:nvPr/>
        </p:nvSpPr>
        <p:spPr>
          <a:xfrm>
            <a:off x="1016000" y="1905000"/>
            <a:ext cx="10160000" cy="2954655"/>
          </a:xfrm>
          <a:prstGeom prst="rect">
            <a:avLst/>
          </a:prstGeom>
          <a:noFill/>
        </p:spPr>
        <p:txBody>
          <a:bodyPr vert="horz" rtlCol="0">
            <a:spAutoFit/>
          </a:bodyPr>
          <a:lstStyle/>
          <a:p>
            <a:pPr algn="ctr"/>
            <a:r>
              <a:rPr lang="en-US" sz="3100"/>
              <a:t>As I looked, behold, a storm wind was coming from the north, a great cloud with fire flashing forth continually and a bright light around it, and in its midst something like glowing metal in the midst of the fire. Within it there were </a:t>
            </a:r>
            <a:r>
              <a:rPr lang="en-US" sz="3100" b="1">
                <a:solidFill>
                  <a:srgbClr val="FF0000"/>
                </a:solidFill>
              </a:rPr>
              <a:t>figures resembling four living beings. And this was their appearance: they had human form.</a:t>
            </a:r>
          </a:p>
        </p:txBody>
      </p:sp>
    </p:spTree>
    <p:extLst>
      <p:ext uri="{BB962C8B-B14F-4D97-AF65-F5344CB8AC3E}">
        <p14:creationId xmlns:p14="http://schemas.microsoft.com/office/powerpoint/2010/main" val="2664489697"/>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E9C5D87-84BB-6143-2F74-06B77BFF89C2}"/>
              </a:ext>
            </a:extLst>
          </p:cNvPr>
          <p:cNvSpPr txBox="1"/>
          <p:nvPr/>
        </p:nvSpPr>
        <p:spPr>
          <a:xfrm>
            <a:off x="127000" y="127000"/>
            <a:ext cx="7315200" cy="276999"/>
          </a:xfrm>
          <a:prstGeom prst="rect">
            <a:avLst/>
          </a:prstGeom>
          <a:noFill/>
        </p:spPr>
        <p:txBody>
          <a:bodyPr vert="horz" lIns="0" tIns="0" rIns="0" bIns="0" rtlCol="0">
            <a:spAutoFit/>
          </a:bodyPr>
          <a:lstStyle/>
          <a:p>
            <a:r>
              <a:rPr lang="en-US"/>
              <a:t>Angels sometimes appear as humans</a:t>
            </a:r>
          </a:p>
        </p:txBody>
      </p:sp>
      <p:sp>
        <p:nvSpPr>
          <p:cNvPr id="3" name="TextBox 2">
            <a:extLst>
              <a:ext uri="{FF2B5EF4-FFF2-40B4-BE49-F238E27FC236}">
                <a16:creationId xmlns:a16="http://schemas.microsoft.com/office/drawing/2014/main" id="{5701AFA3-8C7A-DB2F-6B66-DE54E037C920}"/>
              </a:ext>
            </a:extLst>
          </p:cNvPr>
          <p:cNvSpPr txBox="1"/>
          <p:nvPr/>
        </p:nvSpPr>
        <p:spPr>
          <a:xfrm>
            <a:off x="0" y="762000"/>
            <a:ext cx="12192000" cy="646331"/>
          </a:xfrm>
          <a:prstGeom prst="rect">
            <a:avLst/>
          </a:prstGeom>
          <a:noFill/>
        </p:spPr>
        <p:txBody>
          <a:bodyPr vert="horz" rtlCol="0">
            <a:spAutoFit/>
          </a:bodyPr>
          <a:lstStyle/>
          <a:p>
            <a:pPr algn="ctr"/>
            <a:r>
              <a:rPr lang="en-US" sz="3600"/>
              <a:t>First Enoch 17:1-2</a:t>
            </a:r>
          </a:p>
        </p:txBody>
      </p:sp>
      <p:sp>
        <p:nvSpPr>
          <p:cNvPr id="4" name="TextBox 3">
            <a:extLst>
              <a:ext uri="{FF2B5EF4-FFF2-40B4-BE49-F238E27FC236}">
                <a16:creationId xmlns:a16="http://schemas.microsoft.com/office/drawing/2014/main" id="{3B8A9B05-7886-A356-3A08-0A0107A878DA}"/>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AEBF94DA-0BD8-788A-BA33-42D98FD1303B}"/>
              </a:ext>
            </a:extLst>
          </p:cNvPr>
          <p:cNvSpPr txBox="1"/>
          <p:nvPr/>
        </p:nvSpPr>
        <p:spPr>
          <a:xfrm>
            <a:off x="1016000" y="1905000"/>
            <a:ext cx="10160000" cy="2477601"/>
          </a:xfrm>
          <a:prstGeom prst="rect">
            <a:avLst/>
          </a:prstGeom>
          <a:noFill/>
        </p:spPr>
        <p:txBody>
          <a:bodyPr vert="horz" rtlCol="0">
            <a:spAutoFit/>
          </a:bodyPr>
          <a:lstStyle/>
          <a:p>
            <a:pPr algn="ctr"/>
            <a:r>
              <a:rPr lang="en-US" sz="3100"/>
              <a:t>And they took and brought me to a place in which those who were there were like flaming fire, and, when they wished, </a:t>
            </a:r>
            <a:r>
              <a:rPr lang="en-US" sz="3100" b="1">
                <a:solidFill>
                  <a:srgbClr val="FF0000"/>
                </a:solidFill>
              </a:rPr>
              <a:t>they appeared as men</a:t>
            </a:r>
            <a:r>
              <a:rPr lang="en-US" sz="3100"/>
              <a:t>. And they brought me to the place of darkness, and to a mountain the point of whose summit reached to heaven.</a:t>
            </a:r>
          </a:p>
        </p:txBody>
      </p:sp>
    </p:spTree>
    <p:extLst>
      <p:ext uri="{BB962C8B-B14F-4D97-AF65-F5344CB8AC3E}">
        <p14:creationId xmlns:p14="http://schemas.microsoft.com/office/powerpoint/2010/main" val="2702730862"/>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EEAC6E2-035A-A1F2-D564-391C6C3E77A6}"/>
              </a:ext>
            </a:extLst>
          </p:cNvPr>
          <p:cNvSpPr txBox="1"/>
          <p:nvPr/>
        </p:nvSpPr>
        <p:spPr>
          <a:xfrm>
            <a:off x="127000" y="127000"/>
            <a:ext cx="7315200" cy="276999"/>
          </a:xfrm>
          <a:prstGeom prst="rect">
            <a:avLst/>
          </a:prstGeom>
          <a:noFill/>
        </p:spPr>
        <p:txBody>
          <a:bodyPr vert="horz" lIns="0" tIns="0" rIns="0" bIns="0" rtlCol="0">
            <a:spAutoFit/>
          </a:bodyPr>
          <a:lstStyle/>
          <a:p>
            <a:r>
              <a:rPr lang="en-US"/>
              <a:t>Angels sometimes appear as humans</a:t>
            </a:r>
          </a:p>
        </p:txBody>
      </p:sp>
      <p:sp>
        <p:nvSpPr>
          <p:cNvPr id="3" name="TextBox 2">
            <a:extLst>
              <a:ext uri="{FF2B5EF4-FFF2-40B4-BE49-F238E27FC236}">
                <a16:creationId xmlns:a16="http://schemas.microsoft.com/office/drawing/2014/main" id="{541CFC4B-4228-3149-D460-3B3C87A56DE0}"/>
              </a:ext>
            </a:extLst>
          </p:cNvPr>
          <p:cNvSpPr txBox="1"/>
          <p:nvPr/>
        </p:nvSpPr>
        <p:spPr>
          <a:xfrm>
            <a:off x="0" y="762000"/>
            <a:ext cx="12192000" cy="646331"/>
          </a:xfrm>
          <a:prstGeom prst="rect">
            <a:avLst/>
          </a:prstGeom>
          <a:noFill/>
        </p:spPr>
        <p:txBody>
          <a:bodyPr vert="horz" rtlCol="0">
            <a:spAutoFit/>
          </a:bodyPr>
          <a:lstStyle/>
          <a:p>
            <a:pPr algn="ctr"/>
            <a:r>
              <a:rPr lang="en-US" sz="3600"/>
              <a:t>First Enoch 69:11</a:t>
            </a:r>
          </a:p>
        </p:txBody>
      </p:sp>
      <p:sp>
        <p:nvSpPr>
          <p:cNvPr id="4" name="TextBox 3">
            <a:extLst>
              <a:ext uri="{FF2B5EF4-FFF2-40B4-BE49-F238E27FC236}">
                <a16:creationId xmlns:a16="http://schemas.microsoft.com/office/drawing/2014/main" id="{0A5BF407-F03F-ADC8-FA51-E3160F48C55A}"/>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4E917590-B715-2550-F421-DDD9B5AA6F97}"/>
              </a:ext>
            </a:extLst>
          </p:cNvPr>
          <p:cNvSpPr txBox="1"/>
          <p:nvPr/>
        </p:nvSpPr>
        <p:spPr>
          <a:xfrm>
            <a:off x="1016000" y="1905000"/>
            <a:ext cx="10160000" cy="2954655"/>
          </a:xfrm>
          <a:prstGeom prst="rect">
            <a:avLst/>
          </a:prstGeom>
          <a:noFill/>
        </p:spPr>
        <p:txBody>
          <a:bodyPr vert="horz" rtlCol="0">
            <a:spAutoFit/>
          </a:bodyPr>
          <a:lstStyle/>
          <a:p>
            <a:pPr algn="ctr"/>
            <a:r>
              <a:rPr lang="en-US" sz="3100"/>
              <a:t>to their good faith with pen and ink. </a:t>
            </a:r>
            <a:r>
              <a:rPr lang="en-US" sz="3100" b="1">
                <a:solidFill>
                  <a:srgbClr val="FF0000"/>
                </a:solidFill>
              </a:rPr>
              <a:t>For men were created exactly like the angels</a:t>
            </a:r>
            <a:r>
              <a:rPr lang="en-US" sz="3100"/>
              <a:t>, to the intent that they should continue pure and righteous, and death, which destroys everything, could not have taken hold of them, but through this their knowledge they are perishing, and through this power</a:t>
            </a:r>
          </a:p>
        </p:txBody>
      </p:sp>
    </p:spTree>
    <p:extLst>
      <p:ext uri="{BB962C8B-B14F-4D97-AF65-F5344CB8AC3E}">
        <p14:creationId xmlns:p14="http://schemas.microsoft.com/office/powerpoint/2010/main" val="2439058073"/>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5A78A78-632F-37A6-DA22-33A40AFF594E}"/>
              </a:ext>
            </a:extLst>
          </p:cNvPr>
          <p:cNvSpPr txBox="1"/>
          <p:nvPr/>
        </p:nvSpPr>
        <p:spPr>
          <a:xfrm>
            <a:off x="127000" y="127000"/>
            <a:ext cx="7315200" cy="276999"/>
          </a:xfrm>
          <a:prstGeom prst="rect">
            <a:avLst/>
          </a:prstGeom>
          <a:noFill/>
        </p:spPr>
        <p:txBody>
          <a:bodyPr vert="horz" lIns="0" tIns="0" rIns="0" bIns="0" rtlCol="0">
            <a:spAutoFit/>
          </a:bodyPr>
          <a:lstStyle/>
          <a:p>
            <a:r>
              <a:rPr lang="en-US"/>
              <a:t>Angels sometimes appear as humans</a:t>
            </a:r>
          </a:p>
        </p:txBody>
      </p:sp>
      <p:sp>
        <p:nvSpPr>
          <p:cNvPr id="3" name="TextBox 2">
            <a:extLst>
              <a:ext uri="{FF2B5EF4-FFF2-40B4-BE49-F238E27FC236}">
                <a16:creationId xmlns:a16="http://schemas.microsoft.com/office/drawing/2014/main" id="{730D52DA-6537-74F2-E702-1DDCCACFB436}"/>
              </a:ext>
            </a:extLst>
          </p:cNvPr>
          <p:cNvSpPr txBox="1"/>
          <p:nvPr/>
        </p:nvSpPr>
        <p:spPr>
          <a:xfrm>
            <a:off x="0" y="762000"/>
            <a:ext cx="12192000" cy="646331"/>
          </a:xfrm>
          <a:prstGeom prst="rect">
            <a:avLst/>
          </a:prstGeom>
          <a:noFill/>
        </p:spPr>
        <p:txBody>
          <a:bodyPr vert="horz" rtlCol="0">
            <a:spAutoFit/>
          </a:bodyPr>
          <a:lstStyle/>
          <a:p>
            <a:pPr algn="ctr"/>
            <a:r>
              <a:rPr lang="en-US" sz="3600"/>
              <a:t>Genesis 19:1-15</a:t>
            </a:r>
          </a:p>
        </p:txBody>
      </p:sp>
      <p:sp>
        <p:nvSpPr>
          <p:cNvPr id="4" name="TextBox 3">
            <a:extLst>
              <a:ext uri="{FF2B5EF4-FFF2-40B4-BE49-F238E27FC236}">
                <a16:creationId xmlns:a16="http://schemas.microsoft.com/office/drawing/2014/main" id="{85FEBFA9-46BD-AD13-60C1-36FC095B51FE}"/>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9C3F1CA8-E0A3-D60B-40FF-5D4092DB2AE4}"/>
              </a:ext>
            </a:extLst>
          </p:cNvPr>
          <p:cNvSpPr txBox="1"/>
          <p:nvPr/>
        </p:nvSpPr>
        <p:spPr>
          <a:xfrm>
            <a:off x="1016000" y="1905000"/>
            <a:ext cx="10160000" cy="3908762"/>
          </a:xfrm>
          <a:prstGeom prst="rect">
            <a:avLst/>
          </a:prstGeom>
          <a:noFill/>
        </p:spPr>
        <p:txBody>
          <a:bodyPr vert="horz" rtlCol="0">
            <a:spAutoFit/>
          </a:bodyPr>
          <a:lstStyle/>
          <a:p>
            <a:pPr algn="ctr"/>
            <a:r>
              <a:rPr lang="en-US" sz="3100"/>
              <a:t>Now the </a:t>
            </a:r>
            <a:r>
              <a:rPr lang="en-US" sz="3100" b="1">
                <a:solidFill>
                  <a:srgbClr val="FF0000"/>
                </a:solidFill>
              </a:rPr>
              <a:t>two angels came to Sodom</a:t>
            </a:r>
            <a:r>
              <a:rPr lang="en-US" sz="3100"/>
              <a:t> in the evening as Lot was sitting in the gate of Sodom. When Lot saw them, he rose to meet them and bowed down with his face to the ground. And he said, "Now behold, my lords, please turn aside into your servant's house, and spend the night, and wash your feet; then you may rise early and go on your way." They said however, "No, but we shall spend the night in the square. (Continued...)</a:t>
            </a:r>
          </a:p>
        </p:txBody>
      </p:sp>
    </p:spTree>
    <p:extLst>
      <p:ext uri="{BB962C8B-B14F-4D97-AF65-F5344CB8AC3E}">
        <p14:creationId xmlns:p14="http://schemas.microsoft.com/office/powerpoint/2010/main" val="166876760"/>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A8B012F-3296-49B2-1C4B-9976C9F2F491}"/>
              </a:ext>
            </a:extLst>
          </p:cNvPr>
          <p:cNvSpPr txBox="1"/>
          <p:nvPr/>
        </p:nvSpPr>
        <p:spPr>
          <a:xfrm>
            <a:off x="127000" y="127000"/>
            <a:ext cx="7315200" cy="276999"/>
          </a:xfrm>
          <a:prstGeom prst="rect">
            <a:avLst/>
          </a:prstGeom>
          <a:noFill/>
        </p:spPr>
        <p:txBody>
          <a:bodyPr vert="horz" lIns="0" tIns="0" rIns="0" bIns="0" rtlCol="0">
            <a:spAutoFit/>
          </a:bodyPr>
          <a:lstStyle/>
          <a:p>
            <a:r>
              <a:rPr lang="en-US"/>
              <a:t>Angels sometimes appear as humans</a:t>
            </a:r>
          </a:p>
        </p:txBody>
      </p:sp>
      <p:sp>
        <p:nvSpPr>
          <p:cNvPr id="3" name="TextBox 2">
            <a:extLst>
              <a:ext uri="{FF2B5EF4-FFF2-40B4-BE49-F238E27FC236}">
                <a16:creationId xmlns:a16="http://schemas.microsoft.com/office/drawing/2014/main" id="{68684295-8A1F-89D1-F873-D8B373459093}"/>
              </a:ext>
            </a:extLst>
          </p:cNvPr>
          <p:cNvSpPr txBox="1"/>
          <p:nvPr/>
        </p:nvSpPr>
        <p:spPr>
          <a:xfrm>
            <a:off x="1016000" y="635000"/>
            <a:ext cx="10160000" cy="3908762"/>
          </a:xfrm>
          <a:prstGeom prst="rect">
            <a:avLst/>
          </a:prstGeom>
          <a:noFill/>
        </p:spPr>
        <p:txBody>
          <a:bodyPr vert="horz" rtlCol="0">
            <a:spAutoFit/>
          </a:bodyPr>
          <a:lstStyle/>
          <a:p>
            <a:pPr algn="ctr"/>
            <a:r>
              <a:rPr lang="en-US" sz="3100"/>
              <a:t>" Yet he urged them strongly, so they turned aside to him and entered his house; and he prepared a feast for them, and baked unleavened bread, and they ate. Before they lay down, the men of the city, the men of Sodom, surrounded the house, both young and old, all the people from every quarter; and they called to Lot and said to him, </a:t>
            </a:r>
            <a:r>
              <a:rPr lang="en-US" sz="3100" b="1">
                <a:solidFill>
                  <a:srgbClr val="FF0000"/>
                </a:solidFill>
              </a:rPr>
              <a:t>"Where are the men who came to you tonight</a:t>
            </a:r>
            <a:r>
              <a:rPr lang="en-US" sz="3100"/>
              <a:t>? Bring them out to us that we may have relations with them. (Continued...)</a:t>
            </a:r>
          </a:p>
        </p:txBody>
      </p:sp>
    </p:spTree>
    <p:extLst>
      <p:ext uri="{BB962C8B-B14F-4D97-AF65-F5344CB8AC3E}">
        <p14:creationId xmlns:p14="http://schemas.microsoft.com/office/powerpoint/2010/main" val="1644719292"/>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D9B3040-B6BB-260B-5DD5-DB0422B992BB}"/>
              </a:ext>
            </a:extLst>
          </p:cNvPr>
          <p:cNvSpPr txBox="1"/>
          <p:nvPr/>
        </p:nvSpPr>
        <p:spPr>
          <a:xfrm>
            <a:off x="127000" y="127000"/>
            <a:ext cx="7315200" cy="276999"/>
          </a:xfrm>
          <a:prstGeom prst="rect">
            <a:avLst/>
          </a:prstGeom>
          <a:noFill/>
        </p:spPr>
        <p:txBody>
          <a:bodyPr vert="horz" lIns="0" tIns="0" rIns="0" bIns="0" rtlCol="0">
            <a:spAutoFit/>
          </a:bodyPr>
          <a:lstStyle/>
          <a:p>
            <a:r>
              <a:rPr lang="en-US"/>
              <a:t>Angels sometimes appear as humans</a:t>
            </a:r>
          </a:p>
        </p:txBody>
      </p:sp>
      <p:sp>
        <p:nvSpPr>
          <p:cNvPr id="3" name="TextBox 2">
            <a:extLst>
              <a:ext uri="{FF2B5EF4-FFF2-40B4-BE49-F238E27FC236}">
                <a16:creationId xmlns:a16="http://schemas.microsoft.com/office/drawing/2014/main" id="{203ECE66-1186-EF89-350F-13B86928BDDE}"/>
              </a:ext>
            </a:extLst>
          </p:cNvPr>
          <p:cNvSpPr txBox="1"/>
          <p:nvPr/>
        </p:nvSpPr>
        <p:spPr>
          <a:xfrm>
            <a:off x="1016000" y="635000"/>
            <a:ext cx="10160000" cy="4385816"/>
          </a:xfrm>
          <a:prstGeom prst="rect">
            <a:avLst/>
          </a:prstGeom>
          <a:noFill/>
        </p:spPr>
        <p:txBody>
          <a:bodyPr vert="horz" rtlCol="0">
            <a:spAutoFit/>
          </a:bodyPr>
          <a:lstStyle/>
          <a:p>
            <a:pPr algn="ctr"/>
            <a:r>
              <a:rPr lang="en-US" sz="3100"/>
              <a:t>" But Lot went out to them at the doorway, and shut the door behind him, and said, "Please, my brothers, do not act wickedly. "Now behold, I have two daughters who have not had relations with man; please let me bring them out to you, and do to them whatever you like; only do nothing to these men, inasmuch as they have come under the shelter of my roof." But they said, "Stand aside." Furthermore, they said, "This one came in as an alien, and already he is acting like a judge; (Continued...)</a:t>
            </a:r>
          </a:p>
        </p:txBody>
      </p:sp>
    </p:spTree>
    <p:extLst>
      <p:ext uri="{BB962C8B-B14F-4D97-AF65-F5344CB8AC3E}">
        <p14:creationId xmlns:p14="http://schemas.microsoft.com/office/powerpoint/2010/main" val="1808735091"/>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91CB59E-361C-799F-C49B-95A82F4DE4B4}"/>
              </a:ext>
            </a:extLst>
          </p:cNvPr>
          <p:cNvSpPr txBox="1"/>
          <p:nvPr/>
        </p:nvSpPr>
        <p:spPr>
          <a:xfrm>
            <a:off x="127000" y="127000"/>
            <a:ext cx="7315200" cy="276999"/>
          </a:xfrm>
          <a:prstGeom prst="rect">
            <a:avLst/>
          </a:prstGeom>
          <a:noFill/>
        </p:spPr>
        <p:txBody>
          <a:bodyPr vert="horz" lIns="0" tIns="0" rIns="0" bIns="0" rtlCol="0">
            <a:spAutoFit/>
          </a:bodyPr>
          <a:lstStyle/>
          <a:p>
            <a:r>
              <a:rPr lang="en-US"/>
              <a:t>Angels sometimes appear as humans</a:t>
            </a:r>
          </a:p>
        </p:txBody>
      </p:sp>
      <p:sp>
        <p:nvSpPr>
          <p:cNvPr id="3" name="TextBox 2">
            <a:extLst>
              <a:ext uri="{FF2B5EF4-FFF2-40B4-BE49-F238E27FC236}">
                <a16:creationId xmlns:a16="http://schemas.microsoft.com/office/drawing/2014/main" id="{3D75684C-D742-F1C7-2464-6617773D51ED}"/>
              </a:ext>
            </a:extLst>
          </p:cNvPr>
          <p:cNvSpPr txBox="1"/>
          <p:nvPr/>
        </p:nvSpPr>
        <p:spPr>
          <a:xfrm>
            <a:off x="1016000" y="635000"/>
            <a:ext cx="10160000" cy="3908762"/>
          </a:xfrm>
          <a:prstGeom prst="rect">
            <a:avLst/>
          </a:prstGeom>
          <a:noFill/>
        </p:spPr>
        <p:txBody>
          <a:bodyPr vert="horz" rtlCol="0">
            <a:spAutoFit/>
          </a:bodyPr>
          <a:lstStyle/>
          <a:p>
            <a:pPr algn="ctr"/>
            <a:r>
              <a:rPr lang="en-US" sz="3100"/>
              <a:t>now we will treat you worse than them." So they pressed hard against Lot and came near to break the door. But the men reached out their hands and brought Lot into the house with them, and shut the door. They struck the men who were at the doorway of the house with blindness, both small and great, so that they wearied themselves trying to find the doorway. Then the two men said to Lot, "Whom else have you here? (Continued...)</a:t>
            </a:r>
          </a:p>
        </p:txBody>
      </p:sp>
    </p:spTree>
    <p:extLst>
      <p:ext uri="{BB962C8B-B14F-4D97-AF65-F5344CB8AC3E}">
        <p14:creationId xmlns:p14="http://schemas.microsoft.com/office/powerpoint/2010/main" val="1705537596"/>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904298E-C8E5-28FC-88DC-551F5B3C9F92}"/>
              </a:ext>
            </a:extLst>
          </p:cNvPr>
          <p:cNvSpPr txBox="1"/>
          <p:nvPr/>
        </p:nvSpPr>
        <p:spPr>
          <a:xfrm>
            <a:off x="127000" y="127000"/>
            <a:ext cx="7315200" cy="276999"/>
          </a:xfrm>
          <a:prstGeom prst="rect">
            <a:avLst/>
          </a:prstGeom>
          <a:noFill/>
        </p:spPr>
        <p:txBody>
          <a:bodyPr vert="horz" lIns="0" tIns="0" rIns="0" bIns="0" rtlCol="0">
            <a:spAutoFit/>
          </a:bodyPr>
          <a:lstStyle/>
          <a:p>
            <a:r>
              <a:rPr lang="en-US"/>
              <a:t>Angels sometimes appear as humans</a:t>
            </a:r>
          </a:p>
        </p:txBody>
      </p:sp>
      <p:sp>
        <p:nvSpPr>
          <p:cNvPr id="3" name="TextBox 2">
            <a:extLst>
              <a:ext uri="{FF2B5EF4-FFF2-40B4-BE49-F238E27FC236}">
                <a16:creationId xmlns:a16="http://schemas.microsoft.com/office/drawing/2014/main" id="{C4565E97-C53C-5D6E-851E-E7BEC60FEA38}"/>
              </a:ext>
            </a:extLst>
          </p:cNvPr>
          <p:cNvSpPr txBox="1"/>
          <p:nvPr/>
        </p:nvSpPr>
        <p:spPr>
          <a:xfrm>
            <a:off x="1016000" y="635000"/>
            <a:ext cx="10160000" cy="3908762"/>
          </a:xfrm>
          <a:prstGeom prst="rect">
            <a:avLst/>
          </a:prstGeom>
          <a:noFill/>
        </p:spPr>
        <p:txBody>
          <a:bodyPr vert="horz" rtlCol="0">
            <a:spAutoFit/>
          </a:bodyPr>
          <a:lstStyle/>
          <a:p>
            <a:pPr algn="ctr"/>
            <a:r>
              <a:rPr lang="en-US" sz="3100"/>
              <a:t>A son-in-law, and your sons, and your daughters, and whomever you have in the city, bring them out of the place; for we are about to destroy this place, because their outcry has become so great before the LORD that the LORD has sent us to destroy it." Lot went out and spoke to his sons-in-law, who were to marry his daughters, and said, "Up, get out of this place, for the LORD will destroy the city." But he appeared to his sons-in-law to be jesting. (Continued...)</a:t>
            </a:r>
          </a:p>
        </p:txBody>
      </p:sp>
    </p:spTree>
    <p:extLst>
      <p:ext uri="{BB962C8B-B14F-4D97-AF65-F5344CB8AC3E}">
        <p14:creationId xmlns:p14="http://schemas.microsoft.com/office/powerpoint/2010/main" val="4215446961"/>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F2F6913-3B1C-5A1E-88A5-C5881093D020}"/>
              </a:ext>
            </a:extLst>
          </p:cNvPr>
          <p:cNvSpPr txBox="1"/>
          <p:nvPr/>
        </p:nvSpPr>
        <p:spPr>
          <a:xfrm>
            <a:off x="127000" y="127000"/>
            <a:ext cx="7315200" cy="276999"/>
          </a:xfrm>
          <a:prstGeom prst="rect">
            <a:avLst/>
          </a:prstGeom>
          <a:noFill/>
        </p:spPr>
        <p:txBody>
          <a:bodyPr vert="horz" lIns="0" tIns="0" rIns="0" bIns="0" rtlCol="0">
            <a:spAutoFit/>
          </a:bodyPr>
          <a:lstStyle/>
          <a:p>
            <a:r>
              <a:rPr lang="en-US"/>
              <a:t>Angels sometimes appear as humans</a:t>
            </a:r>
          </a:p>
        </p:txBody>
      </p:sp>
      <p:sp>
        <p:nvSpPr>
          <p:cNvPr id="3" name="TextBox 2">
            <a:extLst>
              <a:ext uri="{FF2B5EF4-FFF2-40B4-BE49-F238E27FC236}">
                <a16:creationId xmlns:a16="http://schemas.microsoft.com/office/drawing/2014/main" id="{61597A2D-22BC-6846-1FDD-2D42D29E09F9}"/>
              </a:ext>
            </a:extLst>
          </p:cNvPr>
          <p:cNvSpPr txBox="1"/>
          <p:nvPr/>
        </p:nvSpPr>
        <p:spPr>
          <a:xfrm>
            <a:off x="1016000" y="635000"/>
            <a:ext cx="10160000" cy="1523494"/>
          </a:xfrm>
          <a:prstGeom prst="rect">
            <a:avLst/>
          </a:prstGeom>
          <a:noFill/>
        </p:spPr>
        <p:txBody>
          <a:bodyPr vert="horz" rtlCol="0">
            <a:spAutoFit/>
          </a:bodyPr>
          <a:lstStyle/>
          <a:p>
            <a:pPr algn="ctr"/>
            <a:r>
              <a:rPr lang="en-US" sz="3100"/>
              <a:t>When morning dawned, the angels urged Lot, saying, "Up, take your wife and your two daughters who are here, or you will be swept away in the punishment of the city."</a:t>
            </a:r>
          </a:p>
        </p:txBody>
      </p:sp>
    </p:spTree>
    <p:extLst>
      <p:ext uri="{BB962C8B-B14F-4D97-AF65-F5344CB8AC3E}">
        <p14:creationId xmlns:p14="http://schemas.microsoft.com/office/powerpoint/2010/main" val="1730496837"/>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77C6DD8-D736-D7EA-849C-8311411F568F}"/>
              </a:ext>
            </a:extLst>
          </p:cNvPr>
          <p:cNvSpPr txBox="1"/>
          <p:nvPr/>
        </p:nvSpPr>
        <p:spPr>
          <a:xfrm>
            <a:off x="127000" y="127000"/>
            <a:ext cx="7315200" cy="276999"/>
          </a:xfrm>
          <a:prstGeom prst="rect">
            <a:avLst/>
          </a:prstGeom>
          <a:noFill/>
        </p:spPr>
        <p:txBody>
          <a:bodyPr vert="horz" lIns="0" tIns="0" rIns="0" bIns="0" rtlCol="0">
            <a:spAutoFit/>
          </a:bodyPr>
          <a:lstStyle/>
          <a:p>
            <a:r>
              <a:rPr lang="en-US"/>
              <a:t>Angels sometimes appear as humans</a:t>
            </a:r>
          </a:p>
        </p:txBody>
      </p:sp>
      <p:sp>
        <p:nvSpPr>
          <p:cNvPr id="3" name="TextBox 2">
            <a:extLst>
              <a:ext uri="{FF2B5EF4-FFF2-40B4-BE49-F238E27FC236}">
                <a16:creationId xmlns:a16="http://schemas.microsoft.com/office/drawing/2014/main" id="{F21EB3B6-2A6F-77BE-90AA-6C1A90EF7AB7}"/>
              </a:ext>
            </a:extLst>
          </p:cNvPr>
          <p:cNvSpPr txBox="1"/>
          <p:nvPr/>
        </p:nvSpPr>
        <p:spPr>
          <a:xfrm>
            <a:off x="0" y="762000"/>
            <a:ext cx="12192000" cy="646331"/>
          </a:xfrm>
          <a:prstGeom prst="rect">
            <a:avLst/>
          </a:prstGeom>
          <a:noFill/>
        </p:spPr>
        <p:txBody>
          <a:bodyPr vert="horz" rtlCol="0">
            <a:spAutoFit/>
          </a:bodyPr>
          <a:lstStyle/>
          <a:p>
            <a:pPr algn="ctr"/>
            <a:r>
              <a:rPr lang="en-US" sz="3600"/>
              <a:t>Hebrews 13:1-2</a:t>
            </a:r>
          </a:p>
        </p:txBody>
      </p:sp>
      <p:sp>
        <p:nvSpPr>
          <p:cNvPr id="4" name="TextBox 3">
            <a:extLst>
              <a:ext uri="{FF2B5EF4-FFF2-40B4-BE49-F238E27FC236}">
                <a16:creationId xmlns:a16="http://schemas.microsoft.com/office/drawing/2014/main" id="{42C45970-6F8A-DAAE-41EC-68BD2753300D}"/>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CFD2CFDE-D512-D67D-EBA8-F4B4494E8B54}"/>
              </a:ext>
            </a:extLst>
          </p:cNvPr>
          <p:cNvSpPr txBox="1"/>
          <p:nvPr/>
        </p:nvSpPr>
        <p:spPr>
          <a:xfrm>
            <a:off x="1016000" y="1905000"/>
            <a:ext cx="10160000" cy="1523494"/>
          </a:xfrm>
          <a:prstGeom prst="rect">
            <a:avLst/>
          </a:prstGeom>
          <a:noFill/>
        </p:spPr>
        <p:txBody>
          <a:bodyPr vert="horz" rtlCol="0">
            <a:spAutoFit/>
          </a:bodyPr>
          <a:lstStyle/>
          <a:p>
            <a:pPr algn="ctr"/>
            <a:r>
              <a:rPr lang="en-US" sz="3100"/>
              <a:t>Let love of the brethren continue. Do not neglect to show hospitality to strangers, </a:t>
            </a:r>
            <a:r>
              <a:rPr lang="en-US" sz="3100" b="1">
                <a:solidFill>
                  <a:srgbClr val="FF0000"/>
                </a:solidFill>
              </a:rPr>
              <a:t>for by this some have entertained angels without knowing it.</a:t>
            </a:r>
          </a:p>
        </p:txBody>
      </p:sp>
    </p:spTree>
    <p:extLst>
      <p:ext uri="{BB962C8B-B14F-4D97-AF65-F5344CB8AC3E}">
        <p14:creationId xmlns:p14="http://schemas.microsoft.com/office/powerpoint/2010/main" val="1220807509"/>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F8C713C-57DA-8E66-82FE-B47A4FF07F02}"/>
              </a:ext>
            </a:extLst>
          </p:cNvPr>
          <p:cNvSpPr txBox="1"/>
          <p:nvPr/>
        </p:nvSpPr>
        <p:spPr>
          <a:xfrm>
            <a:off x="127000" y="127000"/>
            <a:ext cx="7315200" cy="276999"/>
          </a:xfrm>
          <a:prstGeom prst="rect">
            <a:avLst/>
          </a:prstGeom>
          <a:noFill/>
        </p:spPr>
        <p:txBody>
          <a:bodyPr vert="horz" lIns="0" tIns="0" rIns="0" bIns="0" rtlCol="0">
            <a:spAutoFit/>
          </a:bodyPr>
          <a:lstStyle/>
          <a:p>
            <a:r>
              <a:rPr lang="en-US"/>
              <a:t>Angels sometimes appear as humans</a:t>
            </a:r>
          </a:p>
        </p:txBody>
      </p:sp>
      <p:sp>
        <p:nvSpPr>
          <p:cNvPr id="3" name="TextBox 2">
            <a:extLst>
              <a:ext uri="{FF2B5EF4-FFF2-40B4-BE49-F238E27FC236}">
                <a16:creationId xmlns:a16="http://schemas.microsoft.com/office/drawing/2014/main" id="{59713624-4F2C-9E91-9B35-B3A29FBD085D}"/>
              </a:ext>
            </a:extLst>
          </p:cNvPr>
          <p:cNvSpPr txBox="1"/>
          <p:nvPr/>
        </p:nvSpPr>
        <p:spPr>
          <a:xfrm>
            <a:off x="0" y="762000"/>
            <a:ext cx="12192000" cy="646331"/>
          </a:xfrm>
          <a:prstGeom prst="rect">
            <a:avLst/>
          </a:prstGeom>
          <a:noFill/>
        </p:spPr>
        <p:txBody>
          <a:bodyPr vert="horz" rtlCol="0">
            <a:spAutoFit/>
          </a:bodyPr>
          <a:lstStyle/>
          <a:p>
            <a:pPr algn="ctr"/>
            <a:r>
              <a:rPr lang="en-US" sz="3600"/>
              <a:t>Judges 6:11-12</a:t>
            </a:r>
          </a:p>
        </p:txBody>
      </p:sp>
      <p:sp>
        <p:nvSpPr>
          <p:cNvPr id="4" name="TextBox 3">
            <a:extLst>
              <a:ext uri="{FF2B5EF4-FFF2-40B4-BE49-F238E27FC236}">
                <a16:creationId xmlns:a16="http://schemas.microsoft.com/office/drawing/2014/main" id="{101AC55C-D1A1-81A1-6C77-2B8BF3A467AB}"/>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25EEB065-58D7-5613-90DC-935835E7B87C}"/>
              </a:ext>
            </a:extLst>
          </p:cNvPr>
          <p:cNvSpPr txBox="1"/>
          <p:nvPr/>
        </p:nvSpPr>
        <p:spPr>
          <a:xfrm>
            <a:off x="1016000" y="1905000"/>
            <a:ext cx="10160000" cy="2954655"/>
          </a:xfrm>
          <a:prstGeom prst="rect">
            <a:avLst/>
          </a:prstGeom>
          <a:noFill/>
        </p:spPr>
        <p:txBody>
          <a:bodyPr vert="horz" rtlCol="0">
            <a:spAutoFit/>
          </a:bodyPr>
          <a:lstStyle/>
          <a:p>
            <a:pPr algn="ctr"/>
            <a:r>
              <a:rPr lang="en-US" sz="3100" b="1">
                <a:solidFill>
                  <a:srgbClr val="FF0000"/>
                </a:solidFill>
              </a:rPr>
              <a:t>Then the angel of the LORD came and sat under the oak</a:t>
            </a:r>
            <a:r>
              <a:rPr lang="en-US" sz="3100"/>
              <a:t> that was in Ophrah, which belonged to Joash the Abiezrite as his son Gideon was beating out wheat in the wine press in order to save it from the Midianites. </a:t>
            </a:r>
            <a:r>
              <a:rPr lang="en-US" sz="3100" b="1">
                <a:solidFill>
                  <a:srgbClr val="FF0000"/>
                </a:solidFill>
              </a:rPr>
              <a:t>The angel of the LORD appeared to him and said to him</a:t>
            </a:r>
            <a:r>
              <a:rPr lang="en-US" sz="3100"/>
              <a:t>, "The LORD is with you, O valiant warrior."</a:t>
            </a:r>
          </a:p>
        </p:txBody>
      </p:sp>
    </p:spTree>
    <p:extLst>
      <p:ext uri="{BB962C8B-B14F-4D97-AF65-F5344CB8AC3E}">
        <p14:creationId xmlns:p14="http://schemas.microsoft.com/office/powerpoint/2010/main" val="2335362031"/>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4BE41A9-A31F-4B7F-76E6-019951A7577B}"/>
              </a:ext>
            </a:extLst>
          </p:cNvPr>
          <p:cNvSpPr txBox="1"/>
          <p:nvPr/>
        </p:nvSpPr>
        <p:spPr>
          <a:xfrm>
            <a:off x="127000" y="127000"/>
            <a:ext cx="7315200" cy="276999"/>
          </a:xfrm>
          <a:prstGeom prst="rect">
            <a:avLst/>
          </a:prstGeom>
          <a:noFill/>
        </p:spPr>
        <p:txBody>
          <a:bodyPr vert="horz" lIns="0" tIns="0" rIns="0" bIns="0" rtlCol="0">
            <a:spAutoFit/>
          </a:bodyPr>
          <a:lstStyle/>
          <a:p>
            <a:r>
              <a:rPr lang="en-US"/>
              <a:t>Angels sometimes appear as humans</a:t>
            </a:r>
          </a:p>
        </p:txBody>
      </p:sp>
      <p:sp>
        <p:nvSpPr>
          <p:cNvPr id="3" name="TextBox 2">
            <a:extLst>
              <a:ext uri="{FF2B5EF4-FFF2-40B4-BE49-F238E27FC236}">
                <a16:creationId xmlns:a16="http://schemas.microsoft.com/office/drawing/2014/main" id="{5DE2CF7E-A96E-9087-D0DA-8AAF54286BBC}"/>
              </a:ext>
            </a:extLst>
          </p:cNvPr>
          <p:cNvSpPr txBox="1"/>
          <p:nvPr/>
        </p:nvSpPr>
        <p:spPr>
          <a:xfrm>
            <a:off x="0" y="762000"/>
            <a:ext cx="12192000" cy="646331"/>
          </a:xfrm>
          <a:prstGeom prst="rect">
            <a:avLst/>
          </a:prstGeom>
          <a:noFill/>
        </p:spPr>
        <p:txBody>
          <a:bodyPr vert="horz" rtlCol="0">
            <a:spAutoFit/>
          </a:bodyPr>
          <a:lstStyle/>
          <a:p>
            <a:pPr algn="ctr"/>
            <a:r>
              <a:rPr lang="en-US" sz="3600"/>
              <a:t>Luke 24:4</a:t>
            </a:r>
          </a:p>
        </p:txBody>
      </p:sp>
      <p:sp>
        <p:nvSpPr>
          <p:cNvPr id="4" name="TextBox 3">
            <a:extLst>
              <a:ext uri="{FF2B5EF4-FFF2-40B4-BE49-F238E27FC236}">
                <a16:creationId xmlns:a16="http://schemas.microsoft.com/office/drawing/2014/main" id="{D2C47F3E-178A-99AC-D770-91BF0800E6E0}"/>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ECFE821D-3B7E-A3DE-8D0C-C09B4045DAF3}"/>
              </a:ext>
            </a:extLst>
          </p:cNvPr>
          <p:cNvSpPr txBox="1"/>
          <p:nvPr/>
        </p:nvSpPr>
        <p:spPr>
          <a:xfrm>
            <a:off x="1016000" y="1905000"/>
            <a:ext cx="10160000" cy="1523494"/>
          </a:xfrm>
          <a:prstGeom prst="rect">
            <a:avLst/>
          </a:prstGeom>
          <a:noFill/>
        </p:spPr>
        <p:txBody>
          <a:bodyPr vert="horz" rtlCol="0">
            <a:spAutoFit/>
          </a:bodyPr>
          <a:lstStyle/>
          <a:p>
            <a:pPr algn="ctr"/>
            <a:r>
              <a:rPr lang="en-US" sz="3100"/>
              <a:t>And it came to pass, while they were perplexed thereabout, behold, </a:t>
            </a:r>
            <a:r>
              <a:rPr lang="en-US" sz="3100" b="1">
                <a:solidFill>
                  <a:srgbClr val="FF0000"/>
                </a:solidFill>
              </a:rPr>
              <a:t>two men stood by them in dazzling apparel</a:t>
            </a:r>
            <a:r>
              <a:rPr lang="en-US" sz="3100"/>
              <a:t>:</a:t>
            </a:r>
          </a:p>
        </p:txBody>
      </p:sp>
    </p:spTree>
    <p:extLst>
      <p:ext uri="{BB962C8B-B14F-4D97-AF65-F5344CB8AC3E}">
        <p14:creationId xmlns:p14="http://schemas.microsoft.com/office/powerpoint/2010/main" val="156095026"/>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217C526-873A-4005-D6D0-91100D885E1D}"/>
              </a:ext>
            </a:extLst>
          </p:cNvPr>
          <p:cNvSpPr txBox="1"/>
          <p:nvPr/>
        </p:nvSpPr>
        <p:spPr>
          <a:xfrm>
            <a:off x="127000" y="127000"/>
            <a:ext cx="7315200" cy="276999"/>
          </a:xfrm>
          <a:prstGeom prst="rect">
            <a:avLst/>
          </a:prstGeom>
          <a:noFill/>
        </p:spPr>
        <p:txBody>
          <a:bodyPr vert="horz" lIns="0" tIns="0" rIns="0" bIns="0" rtlCol="0">
            <a:spAutoFit/>
          </a:bodyPr>
          <a:lstStyle/>
          <a:p>
            <a:r>
              <a:rPr lang="en-US"/>
              <a:t>Angels sometimes appear as humans</a:t>
            </a:r>
          </a:p>
        </p:txBody>
      </p:sp>
      <p:sp>
        <p:nvSpPr>
          <p:cNvPr id="3" name="TextBox 2">
            <a:extLst>
              <a:ext uri="{FF2B5EF4-FFF2-40B4-BE49-F238E27FC236}">
                <a16:creationId xmlns:a16="http://schemas.microsoft.com/office/drawing/2014/main" id="{1558BBBE-CC63-8D98-7472-EF3908E6E5AC}"/>
              </a:ext>
            </a:extLst>
          </p:cNvPr>
          <p:cNvSpPr txBox="1"/>
          <p:nvPr/>
        </p:nvSpPr>
        <p:spPr>
          <a:xfrm>
            <a:off x="0" y="762000"/>
            <a:ext cx="12192000" cy="646331"/>
          </a:xfrm>
          <a:prstGeom prst="rect">
            <a:avLst/>
          </a:prstGeom>
          <a:noFill/>
        </p:spPr>
        <p:txBody>
          <a:bodyPr vert="horz" rtlCol="0">
            <a:spAutoFit/>
          </a:bodyPr>
          <a:lstStyle/>
          <a:p>
            <a:pPr algn="ctr"/>
            <a:r>
              <a:rPr lang="en-US" sz="3600"/>
              <a:t>Acts 1:10-11</a:t>
            </a:r>
          </a:p>
        </p:txBody>
      </p:sp>
      <p:sp>
        <p:nvSpPr>
          <p:cNvPr id="4" name="TextBox 3">
            <a:extLst>
              <a:ext uri="{FF2B5EF4-FFF2-40B4-BE49-F238E27FC236}">
                <a16:creationId xmlns:a16="http://schemas.microsoft.com/office/drawing/2014/main" id="{C7E8ABC1-3905-F43B-7B2A-0354BDA4AB38}"/>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F976A8F7-F534-526F-0639-D5334F188038}"/>
              </a:ext>
            </a:extLst>
          </p:cNvPr>
          <p:cNvSpPr txBox="1"/>
          <p:nvPr/>
        </p:nvSpPr>
        <p:spPr>
          <a:xfrm>
            <a:off x="1016000" y="1905000"/>
            <a:ext cx="10160000" cy="2954655"/>
          </a:xfrm>
          <a:prstGeom prst="rect">
            <a:avLst/>
          </a:prstGeom>
          <a:noFill/>
        </p:spPr>
        <p:txBody>
          <a:bodyPr vert="horz" rtlCol="0">
            <a:spAutoFit/>
          </a:bodyPr>
          <a:lstStyle/>
          <a:p>
            <a:pPr algn="ctr"/>
            <a:r>
              <a:rPr lang="en-US" sz="3100"/>
              <a:t>And while they were looking stedfastly into heaven as he went, behold </a:t>
            </a:r>
            <a:r>
              <a:rPr lang="en-US" sz="3100" b="1">
                <a:solidFill>
                  <a:srgbClr val="FF0000"/>
                </a:solidFill>
              </a:rPr>
              <a:t>two men stood by them in white apparel</a:t>
            </a:r>
            <a:r>
              <a:rPr lang="en-US" sz="3100"/>
              <a:t>; who also said, Ye men of Galilee, why stand ye looking into heaven? this Jesus, who was received up from you into heaven shall so come in like manner as ye beheld him going into heaven.</a:t>
            </a:r>
          </a:p>
        </p:txBody>
      </p:sp>
    </p:spTree>
    <p:extLst>
      <p:ext uri="{BB962C8B-B14F-4D97-AF65-F5344CB8AC3E}">
        <p14:creationId xmlns:p14="http://schemas.microsoft.com/office/powerpoint/2010/main" val="552609280"/>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9EFB38B-5FFC-600A-20F5-6899AA1995CF}"/>
              </a:ext>
            </a:extLst>
          </p:cNvPr>
          <p:cNvSpPr txBox="1"/>
          <p:nvPr/>
        </p:nvSpPr>
        <p:spPr>
          <a:xfrm>
            <a:off x="127000" y="127000"/>
            <a:ext cx="7315200" cy="276999"/>
          </a:xfrm>
          <a:prstGeom prst="rect">
            <a:avLst/>
          </a:prstGeom>
          <a:noFill/>
        </p:spPr>
        <p:txBody>
          <a:bodyPr vert="horz" lIns="0" tIns="0" rIns="0" bIns="0" rtlCol="0">
            <a:spAutoFit/>
          </a:bodyPr>
          <a:lstStyle/>
          <a:p>
            <a:r>
              <a:rPr lang="en-US"/>
              <a:t>Angels sometimes appear as humans</a:t>
            </a:r>
          </a:p>
        </p:txBody>
      </p:sp>
      <p:sp>
        <p:nvSpPr>
          <p:cNvPr id="3" name="TextBox 2">
            <a:extLst>
              <a:ext uri="{FF2B5EF4-FFF2-40B4-BE49-F238E27FC236}">
                <a16:creationId xmlns:a16="http://schemas.microsoft.com/office/drawing/2014/main" id="{253DF034-4F7F-2329-A735-219DDD0FB6B3}"/>
              </a:ext>
            </a:extLst>
          </p:cNvPr>
          <p:cNvSpPr txBox="1"/>
          <p:nvPr/>
        </p:nvSpPr>
        <p:spPr>
          <a:xfrm>
            <a:off x="0" y="762000"/>
            <a:ext cx="12192000" cy="646331"/>
          </a:xfrm>
          <a:prstGeom prst="rect">
            <a:avLst/>
          </a:prstGeom>
          <a:noFill/>
        </p:spPr>
        <p:txBody>
          <a:bodyPr vert="horz" rtlCol="0">
            <a:spAutoFit/>
          </a:bodyPr>
          <a:lstStyle/>
          <a:p>
            <a:pPr algn="ctr"/>
            <a:r>
              <a:rPr lang="en-US" sz="3600"/>
              <a:t>Acts 10:30</a:t>
            </a:r>
          </a:p>
        </p:txBody>
      </p:sp>
      <p:sp>
        <p:nvSpPr>
          <p:cNvPr id="4" name="TextBox 3">
            <a:extLst>
              <a:ext uri="{FF2B5EF4-FFF2-40B4-BE49-F238E27FC236}">
                <a16:creationId xmlns:a16="http://schemas.microsoft.com/office/drawing/2014/main" id="{DEB35F2D-AE04-C775-9711-0BEC3E42D35A}"/>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F0C3A94D-D025-378E-DF72-3CB03348E997}"/>
              </a:ext>
            </a:extLst>
          </p:cNvPr>
          <p:cNvSpPr txBox="1"/>
          <p:nvPr/>
        </p:nvSpPr>
        <p:spPr>
          <a:xfrm>
            <a:off x="1016000" y="1905000"/>
            <a:ext cx="10160000" cy="1523494"/>
          </a:xfrm>
          <a:prstGeom prst="rect">
            <a:avLst/>
          </a:prstGeom>
          <a:noFill/>
        </p:spPr>
        <p:txBody>
          <a:bodyPr vert="horz" rtlCol="0">
            <a:spAutoFit/>
          </a:bodyPr>
          <a:lstStyle/>
          <a:p>
            <a:pPr algn="ctr"/>
            <a:r>
              <a:rPr lang="en-US" sz="3100"/>
              <a:t>And Cornelius said, Four days ago, until this hour, I was keeping the ninth hour of prayer in my house; and behold, </a:t>
            </a:r>
            <a:r>
              <a:rPr lang="en-US" sz="3100" b="1">
                <a:solidFill>
                  <a:srgbClr val="FF0000"/>
                </a:solidFill>
              </a:rPr>
              <a:t>a man stood before me in bright apparel,</a:t>
            </a:r>
          </a:p>
        </p:txBody>
      </p:sp>
    </p:spTree>
    <p:extLst>
      <p:ext uri="{BB962C8B-B14F-4D97-AF65-F5344CB8AC3E}">
        <p14:creationId xmlns:p14="http://schemas.microsoft.com/office/powerpoint/2010/main" val="1853052410"/>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D4C286-8855-34A8-2E5F-822B319838FF}"/>
              </a:ext>
            </a:extLst>
          </p:cNvPr>
          <p:cNvSpPr>
            <a:spLocks noGrp="1"/>
          </p:cNvSpPr>
          <p:nvPr>
            <p:ph type="ctrTitle"/>
          </p:nvPr>
        </p:nvSpPr>
        <p:spPr>
          <a:xfrm>
            <a:off x="518160" y="762000"/>
            <a:ext cx="11155680" cy="3429000"/>
          </a:xfrm>
        </p:spPr>
        <p:txBody>
          <a:bodyPr>
            <a:normAutofit/>
          </a:bodyPr>
          <a:lstStyle/>
          <a:p>
            <a:pPr algn="ctr"/>
            <a:r>
              <a:rPr lang="en-US" sz="4800">
                <a:solidFill>
                  <a:srgbClr val="000000"/>
                </a:solidFill>
              </a:rPr>
              <a:t>Angels have names</a:t>
            </a:r>
          </a:p>
        </p:txBody>
      </p:sp>
      <p:sp>
        <p:nvSpPr>
          <p:cNvPr id="3" name="Subtitle 2">
            <a:extLst>
              <a:ext uri="{FF2B5EF4-FFF2-40B4-BE49-F238E27FC236}">
                <a16:creationId xmlns:a16="http://schemas.microsoft.com/office/drawing/2014/main" id="{0337CBCD-1201-3C37-5235-96D0FAA5F3BB}"/>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895988272"/>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774386F-0961-18F0-DBF5-65442DE51781}"/>
              </a:ext>
            </a:extLst>
          </p:cNvPr>
          <p:cNvSpPr txBox="1"/>
          <p:nvPr/>
        </p:nvSpPr>
        <p:spPr>
          <a:xfrm>
            <a:off x="127000" y="127000"/>
            <a:ext cx="7315200" cy="276999"/>
          </a:xfrm>
          <a:prstGeom prst="rect">
            <a:avLst/>
          </a:prstGeom>
          <a:noFill/>
        </p:spPr>
        <p:txBody>
          <a:bodyPr vert="horz" lIns="0" tIns="0" rIns="0" bIns="0" rtlCol="0">
            <a:spAutoFit/>
          </a:bodyPr>
          <a:lstStyle/>
          <a:p>
            <a:r>
              <a:rPr lang="en-US"/>
              <a:t>Angels have names</a:t>
            </a:r>
          </a:p>
        </p:txBody>
      </p:sp>
      <p:sp>
        <p:nvSpPr>
          <p:cNvPr id="3" name="TextBox 2">
            <a:extLst>
              <a:ext uri="{FF2B5EF4-FFF2-40B4-BE49-F238E27FC236}">
                <a16:creationId xmlns:a16="http://schemas.microsoft.com/office/drawing/2014/main" id="{0F9F9764-9820-EC5E-25CB-6C8C95F0ED72}"/>
              </a:ext>
            </a:extLst>
          </p:cNvPr>
          <p:cNvSpPr txBox="1"/>
          <p:nvPr/>
        </p:nvSpPr>
        <p:spPr>
          <a:xfrm>
            <a:off x="0" y="762000"/>
            <a:ext cx="12192000" cy="646331"/>
          </a:xfrm>
          <a:prstGeom prst="rect">
            <a:avLst/>
          </a:prstGeom>
          <a:noFill/>
        </p:spPr>
        <p:txBody>
          <a:bodyPr vert="horz" rtlCol="0">
            <a:spAutoFit/>
          </a:bodyPr>
          <a:lstStyle/>
          <a:p>
            <a:pPr algn="ctr"/>
            <a:r>
              <a:rPr lang="en-US" sz="3600"/>
              <a:t>Daniel 12:1</a:t>
            </a:r>
          </a:p>
        </p:txBody>
      </p:sp>
      <p:sp>
        <p:nvSpPr>
          <p:cNvPr id="4" name="TextBox 3">
            <a:extLst>
              <a:ext uri="{FF2B5EF4-FFF2-40B4-BE49-F238E27FC236}">
                <a16:creationId xmlns:a16="http://schemas.microsoft.com/office/drawing/2014/main" id="{8C5C8652-888D-11E5-2EAD-70FE197CD2AC}"/>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6FCA22D1-C49E-5154-5553-62DD6D95E1DE}"/>
              </a:ext>
            </a:extLst>
          </p:cNvPr>
          <p:cNvSpPr txBox="1"/>
          <p:nvPr/>
        </p:nvSpPr>
        <p:spPr>
          <a:xfrm>
            <a:off x="1016000" y="1905000"/>
            <a:ext cx="10160000" cy="2954655"/>
          </a:xfrm>
          <a:prstGeom prst="rect">
            <a:avLst/>
          </a:prstGeom>
          <a:noFill/>
        </p:spPr>
        <p:txBody>
          <a:bodyPr vert="horz" rtlCol="0">
            <a:spAutoFit/>
          </a:bodyPr>
          <a:lstStyle/>
          <a:p>
            <a:pPr algn="ctr"/>
            <a:r>
              <a:rPr lang="en-US" sz="3100"/>
              <a:t>"</a:t>
            </a:r>
            <a:r>
              <a:rPr lang="en-US" sz="3100" b="1">
                <a:solidFill>
                  <a:srgbClr val="FF0000"/>
                </a:solidFill>
              </a:rPr>
              <a:t>Now at that time Michael</a:t>
            </a:r>
            <a:r>
              <a:rPr lang="en-US" sz="3100"/>
              <a:t>, the great prince who stands guard over the sons of your people, will arise. And there will be a time of distress such as never occurred since there was a nation until that time; and at that time your people, everyone who is found written in the book, will be rescued.</a:t>
            </a:r>
          </a:p>
        </p:txBody>
      </p:sp>
    </p:spTree>
    <p:extLst>
      <p:ext uri="{BB962C8B-B14F-4D97-AF65-F5344CB8AC3E}">
        <p14:creationId xmlns:p14="http://schemas.microsoft.com/office/powerpoint/2010/main" val="883383353"/>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99236BF-AADA-D2E2-C42E-3475C723F5C2}"/>
              </a:ext>
            </a:extLst>
          </p:cNvPr>
          <p:cNvSpPr txBox="1"/>
          <p:nvPr/>
        </p:nvSpPr>
        <p:spPr>
          <a:xfrm>
            <a:off x="127000" y="127000"/>
            <a:ext cx="7315200" cy="276999"/>
          </a:xfrm>
          <a:prstGeom prst="rect">
            <a:avLst/>
          </a:prstGeom>
          <a:noFill/>
        </p:spPr>
        <p:txBody>
          <a:bodyPr vert="horz" lIns="0" tIns="0" rIns="0" bIns="0" rtlCol="0">
            <a:spAutoFit/>
          </a:bodyPr>
          <a:lstStyle/>
          <a:p>
            <a:r>
              <a:rPr lang="en-US"/>
              <a:t>Angels have names</a:t>
            </a:r>
          </a:p>
        </p:txBody>
      </p:sp>
      <p:sp>
        <p:nvSpPr>
          <p:cNvPr id="3" name="TextBox 2">
            <a:extLst>
              <a:ext uri="{FF2B5EF4-FFF2-40B4-BE49-F238E27FC236}">
                <a16:creationId xmlns:a16="http://schemas.microsoft.com/office/drawing/2014/main" id="{E816C875-0ABE-4479-BA2B-647A6CB7315B}"/>
              </a:ext>
            </a:extLst>
          </p:cNvPr>
          <p:cNvSpPr txBox="1"/>
          <p:nvPr/>
        </p:nvSpPr>
        <p:spPr>
          <a:xfrm>
            <a:off x="0" y="762000"/>
            <a:ext cx="12192000" cy="646331"/>
          </a:xfrm>
          <a:prstGeom prst="rect">
            <a:avLst/>
          </a:prstGeom>
          <a:noFill/>
        </p:spPr>
        <p:txBody>
          <a:bodyPr vert="horz" rtlCol="0">
            <a:spAutoFit/>
          </a:bodyPr>
          <a:lstStyle/>
          <a:p>
            <a:pPr algn="ctr"/>
            <a:r>
              <a:rPr lang="en-US" sz="3600"/>
              <a:t>Judges 13:6</a:t>
            </a:r>
          </a:p>
        </p:txBody>
      </p:sp>
      <p:sp>
        <p:nvSpPr>
          <p:cNvPr id="4" name="TextBox 3">
            <a:extLst>
              <a:ext uri="{FF2B5EF4-FFF2-40B4-BE49-F238E27FC236}">
                <a16:creationId xmlns:a16="http://schemas.microsoft.com/office/drawing/2014/main" id="{C0C59AFE-EAF6-F95F-0FB4-136B33D02DD8}"/>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719D737A-6122-D2EB-3993-55BD07BA5FDC}"/>
              </a:ext>
            </a:extLst>
          </p:cNvPr>
          <p:cNvSpPr txBox="1"/>
          <p:nvPr/>
        </p:nvSpPr>
        <p:spPr>
          <a:xfrm>
            <a:off x="1016000" y="1905000"/>
            <a:ext cx="10160000" cy="2477601"/>
          </a:xfrm>
          <a:prstGeom prst="rect">
            <a:avLst/>
          </a:prstGeom>
          <a:noFill/>
        </p:spPr>
        <p:txBody>
          <a:bodyPr vert="horz" rtlCol="0">
            <a:spAutoFit/>
          </a:bodyPr>
          <a:lstStyle/>
          <a:p>
            <a:pPr algn="ctr"/>
            <a:r>
              <a:rPr lang="en-US" sz="3100"/>
              <a:t>Then the woman came and told her husband, saying, "A man of God came to me and his appearance was like the appearance of the angel of God, very awesome. And I did not ask him where he came from, </a:t>
            </a:r>
            <a:r>
              <a:rPr lang="en-US" sz="3100" b="1">
                <a:solidFill>
                  <a:srgbClr val="FF0000"/>
                </a:solidFill>
              </a:rPr>
              <a:t>nor did he tell me his name</a:t>
            </a:r>
            <a:r>
              <a:rPr lang="en-US" sz="3100"/>
              <a:t>.</a:t>
            </a:r>
          </a:p>
        </p:txBody>
      </p:sp>
    </p:spTree>
    <p:extLst>
      <p:ext uri="{BB962C8B-B14F-4D97-AF65-F5344CB8AC3E}">
        <p14:creationId xmlns:p14="http://schemas.microsoft.com/office/powerpoint/2010/main" val="3980911399"/>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3880007-23D8-96ED-816F-43C8F5D355A7}"/>
              </a:ext>
            </a:extLst>
          </p:cNvPr>
          <p:cNvSpPr txBox="1"/>
          <p:nvPr/>
        </p:nvSpPr>
        <p:spPr>
          <a:xfrm>
            <a:off x="127000" y="127000"/>
            <a:ext cx="7315200" cy="276999"/>
          </a:xfrm>
          <a:prstGeom prst="rect">
            <a:avLst/>
          </a:prstGeom>
          <a:noFill/>
        </p:spPr>
        <p:txBody>
          <a:bodyPr vert="horz" lIns="0" tIns="0" rIns="0" bIns="0" rtlCol="0">
            <a:spAutoFit/>
          </a:bodyPr>
          <a:lstStyle/>
          <a:p>
            <a:r>
              <a:rPr lang="en-US"/>
              <a:t>Angels have names</a:t>
            </a:r>
          </a:p>
        </p:txBody>
      </p:sp>
      <p:sp>
        <p:nvSpPr>
          <p:cNvPr id="3" name="TextBox 2">
            <a:extLst>
              <a:ext uri="{FF2B5EF4-FFF2-40B4-BE49-F238E27FC236}">
                <a16:creationId xmlns:a16="http://schemas.microsoft.com/office/drawing/2014/main" id="{78BA762C-6636-4872-FACF-93E09E08446B}"/>
              </a:ext>
            </a:extLst>
          </p:cNvPr>
          <p:cNvSpPr txBox="1"/>
          <p:nvPr/>
        </p:nvSpPr>
        <p:spPr>
          <a:xfrm>
            <a:off x="0" y="762000"/>
            <a:ext cx="12192000" cy="646331"/>
          </a:xfrm>
          <a:prstGeom prst="rect">
            <a:avLst/>
          </a:prstGeom>
          <a:noFill/>
        </p:spPr>
        <p:txBody>
          <a:bodyPr vert="horz" rtlCol="0">
            <a:spAutoFit/>
          </a:bodyPr>
          <a:lstStyle/>
          <a:p>
            <a:pPr algn="ctr"/>
            <a:r>
              <a:rPr lang="en-US" sz="3600"/>
              <a:t>Luke 1:19</a:t>
            </a:r>
          </a:p>
        </p:txBody>
      </p:sp>
      <p:sp>
        <p:nvSpPr>
          <p:cNvPr id="4" name="TextBox 3">
            <a:extLst>
              <a:ext uri="{FF2B5EF4-FFF2-40B4-BE49-F238E27FC236}">
                <a16:creationId xmlns:a16="http://schemas.microsoft.com/office/drawing/2014/main" id="{3A199370-D70E-5907-1DBF-B6890574C4F6}"/>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D8DE7644-F808-0EE5-50A3-8473CA2E3B73}"/>
              </a:ext>
            </a:extLst>
          </p:cNvPr>
          <p:cNvSpPr txBox="1"/>
          <p:nvPr/>
        </p:nvSpPr>
        <p:spPr>
          <a:xfrm>
            <a:off x="1016000" y="1905000"/>
            <a:ext cx="10160000" cy="1523494"/>
          </a:xfrm>
          <a:prstGeom prst="rect">
            <a:avLst/>
          </a:prstGeom>
          <a:noFill/>
        </p:spPr>
        <p:txBody>
          <a:bodyPr vert="horz" rtlCol="0">
            <a:spAutoFit/>
          </a:bodyPr>
          <a:lstStyle/>
          <a:p>
            <a:pPr algn="ctr"/>
            <a:r>
              <a:rPr lang="en-US" sz="3100"/>
              <a:t>The angel answered and said to him, "</a:t>
            </a:r>
            <a:r>
              <a:rPr lang="en-US" sz="3100" b="1">
                <a:solidFill>
                  <a:srgbClr val="FF0000"/>
                </a:solidFill>
              </a:rPr>
              <a:t>I am Gabriel</a:t>
            </a:r>
            <a:r>
              <a:rPr lang="en-US" sz="3100"/>
              <a:t>, who stands in the presence of God, and I have been sent to speak to you and to bring you this good news.</a:t>
            </a:r>
          </a:p>
        </p:txBody>
      </p:sp>
    </p:spTree>
    <p:extLst>
      <p:ext uri="{BB962C8B-B14F-4D97-AF65-F5344CB8AC3E}">
        <p14:creationId xmlns:p14="http://schemas.microsoft.com/office/powerpoint/2010/main" val="4238186622"/>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0C352FA-71E2-983D-87B5-FCBEE2B8AD8C}"/>
              </a:ext>
            </a:extLst>
          </p:cNvPr>
          <p:cNvSpPr txBox="1"/>
          <p:nvPr/>
        </p:nvSpPr>
        <p:spPr>
          <a:xfrm>
            <a:off x="127000" y="127000"/>
            <a:ext cx="7315200" cy="276999"/>
          </a:xfrm>
          <a:prstGeom prst="rect">
            <a:avLst/>
          </a:prstGeom>
          <a:noFill/>
        </p:spPr>
        <p:txBody>
          <a:bodyPr vert="horz" lIns="0" tIns="0" rIns="0" bIns="0" rtlCol="0">
            <a:spAutoFit/>
          </a:bodyPr>
          <a:lstStyle/>
          <a:p>
            <a:r>
              <a:rPr lang="en-US"/>
              <a:t>Angels have names</a:t>
            </a:r>
          </a:p>
        </p:txBody>
      </p:sp>
      <p:sp>
        <p:nvSpPr>
          <p:cNvPr id="3" name="TextBox 2">
            <a:extLst>
              <a:ext uri="{FF2B5EF4-FFF2-40B4-BE49-F238E27FC236}">
                <a16:creationId xmlns:a16="http://schemas.microsoft.com/office/drawing/2014/main" id="{12C7D036-4457-2A6D-0B72-5CAF15F66B66}"/>
              </a:ext>
            </a:extLst>
          </p:cNvPr>
          <p:cNvSpPr txBox="1"/>
          <p:nvPr/>
        </p:nvSpPr>
        <p:spPr>
          <a:xfrm>
            <a:off x="0" y="762000"/>
            <a:ext cx="12192000" cy="646331"/>
          </a:xfrm>
          <a:prstGeom prst="rect">
            <a:avLst/>
          </a:prstGeom>
          <a:noFill/>
        </p:spPr>
        <p:txBody>
          <a:bodyPr vert="horz" rtlCol="0">
            <a:spAutoFit/>
          </a:bodyPr>
          <a:lstStyle/>
          <a:p>
            <a:pPr algn="ctr"/>
            <a:r>
              <a:rPr lang="en-US" sz="3600"/>
              <a:t>Luke 1:26</a:t>
            </a:r>
          </a:p>
        </p:txBody>
      </p:sp>
      <p:sp>
        <p:nvSpPr>
          <p:cNvPr id="4" name="TextBox 3">
            <a:extLst>
              <a:ext uri="{FF2B5EF4-FFF2-40B4-BE49-F238E27FC236}">
                <a16:creationId xmlns:a16="http://schemas.microsoft.com/office/drawing/2014/main" id="{CE393C41-DF8C-09FB-81A3-AC9E2E20F9AB}"/>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9C6F0B8D-A7D3-5ECA-CE50-198CA8A9E890}"/>
              </a:ext>
            </a:extLst>
          </p:cNvPr>
          <p:cNvSpPr txBox="1"/>
          <p:nvPr/>
        </p:nvSpPr>
        <p:spPr>
          <a:xfrm>
            <a:off x="1016000" y="1905000"/>
            <a:ext cx="10160000" cy="1046440"/>
          </a:xfrm>
          <a:prstGeom prst="rect">
            <a:avLst/>
          </a:prstGeom>
          <a:noFill/>
        </p:spPr>
        <p:txBody>
          <a:bodyPr vert="horz" rtlCol="0">
            <a:spAutoFit/>
          </a:bodyPr>
          <a:lstStyle/>
          <a:p>
            <a:pPr algn="ctr"/>
            <a:r>
              <a:rPr lang="en-US" sz="3100"/>
              <a:t>Now in the sixth month </a:t>
            </a:r>
            <a:r>
              <a:rPr lang="en-US" sz="3100" b="1">
                <a:solidFill>
                  <a:srgbClr val="FF0000"/>
                </a:solidFill>
              </a:rPr>
              <a:t>the angel Gabriel</a:t>
            </a:r>
            <a:r>
              <a:rPr lang="en-US" sz="3100"/>
              <a:t> was sent from God to a city in Galilee called Nazareth,</a:t>
            </a:r>
          </a:p>
        </p:txBody>
      </p:sp>
    </p:spTree>
    <p:extLst>
      <p:ext uri="{BB962C8B-B14F-4D97-AF65-F5344CB8AC3E}">
        <p14:creationId xmlns:p14="http://schemas.microsoft.com/office/powerpoint/2010/main" val="2025699976"/>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F6C1955-47FA-2E2B-63F7-B3DEE3205280}"/>
              </a:ext>
            </a:extLst>
          </p:cNvPr>
          <p:cNvSpPr txBox="1"/>
          <p:nvPr/>
        </p:nvSpPr>
        <p:spPr>
          <a:xfrm>
            <a:off x="127000" y="127000"/>
            <a:ext cx="7315200" cy="276999"/>
          </a:xfrm>
          <a:prstGeom prst="rect">
            <a:avLst/>
          </a:prstGeom>
          <a:noFill/>
        </p:spPr>
        <p:txBody>
          <a:bodyPr vert="horz" lIns="0" tIns="0" rIns="0" bIns="0" rtlCol="0">
            <a:spAutoFit/>
          </a:bodyPr>
          <a:lstStyle/>
          <a:p>
            <a:r>
              <a:rPr lang="en-US"/>
              <a:t>Angels have names</a:t>
            </a:r>
          </a:p>
        </p:txBody>
      </p:sp>
      <p:sp>
        <p:nvSpPr>
          <p:cNvPr id="3" name="TextBox 2">
            <a:extLst>
              <a:ext uri="{FF2B5EF4-FFF2-40B4-BE49-F238E27FC236}">
                <a16:creationId xmlns:a16="http://schemas.microsoft.com/office/drawing/2014/main" id="{281BD39E-F723-C18A-85D3-E3145DC122ED}"/>
              </a:ext>
            </a:extLst>
          </p:cNvPr>
          <p:cNvSpPr txBox="1"/>
          <p:nvPr/>
        </p:nvSpPr>
        <p:spPr>
          <a:xfrm>
            <a:off x="0" y="762000"/>
            <a:ext cx="12192000" cy="646331"/>
          </a:xfrm>
          <a:prstGeom prst="rect">
            <a:avLst/>
          </a:prstGeom>
          <a:noFill/>
        </p:spPr>
        <p:txBody>
          <a:bodyPr vert="horz" rtlCol="0">
            <a:spAutoFit/>
          </a:bodyPr>
          <a:lstStyle/>
          <a:p>
            <a:pPr algn="ctr"/>
            <a:r>
              <a:rPr lang="en-US" sz="3600"/>
              <a:t>Revelation 12:7</a:t>
            </a:r>
          </a:p>
        </p:txBody>
      </p:sp>
      <p:sp>
        <p:nvSpPr>
          <p:cNvPr id="4" name="TextBox 3">
            <a:extLst>
              <a:ext uri="{FF2B5EF4-FFF2-40B4-BE49-F238E27FC236}">
                <a16:creationId xmlns:a16="http://schemas.microsoft.com/office/drawing/2014/main" id="{71A08532-EA74-470F-1A1D-E55BBBBBB05A}"/>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9CBDF5F0-53BB-3A54-B8CD-27C35F14360F}"/>
              </a:ext>
            </a:extLst>
          </p:cNvPr>
          <p:cNvSpPr txBox="1"/>
          <p:nvPr/>
        </p:nvSpPr>
        <p:spPr>
          <a:xfrm>
            <a:off x="1016000" y="1905000"/>
            <a:ext cx="10160000" cy="1523494"/>
          </a:xfrm>
          <a:prstGeom prst="rect">
            <a:avLst/>
          </a:prstGeom>
          <a:noFill/>
        </p:spPr>
        <p:txBody>
          <a:bodyPr vert="horz" rtlCol="0">
            <a:spAutoFit/>
          </a:bodyPr>
          <a:lstStyle/>
          <a:p>
            <a:pPr algn="ctr"/>
            <a:r>
              <a:rPr lang="en-US" sz="3100"/>
              <a:t>And there was war in heaven, </a:t>
            </a:r>
            <a:r>
              <a:rPr lang="en-US" sz="3100" b="1">
                <a:solidFill>
                  <a:srgbClr val="FF0000"/>
                </a:solidFill>
              </a:rPr>
              <a:t>Michael and his angels</a:t>
            </a:r>
            <a:r>
              <a:rPr lang="en-US" sz="3100"/>
              <a:t> waging war with the dragon. The dragon and his angels waged war,</a:t>
            </a:r>
          </a:p>
        </p:txBody>
      </p:sp>
    </p:spTree>
    <p:extLst>
      <p:ext uri="{BB962C8B-B14F-4D97-AF65-F5344CB8AC3E}">
        <p14:creationId xmlns:p14="http://schemas.microsoft.com/office/powerpoint/2010/main" val="1106627632"/>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09BD66-7B62-9481-80E3-C6AEDAFD5AF6}"/>
              </a:ext>
            </a:extLst>
          </p:cNvPr>
          <p:cNvSpPr>
            <a:spLocks noGrp="1"/>
          </p:cNvSpPr>
          <p:nvPr>
            <p:ph type="ctrTitle"/>
          </p:nvPr>
        </p:nvSpPr>
        <p:spPr>
          <a:xfrm>
            <a:off x="518160" y="762000"/>
            <a:ext cx="11155680" cy="3429000"/>
          </a:xfrm>
        </p:spPr>
        <p:txBody>
          <a:bodyPr>
            <a:normAutofit/>
          </a:bodyPr>
          <a:lstStyle/>
          <a:p>
            <a:pPr algn="ctr"/>
            <a:r>
              <a:rPr lang="en-US" sz="4800">
                <a:solidFill>
                  <a:srgbClr val="000000"/>
                </a:solidFill>
              </a:rPr>
              <a:t>Angels likened to stars</a:t>
            </a:r>
          </a:p>
        </p:txBody>
      </p:sp>
      <p:sp>
        <p:nvSpPr>
          <p:cNvPr id="3" name="Subtitle 2">
            <a:extLst>
              <a:ext uri="{FF2B5EF4-FFF2-40B4-BE49-F238E27FC236}">
                <a16:creationId xmlns:a16="http://schemas.microsoft.com/office/drawing/2014/main" id="{C79E9F51-06FF-77A2-1C7D-28F055FC3BFC}"/>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69154858"/>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70731AE-D248-81F3-A3E5-7AF36CFB3A3B}"/>
              </a:ext>
            </a:extLst>
          </p:cNvPr>
          <p:cNvSpPr txBox="1"/>
          <p:nvPr/>
        </p:nvSpPr>
        <p:spPr>
          <a:xfrm>
            <a:off x="127000" y="127000"/>
            <a:ext cx="7315200" cy="276999"/>
          </a:xfrm>
          <a:prstGeom prst="rect">
            <a:avLst/>
          </a:prstGeom>
          <a:noFill/>
        </p:spPr>
        <p:txBody>
          <a:bodyPr vert="horz" lIns="0" tIns="0" rIns="0" bIns="0" rtlCol="0">
            <a:spAutoFit/>
          </a:bodyPr>
          <a:lstStyle/>
          <a:p>
            <a:r>
              <a:rPr lang="en-US"/>
              <a:t>Angels likened to stars</a:t>
            </a:r>
          </a:p>
        </p:txBody>
      </p:sp>
      <p:sp>
        <p:nvSpPr>
          <p:cNvPr id="3" name="TextBox 2">
            <a:extLst>
              <a:ext uri="{FF2B5EF4-FFF2-40B4-BE49-F238E27FC236}">
                <a16:creationId xmlns:a16="http://schemas.microsoft.com/office/drawing/2014/main" id="{258015C6-334E-1F31-6AB9-ECF21B9E1C66}"/>
              </a:ext>
            </a:extLst>
          </p:cNvPr>
          <p:cNvSpPr txBox="1"/>
          <p:nvPr/>
        </p:nvSpPr>
        <p:spPr>
          <a:xfrm>
            <a:off x="0" y="762000"/>
            <a:ext cx="12192000" cy="646331"/>
          </a:xfrm>
          <a:prstGeom prst="rect">
            <a:avLst/>
          </a:prstGeom>
          <a:noFill/>
        </p:spPr>
        <p:txBody>
          <a:bodyPr vert="horz" rtlCol="0">
            <a:spAutoFit/>
          </a:bodyPr>
          <a:lstStyle/>
          <a:p>
            <a:pPr algn="ctr"/>
            <a:r>
              <a:rPr lang="en-US" sz="3600"/>
              <a:t>First Enoch 18:14</a:t>
            </a:r>
          </a:p>
        </p:txBody>
      </p:sp>
      <p:sp>
        <p:nvSpPr>
          <p:cNvPr id="4" name="TextBox 3">
            <a:extLst>
              <a:ext uri="{FF2B5EF4-FFF2-40B4-BE49-F238E27FC236}">
                <a16:creationId xmlns:a16="http://schemas.microsoft.com/office/drawing/2014/main" id="{F0A52E7E-AC4A-7E2E-B4B1-BD84A1DF4930}"/>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B319A118-12F2-C3C9-DA6D-568BC917856D}"/>
              </a:ext>
            </a:extLst>
          </p:cNvPr>
          <p:cNvSpPr txBox="1"/>
          <p:nvPr/>
        </p:nvSpPr>
        <p:spPr>
          <a:xfrm>
            <a:off x="1016000" y="1905000"/>
            <a:ext cx="10160000" cy="1523494"/>
          </a:xfrm>
          <a:prstGeom prst="rect">
            <a:avLst/>
          </a:prstGeom>
          <a:noFill/>
        </p:spPr>
        <p:txBody>
          <a:bodyPr vert="horz" rtlCol="0">
            <a:spAutoFit/>
          </a:bodyPr>
          <a:lstStyle/>
          <a:p>
            <a:pPr algn="ctr"/>
            <a:r>
              <a:rPr lang="en-US" sz="3100"/>
              <a:t>and to me, when I inquired regarding them, The angel said: 'This place is the end of heaven and earth: this has become a </a:t>
            </a:r>
            <a:r>
              <a:rPr lang="en-US" sz="3100" b="1">
                <a:solidFill>
                  <a:srgbClr val="FF0000"/>
                </a:solidFill>
              </a:rPr>
              <a:t>prison for the stars and the host of heaven</a:t>
            </a:r>
            <a:r>
              <a:rPr lang="en-US" sz="3100"/>
              <a:t>.</a:t>
            </a:r>
          </a:p>
        </p:txBody>
      </p:sp>
    </p:spTree>
    <p:extLst>
      <p:ext uri="{BB962C8B-B14F-4D97-AF65-F5344CB8AC3E}">
        <p14:creationId xmlns:p14="http://schemas.microsoft.com/office/powerpoint/2010/main" val="1796486920"/>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51C166F-C10C-1043-8AAD-F9080C0D448E}"/>
              </a:ext>
            </a:extLst>
          </p:cNvPr>
          <p:cNvSpPr txBox="1"/>
          <p:nvPr/>
        </p:nvSpPr>
        <p:spPr>
          <a:xfrm>
            <a:off x="127000" y="127000"/>
            <a:ext cx="7315200" cy="276999"/>
          </a:xfrm>
          <a:prstGeom prst="rect">
            <a:avLst/>
          </a:prstGeom>
          <a:noFill/>
        </p:spPr>
        <p:txBody>
          <a:bodyPr vert="horz" lIns="0" tIns="0" rIns="0" bIns="0" rtlCol="0">
            <a:spAutoFit/>
          </a:bodyPr>
          <a:lstStyle/>
          <a:p>
            <a:r>
              <a:rPr lang="en-US"/>
              <a:t>Angels likened to stars</a:t>
            </a:r>
          </a:p>
        </p:txBody>
      </p:sp>
      <p:sp>
        <p:nvSpPr>
          <p:cNvPr id="3" name="TextBox 2">
            <a:extLst>
              <a:ext uri="{FF2B5EF4-FFF2-40B4-BE49-F238E27FC236}">
                <a16:creationId xmlns:a16="http://schemas.microsoft.com/office/drawing/2014/main" id="{6BF0CAD1-B735-A916-901F-AF8889A71310}"/>
              </a:ext>
            </a:extLst>
          </p:cNvPr>
          <p:cNvSpPr txBox="1"/>
          <p:nvPr/>
        </p:nvSpPr>
        <p:spPr>
          <a:xfrm>
            <a:off x="0" y="762000"/>
            <a:ext cx="12192000" cy="646331"/>
          </a:xfrm>
          <a:prstGeom prst="rect">
            <a:avLst/>
          </a:prstGeom>
          <a:noFill/>
        </p:spPr>
        <p:txBody>
          <a:bodyPr vert="horz" rtlCol="0">
            <a:spAutoFit/>
          </a:bodyPr>
          <a:lstStyle/>
          <a:p>
            <a:pPr algn="ctr"/>
            <a:r>
              <a:rPr lang="en-US" sz="3600"/>
              <a:t>First Enoch 88:1-3</a:t>
            </a:r>
          </a:p>
        </p:txBody>
      </p:sp>
      <p:sp>
        <p:nvSpPr>
          <p:cNvPr id="4" name="TextBox 3">
            <a:extLst>
              <a:ext uri="{FF2B5EF4-FFF2-40B4-BE49-F238E27FC236}">
                <a16:creationId xmlns:a16="http://schemas.microsoft.com/office/drawing/2014/main" id="{0C63A84F-B46C-F91F-15E3-5A4D842B740E}"/>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18A3E099-C2BC-D3F7-B815-0420112F3BDB}"/>
              </a:ext>
            </a:extLst>
          </p:cNvPr>
          <p:cNvSpPr txBox="1"/>
          <p:nvPr/>
        </p:nvSpPr>
        <p:spPr>
          <a:xfrm>
            <a:off x="1016000" y="1905000"/>
            <a:ext cx="10160000" cy="3908762"/>
          </a:xfrm>
          <a:prstGeom prst="rect">
            <a:avLst/>
          </a:prstGeom>
          <a:noFill/>
        </p:spPr>
        <p:txBody>
          <a:bodyPr vert="horz" rtlCol="0">
            <a:spAutoFit/>
          </a:bodyPr>
          <a:lstStyle/>
          <a:p>
            <a:pPr algn="ctr"/>
            <a:r>
              <a:rPr lang="en-US" sz="3100"/>
              <a:t>And I saw one of those four who had come forth first, and </a:t>
            </a:r>
            <a:r>
              <a:rPr lang="en-US" sz="3100" b="1">
                <a:solidFill>
                  <a:srgbClr val="FF0000"/>
                </a:solidFill>
              </a:rPr>
              <a:t>he seized that first star which had fallen from the heaven, and bound it hand and foot</a:t>
            </a:r>
            <a:r>
              <a:rPr lang="en-US" sz="3100"/>
              <a:t> and cast it into an abyss: now that abyss was narrow and deep, and horrible and dark. And one of them drew a sword, and gave it to those elephants and camels and asses: then they began to smite each other, and the whole earth quaked because of them. (Continued...)</a:t>
            </a:r>
          </a:p>
        </p:txBody>
      </p:sp>
    </p:spTree>
    <p:extLst>
      <p:ext uri="{BB962C8B-B14F-4D97-AF65-F5344CB8AC3E}">
        <p14:creationId xmlns:p14="http://schemas.microsoft.com/office/powerpoint/2010/main" val="2449376046"/>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5AB5906-51B2-3709-D5F2-B032732B8E44}"/>
              </a:ext>
            </a:extLst>
          </p:cNvPr>
          <p:cNvSpPr txBox="1"/>
          <p:nvPr/>
        </p:nvSpPr>
        <p:spPr>
          <a:xfrm>
            <a:off x="127000" y="127000"/>
            <a:ext cx="7315200" cy="276999"/>
          </a:xfrm>
          <a:prstGeom prst="rect">
            <a:avLst/>
          </a:prstGeom>
          <a:noFill/>
        </p:spPr>
        <p:txBody>
          <a:bodyPr vert="horz" lIns="0" tIns="0" rIns="0" bIns="0" rtlCol="0">
            <a:spAutoFit/>
          </a:bodyPr>
          <a:lstStyle/>
          <a:p>
            <a:r>
              <a:rPr lang="en-US"/>
              <a:t>Angels likened to stars</a:t>
            </a:r>
          </a:p>
        </p:txBody>
      </p:sp>
      <p:sp>
        <p:nvSpPr>
          <p:cNvPr id="3" name="TextBox 2">
            <a:extLst>
              <a:ext uri="{FF2B5EF4-FFF2-40B4-BE49-F238E27FC236}">
                <a16:creationId xmlns:a16="http://schemas.microsoft.com/office/drawing/2014/main" id="{B65A58BF-B36B-2631-6AC4-1FB532F85A6E}"/>
              </a:ext>
            </a:extLst>
          </p:cNvPr>
          <p:cNvSpPr txBox="1"/>
          <p:nvPr/>
        </p:nvSpPr>
        <p:spPr>
          <a:xfrm>
            <a:off x="1016000" y="635000"/>
            <a:ext cx="10160000" cy="2477601"/>
          </a:xfrm>
          <a:prstGeom prst="rect">
            <a:avLst/>
          </a:prstGeom>
          <a:noFill/>
        </p:spPr>
        <p:txBody>
          <a:bodyPr vert="horz" rtlCol="0">
            <a:spAutoFit/>
          </a:bodyPr>
          <a:lstStyle/>
          <a:p>
            <a:pPr algn="ctr"/>
            <a:r>
              <a:rPr lang="en-US" sz="3100"/>
              <a:t>And as I was beholding in the vision, lo, one of those four who had come forth stoned (them) from heaven, and gathered and took all the great stars whose privy members were like those of horses, and bound them all hand and foot, and cast them in an abyss of the earth.</a:t>
            </a:r>
          </a:p>
        </p:txBody>
      </p:sp>
    </p:spTree>
    <p:extLst>
      <p:ext uri="{BB962C8B-B14F-4D97-AF65-F5344CB8AC3E}">
        <p14:creationId xmlns:p14="http://schemas.microsoft.com/office/powerpoint/2010/main" val="3600053243"/>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9A7CD92-7A65-2553-C54A-686A4E5D13EB}"/>
              </a:ext>
            </a:extLst>
          </p:cNvPr>
          <p:cNvSpPr txBox="1"/>
          <p:nvPr/>
        </p:nvSpPr>
        <p:spPr>
          <a:xfrm>
            <a:off x="127000" y="127000"/>
            <a:ext cx="7315200" cy="276999"/>
          </a:xfrm>
          <a:prstGeom prst="rect">
            <a:avLst/>
          </a:prstGeom>
          <a:noFill/>
        </p:spPr>
        <p:txBody>
          <a:bodyPr vert="horz" lIns="0" tIns="0" rIns="0" bIns="0" rtlCol="0">
            <a:spAutoFit/>
          </a:bodyPr>
          <a:lstStyle/>
          <a:p>
            <a:r>
              <a:rPr lang="en-US"/>
              <a:t>Angels likened to stars</a:t>
            </a:r>
          </a:p>
        </p:txBody>
      </p:sp>
      <p:sp>
        <p:nvSpPr>
          <p:cNvPr id="3" name="TextBox 2">
            <a:extLst>
              <a:ext uri="{FF2B5EF4-FFF2-40B4-BE49-F238E27FC236}">
                <a16:creationId xmlns:a16="http://schemas.microsoft.com/office/drawing/2014/main" id="{1A370741-6655-3167-EE53-8B6DDB29C61F}"/>
              </a:ext>
            </a:extLst>
          </p:cNvPr>
          <p:cNvSpPr txBox="1"/>
          <p:nvPr/>
        </p:nvSpPr>
        <p:spPr>
          <a:xfrm>
            <a:off x="0" y="762000"/>
            <a:ext cx="12192000" cy="646331"/>
          </a:xfrm>
          <a:prstGeom prst="rect">
            <a:avLst/>
          </a:prstGeom>
          <a:noFill/>
        </p:spPr>
        <p:txBody>
          <a:bodyPr vert="horz" rtlCol="0">
            <a:spAutoFit/>
          </a:bodyPr>
          <a:lstStyle/>
          <a:p>
            <a:pPr algn="ctr"/>
            <a:r>
              <a:rPr lang="en-US" sz="3600"/>
              <a:t>Job 38:7</a:t>
            </a:r>
          </a:p>
        </p:txBody>
      </p:sp>
      <p:sp>
        <p:nvSpPr>
          <p:cNvPr id="4" name="TextBox 3">
            <a:extLst>
              <a:ext uri="{FF2B5EF4-FFF2-40B4-BE49-F238E27FC236}">
                <a16:creationId xmlns:a16="http://schemas.microsoft.com/office/drawing/2014/main" id="{AE2EA231-8D9E-8828-3182-22B03EF29CFA}"/>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DD4AA450-4150-1AC7-3427-F7B32535FFFB}"/>
              </a:ext>
            </a:extLst>
          </p:cNvPr>
          <p:cNvSpPr txBox="1"/>
          <p:nvPr/>
        </p:nvSpPr>
        <p:spPr>
          <a:xfrm>
            <a:off x="1016000" y="1905000"/>
            <a:ext cx="10160000" cy="1046440"/>
          </a:xfrm>
          <a:prstGeom prst="rect">
            <a:avLst/>
          </a:prstGeom>
          <a:noFill/>
        </p:spPr>
        <p:txBody>
          <a:bodyPr vert="horz" rtlCol="0">
            <a:spAutoFit/>
          </a:bodyPr>
          <a:lstStyle/>
          <a:p>
            <a:pPr algn="ctr"/>
            <a:r>
              <a:rPr lang="en-US" sz="3100"/>
              <a:t>When </a:t>
            </a:r>
            <a:r>
              <a:rPr lang="en-US" sz="3100" b="1">
                <a:solidFill>
                  <a:srgbClr val="FF0000"/>
                </a:solidFill>
              </a:rPr>
              <a:t>the morning stars sang</a:t>
            </a:r>
            <a:r>
              <a:rPr lang="en-US" sz="3100"/>
              <a:t> together And all the sons of God shouted for joy?</a:t>
            </a:r>
          </a:p>
        </p:txBody>
      </p:sp>
    </p:spTree>
    <p:extLst>
      <p:ext uri="{BB962C8B-B14F-4D97-AF65-F5344CB8AC3E}">
        <p14:creationId xmlns:p14="http://schemas.microsoft.com/office/powerpoint/2010/main" val="3029059971"/>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77CBD97-EBFE-13B2-B98A-16A111E2A3A0}"/>
              </a:ext>
            </a:extLst>
          </p:cNvPr>
          <p:cNvSpPr txBox="1"/>
          <p:nvPr/>
        </p:nvSpPr>
        <p:spPr>
          <a:xfrm>
            <a:off x="127000" y="127000"/>
            <a:ext cx="7315200" cy="276999"/>
          </a:xfrm>
          <a:prstGeom prst="rect">
            <a:avLst/>
          </a:prstGeom>
          <a:noFill/>
        </p:spPr>
        <p:txBody>
          <a:bodyPr vert="horz" lIns="0" tIns="0" rIns="0" bIns="0" rtlCol="0">
            <a:spAutoFit/>
          </a:bodyPr>
          <a:lstStyle/>
          <a:p>
            <a:r>
              <a:rPr lang="en-US"/>
              <a:t>Angels likened to stars</a:t>
            </a:r>
          </a:p>
        </p:txBody>
      </p:sp>
      <p:sp>
        <p:nvSpPr>
          <p:cNvPr id="3" name="TextBox 2">
            <a:extLst>
              <a:ext uri="{FF2B5EF4-FFF2-40B4-BE49-F238E27FC236}">
                <a16:creationId xmlns:a16="http://schemas.microsoft.com/office/drawing/2014/main" id="{D6E9F8D2-B479-E777-48FD-8C22B64B626B}"/>
              </a:ext>
            </a:extLst>
          </p:cNvPr>
          <p:cNvSpPr txBox="1"/>
          <p:nvPr/>
        </p:nvSpPr>
        <p:spPr>
          <a:xfrm>
            <a:off x="0" y="762000"/>
            <a:ext cx="12192000" cy="646331"/>
          </a:xfrm>
          <a:prstGeom prst="rect">
            <a:avLst/>
          </a:prstGeom>
          <a:noFill/>
        </p:spPr>
        <p:txBody>
          <a:bodyPr vert="horz" rtlCol="0">
            <a:spAutoFit/>
          </a:bodyPr>
          <a:lstStyle/>
          <a:p>
            <a:pPr algn="ctr"/>
            <a:r>
              <a:rPr lang="en-US" sz="3600"/>
              <a:t>Matthew 2:7-10</a:t>
            </a:r>
          </a:p>
        </p:txBody>
      </p:sp>
      <p:sp>
        <p:nvSpPr>
          <p:cNvPr id="4" name="TextBox 3">
            <a:extLst>
              <a:ext uri="{FF2B5EF4-FFF2-40B4-BE49-F238E27FC236}">
                <a16:creationId xmlns:a16="http://schemas.microsoft.com/office/drawing/2014/main" id="{F94FFC68-71F4-3234-69EC-2F5CA7D2C82B}"/>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3B5B26F7-E411-FC19-6185-F67670816B40}"/>
              </a:ext>
            </a:extLst>
          </p:cNvPr>
          <p:cNvSpPr txBox="1"/>
          <p:nvPr/>
        </p:nvSpPr>
        <p:spPr>
          <a:xfrm>
            <a:off x="1016000" y="1905000"/>
            <a:ext cx="10160000" cy="4385816"/>
          </a:xfrm>
          <a:prstGeom prst="rect">
            <a:avLst/>
          </a:prstGeom>
          <a:noFill/>
        </p:spPr>
        <p:txBody>
          <a:bodyPr vert="horz" rtlCol="0">
            <a:spAutoFit/>
          </a:bodyPr>
          <a:lstStyle/>
          <a:p>
            <a:pPr algn="ctr"/>
            <a:r>
              <a:rPr lang="en-US" sz="3100"/>
              <a:t>Then Herod privily called the Wise-men, and learned of them exactly what time </a:t>
            </a:r>
            <a:r>
              <a:rPr lang="en-US" sz="3100" b="1">
                <a:solidFill>
                  <a:srgbClr val="FF0000"/>
                </a:solidFill>
              </a:rPr>
              <a:t>the star</a:t>
            </a:r>
            <a:r>
              <a:rPr lang="en-US" sz="3100"/>
              <a:t> appeared. And he sent them to Bethlehem, and said, Go and search out exactly concerning the young child; and when ye have found him, bring me word, that I also may come and worship him. And they, having heard the king, went their way; and lo, </a:t>
            </a:r>
            <a:r>
              <a:rPr lang="en-US" sz="3100" b="1">
                <a:solidFill>
                  <a:srgbClr val="FF0000"/>
                </a:solidFill>
              </a:rPr>
              <a:t>the star</a:t>
            </a:r>
            <a:r>
              <a:rPr lang="en-US" sz="3100"/>
              <a:t>, which they saw in the east, went before them, </a:t>
            </a:r>
            <a:r>
              <a:rPr lang="en-US" sz="3100" b="1">
                <a:solidFill>
                  <a:srgbClr val="FF0000"/>
                </a:solidFill>
              </a:rPr>
              <a:t>till it came and stood over where the young child was</a:t>
            </a:r>
            <a:r>
              <a:rPr lang="en-US" sz="3100"/>
              <a:t>. (Continued...)</a:t>
            </a:r>
          </a:p>
        </p:txBody>
      </p:sp>
    </p:spTree>
    <p:extLst>
      <p:ext uri="{BB962C8B-B14F-4D97-AF65-F5344CB8AC3E}">
        <p14:creationId xmlns:p14="http://schemas.microsoft.com/office/powerpoint/2010/main" val="3873560734"/>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BE0C1B9-CE1C-EF93-7C8B-1D9E340173FF}"/>
              </a:ext>
            </a:extLst>
          </p:cNvPr>
          <p:cNvSpPr txBox="1"/>
          <p:nvPr/>
        </p:nvSpPr>
        <p:spPr>
          <a:xfrm>
            <a:off x="127000" y="127000"/>
            <a:ext cx="7315200" cy="276999"/>
          </a:xfrm>
          <a:prstGeom prst="rect">
            <a:avLst/>
          </a:prstGeom>
          <a:noFill/>
        </p:spPr>
        <p:txBody>
          <a:bodyPr vert="horz" lIns="0" tIns="0" rIns="0" bIns="0" rtlCol="0">
            <a:spAutoFit/>
          </a:bodyPr>
          <a:lstStyle/>
          <a:p>
            <a:r>
              <a:rPr lang="en-US"/>
              <a:t>Angels likened to stars</a:t>
            </a:r>
          </a:p>
        </p:txBody>
      </p:sp>
      <p:sp>
        <p:nvSpPr>
          <p:cNvPr id="3" name="TextBox 2">
            <a:extLst>
              <a:ext uri="{FF2B5EF4-FFF2-40B4-BE49-F238E27FC236}">
                <a16:creationId xmlns:a16="http://schemas.microsoft.com/office/drawing/2014/main" id="{247F0D6C-4174-2856-E41A-BF77DF6245EF}"/>
              </a:ext>
            </a:extLst>
          </p:cNvPr>
          <p:cNvSpPr txBox="1"/>
          <p:nvPr/>
        </p:nvSpPr>
        <p:spPr>
          <a:xfrm>
            <a:off x="1016000" y="635000"/>
            <a:ext cx="10160000" cy="1046440"/>
          </a:xfrm>
          <a:prstGeom prst="rect">
            <a:avLst/>
          </a:prstGeom>
          <a:noFill/>
        </p:spPr>
        <p:txBody>
          <a:bodyPr vert="horz" rtlCol="0">
            <a:spAutoFit/>
          </a:bodyPr>
          <a:lstStyle/>
          <a:p>
            <a:pPr algn="ctr"/>
            <a:r>
              <a:rPr lang="en-US" sz="3100"/>
              <a:t>And when they saw </a:t>
            </a:r>
            <a:r>
              <a:rPr lang="en-US" sz="3100" b="1">
                <a:solidFill>
                  <a:srgbClr val="FF0000"/>
                </a:solidFill>
              </a:rPr>
              <a:t>the star</a:t>
            </a:r>
            <a:r>
              <a:rPr lang="en-US" sz="3100"/>
              <a:t>, they rejoiced with exceeding great joy.</a:t>
            </a:r>
          </a:p>
        </p:txBody>
      </p:sp>
    </p:spTree>
    <p:extLst>
      <p:ext uri="{BB962C8B-B14F-4D97-AF65-F5344CB8AC3E}">
        <p14:creationId xmlns:p14="http://schemas.microsoft.com/office/powerpoint/2010/main" val="235683631"/>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8CF3ED6-E554-D382-BA26-6F9D36AF14BE}"/>
              </a:ext>
            </a:extLst>
          </p:cNvPr>
          <p:cNvSpPr txBox="1"/>
          <p:nvPr/>
        </p:nvSpPr>
        <p:spPr>
          <a:xfrm>
            <a:off x="127000" y="127000"/>
            <a:ext cx="7315200" cy="276999"/>
          </a:xfrm>
          <a:prstGeom prst="rect">
            <a:avLst/>
          </a:prstGeom>
          <a:noFill/>
        </p:spPr>
        <p:txBody>
          <a:bodyPr vert="horz" lIns="0" tIns="0" rIns="0" bIns="0" rtlCol="0">
            <a:spAutoFit/>
          </a:bodyPr>
          <a:lstStyle/>
          <a:p>
            <a:r>
              <a:rPr lang="en-US"/>
              <a:t>Angels likened to stars</a:t>
            </a:r>
          </a:p>
        </p:txBody>
      </p:sp>
      <p:sp>
        <p:nvSpPr>
          <p:cNvPr id="3" name="TextBox 2">
            <a:extLst>
              <a:ext uri="{FF2B5EF4-FFF2-40B4-BE49-F238E27FC236}">
                <a16:creationId xmlns:a16="http://schemas.microsoft.com/office/drawing/2014/main" id="{6C22E066-6164-99D8-3D9A-1C2562FB9F8A}"/>
              </a:ext>
            </a:extLst>
          </p:cNvPr>
          <p:cNvSpPr txBox="1"/>
          <p:nvPr/>
        </p:nvSpPr>
        <p:spPr>
          <a:xfrm>
            <a:off x="0" y="762000"/>
            <a:ext cx="12192000" cy="646331"/>
          </a:xfrm>
          <a:prstGeom prst="rect">
            <a:avLst/>
          </a:prstGeom>
          <a:noFill/>
        </p:spPr>
        <p:txBody>
          <a:bodyPr vert="horz" rtlCol="0">
            <a:spAutoFit/>
          </a:bodyPr>
          <a:lstStyle/>
          <a:p>
            <a:pPr algn="ctr"/>
            <a:r>
              <a:rPr lang="en-US" sz="3600"/>
              <a:t>Psalm 104:4</a:t>
            </a:r>
          </a:p>
        </p:txBody>
      </p:sp>
      <p:sp>
        <p:nvSpPr>
          <p:cNvPr id="4" name="TextBox 3">
            <a:extLst>
              <a:ext uri="{FF2B5EF4-FFF2-40B4-BE49-F238E27FC236}">
                <a16:creationId xmlns:a16="http://schemas.microsoft.com/office/drawing/2014/main" id="{13C9B01B-6EFD-2D6C-B06C-CDAFC2FC4230}"/>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9979D07F-FA3C-F3AA-666D-8A58C2F3AAF5}"/>
              </a:ext>
            </a:extLst>
          </p:cNvPr>
          <p:cNvSpPr txBox="1"/>
          <p:nvPr/>
        </p:nvSpPr>
        <p:spPr>
          <a:xfrm>
            <a:off x="1016000" y="1905000"/>
            <a:ext cx="10160000" cy="1046440"/>
          </a:xfrm>
          <a:prstGeom prst="rect">
            <a:avLst/>
          </a:prstGeom>
          <a:noFill/>
        </p:spPr>
        <p:txBody>
          <a:bodyPr vert="horz" rtlCol="0">
            <a:spAutoFit/>
          </a:bodyPr>
          <a:lstStyle/>
          <a:p>
            <a:pPr algn="ctr"/>
            <a:r>
              <a:rPr lang="en-US" sz="3100"/>
              <a:t>He makes the winds His messengers, </a:t>
            </a:r>
            <a:r>
              <a:rPr lang="en-US" sz="3100" b="1">
                <a:solidFill>
                  <a:srgbClr val="FF0000"/>
                </a:solidFill>
              </a:rPr>
              <a:t>Flaming fire His ministers</a:t>
            </a:r>
            <a:r>
              <a:rPr lang="en-US" sz="3100"/>
              <a:t>.</a:t>
            </a:r>
          </a:p>
        </p:txBody>
      </p:sp>
    </p:spTree>
    <p:extLst>
      <p:ext uri="{BB962C8B-B14F-4D97-AF65-F5344CB8AC3E}">
        <p14:creationId xmlns:p14="http://schemas.microsoft.com/office/powerpoint/2010/main" val="3685043354"/>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477F22C-3242-5CA6-2831-BC66E7373321}"/>
              </a:ext>
            </a:extLst>
          </p:cNvPr>
          <p:cNvSpPr txBox="1"/>
          <p:nvPr/>
        </p:nvSpPr>
        <p:spPr>
          <a:xfrm>
            <a:off x="127000" y="127000"/>
            <a:ext cx="7315200" cy="276999"/>
          </a:xfrm>
          <a:prstGeom prst="rect">
            <a:avLst/>
          </a:prstGeom>
          <a:noFill/>
        </p:spPr>
        <p:txBody>
          <a:bodyPr vert="horz" lIns="0" tIns="0" rIns="0" bIns="0" rtlCol="0">
            <a:spAutoFit/>
          </a:bodyPr>
          <a:lstStyle/>
          <a:p>
            <a:r>
              <a:rPr lang="en-US"/>
              <a:t>Angels likened to stars</a:t>
            </a:r>
          </a:p>
        </p:txBody>
      </p:sp>
      <p:sp>
        <p:nvSpPr>
          <p:cNvPr id="3" name="TextBox 2">
            <a:extLst>
              <a:ext uri="{FF2B5EF4-FFF2-40B4-BE49-F238E27FC236}">
                <a16:creationId xmlns:a16="http://schemas.microsoft.com/office/drawing/2014/main" id="{6FF69B38-F9CE-3EC3-7D00-199110761A16}"/>
              </a:ext>
            </a:extLst>
          </p:cNvPr>
          <p:cNvSpPr txBox="1"/>
          <p:nvPr/>
        </p:nvSpPr>
        <p:spPr>
          <a:xfrm>
            <a:off x="0" y="762000"/>
            <a:ext cx="12192000" cy="646331"/>
          </a:xfrm>
          <a:prstGeom prst="rect">
            <a:avLst/>
          </a:prstGeom>
          <a:noFill/>
        </p:spPr>
        <p:txBody>
          <a:bodyPr vert="horz" rtlCol="0">
            <a:spAutoFit/>
          </a:bodyPr>
          <a:lstStyle/>
          <a:p>
            <a:pPr algn="ctr"/>
            <a:r>
              <a:rPr lang="en-US" sz="3600"/>
              <a:t>Revelation 1:19-20</a:t>
            </a:r>
          </a:p>
        </p:txBody>
      </p:sp>
      <p:sp>
        <p:nvSpPr>
          <p:cNvPr id="4" name="TextBox 3">
            <a:extLst>
              <a:ext uri="{FF2B5EF4-FFF2-40B4-BE49-F238E27FC236}">
                <a16:creationId xmlns:a16="http://schemas.microsoft.com/office/drawing/2014/main" id="{CCC65C21-9793-708C-7811-D7581F5B61E5}"/>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CDA2A453-3FF2-9DDB-A5AF-E40101FFFF65}"/>
              </a:ext>
            </a:extLst>
          </p:cNvPr>
          <p:cNvSpPr txBox="1"/>
          <p:nvPr/>
        </p:nvSpPr>
        <p:spPr>
          <a:xfrm>
            <a:off x="1016000" y="1905000"/>
            <a:ext cx="10160000" cy="3431709"/>
          </a:xfrm>
          <a:prstGeom prst="rect">
            <a:avLst/>
          </a:prstGeom>
          <a:noFill/>
        </p:spPr>
        <p:txBody>
          <a:bodyPr vert="horz" rtlCol="0">
            <a:spAutoFit/>
          </a:bodyPr>
          <a:lstStyle/>
          <a:p>
            <a:pPr algn="ctr"/>
            <a:r>
              <a:rPr lang="en-US" sz="3100"/>
              <a:t>Write therefore the things which thou sawest, and the things which are, and the things which shall come to pass hereafter; the mystery of the </a:t>
            </a:r>
            <a:r>
              <a:rPr lang="en-US" sz="3100" b="1">
                <a:solidFill>
                  <a:srgbClr val="FF0000"/>
                </a:solidFill>
              </a:rPr>
              <a:t>seven stars</a:t>
            </a:r>
            <a:r>
              <a:rPr lang="en-US" sz="3100"/>
              <a:t> which thou sawest in my right hand, and the seven golden candlesticks. </a:t>
            </a:r>
            <a:r>
              <a:rPr lang="en-US" sz="3100" b="1">
                <a:solidFill>
                  <a:srgbClr val="FF0000"/>
                </a:solidFill>
              </a:rPr>
              <a:t>The seven stars are the angels of the seven churches</a:t>
            </a:r>
            <a:r>
              <a:rPr lang="en-US" sz="3100"/>
              <a:t>: and the seven candlesticks are seven churches.</a:t>
            </a:r>
          </a:p>
        </p:txBody>
      </p:sp>
    </p:spTree>
    <p:extLst>
      <p:ext uri="{BB962C8B-B14F-4D97-AF65-F5344CB8AC3E}">
        <p14:creationId xmlns:p14="http://schemas.microsoft.com/office/powerpoint/2010/main" val="4213949943"/>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E30DF94-A66B-0B73-B8E3-49598659D0B8}"/>
              </a:ext>
            </a:extLst>
          </p:cNvPr>
          <p:cNvSpPr txBox="1"/>
          <p:nvPr/>
        </p:nvSpPr>
        <p:spPr>
          <a:xfrm>
            <a:off x="127000" y="127000"/>
            <a:ext cx="7315200" cy="276999"/>
          </a:xfrm>
          <a:prstGeom prst="rect">
            <a:avLst/>
          </a:prstGeom>
          <a:noFill/>
        </p:spPr>
        <p:txBody>
          <a:bodyPr vert="horz" lIns="0" tIns="0" rIns="0" bIns="0" rtlCol="0">
            <a:spAutoFit/>
          </a:bodyPr>
          <a:lstStyle/>
          <a:p>
            <a:r>
              <a:rPr lang="en-US"/>
              <a:t>Angels likened to stars</a:t>
            </a:r>
          </a:p>
        </p:txBody>
      </p:sp>
      <p:sp>
        <p:nvSpPr>
          <p:cNvPr id="3" name="TextBox 2">
            <a:extLst>
              <a:ext uri="{FF2B5EF4-FFF2-40B4-BE49-F238E27FC236}">
                <a16:creationId xmlns:a16="http://schemas.microsoft.com/office/drawing/2014/main" id="{1288CFFA-A4D1-8269-BE23-EECBC5AC77EE}"/>
              </a:ext>
            </a:extLst>
          </p:cNvPr>
          <p:cNvSpPr txBox="1"/>
          <p:nvPr/>
        </p:nvSpPr>
        <p:spPr>
          <a:xfrm>
            <a:off x="0" y="762000"/>
            <a:ext cx="12192000" cy="646331"/>
          </a:xfrm>
          <a:prstGeom prst="rect">
            <a:avLst/>
          </a:prstGeom>
          <a:noFill/>
        </p:spPr>
        <p:txBody>
          <a:bodyPr vert="horz" rtlCol="0">
            <a:spAutoFit/>
          </a:bodyPr>
          <a:lstStyle/>
          <a:p>
            <a:pPr algn="ctr"/>
            <a:r>
              <a:rPr lang="en-US" sz="3600"/>
              <a:t>Revelation 1:20</a:t>
            </a:r>
          </a:p>
        </p:txBody>
      </p:sp>
      <p:sp>
        <p:nvSpPr>
          <p:cNvPr id="4" name="TextBox 3">
            <a:extLst>
              <a:ext uri="{FF2B5EF4-FFF2-40B4-BE49-F238E27FC236}">
                <a16:creationId xmlns:a16="http://schemas.microsoft.com/office/drawing/2014/main" id="{6FDE1AC7-12E5-B1B4-EAAA-238EF8436B7F}"/>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22A31AEC-A283-45BF-BFF9-CAE452083648}"/>
              </a:ext>
            </a:extLst>
          </p:cNvPr>
          <p:cNvSpPr txBox="1"/>
          <p:nvPr/>
        </p:nvSpPr>
        <p:spPr>
          <a:xfrm>
            <a:off x="1016000" y="1905000"/>
            <a:ext cx="10160000" cy="2000548"/>
          </a:xfrm>
          <a:prstGeom prst="rect">
            <a:avLst/>
          </a:prstGeom>
          <a:noFill/>
        </p:spPr>
        <p:txBody>
          <a:bodyPr vert="horz" rtlCol="0">
            <a:spAutoFit/>
          </a:bodyPr>
          <a:lstStyle/>
          <a:p>
            <a:pPr algn="ctr"/>
            <a:r>
              <a:rPr lang="en-US" sz="3100"/>
              <a:t>"As for the mystery of the seven stars which you saw in My right hand, and the seven golden lampstands: </a:t>
            </a:r>
            <a:r>
              <a:rPr lang="en-US" sz="3100" b="1">
                <a:solidFill>
                  <a:srgbClr val="FF0000"/>
                </a:solidFill>
              </a:rPr>
              <a:t>the seven stars are the angels of the seven churches</a:t>
            </a:r>
            <a:r>
              <a:rPr lang="en-US" sz="3100"/>
              <a:t>, and the seven lampstands are the seven churches.</a:t>
            </a:r>
          </a:p>
        </p:txBody>
      </p:sp>
    </p:spTree>
    <p:extLst>
      <p:ext uri="{BB962C8B-B14F-4D97-AF65-F5344CB8AC3E}">
        <p14:creationId xmlns:p14="http://schemas.microsoft.com/office/powerpoint/2010/main" val="778871901"/>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5EAD49D-0B82-0FB9-DD48-6BE263E9074D}"/>
              </a:ext>
            </a:extLst>
          </p:cNvPr>
          <p:cNvSpPr txBox="1"/>
          <p:nvPr/>
        </p:nvSpPr>
        <p:spPr>
          <a:xfrm>
            <a:off x="127000" y="127000"/>
            <a:ext cx="7315200" cy="276999"/>
          </a:xfrm>
          <a:prstGeom prst="rect">
            <a:avLst/>
          </a:prstGeom>
          <a:noFill/>
        </p:spPr>
        <p:txBody>
          <a:bodyPr vert="horz" lIns="0" tIns="0" rIns="0" bIns="0" rtlCol="0">
            <a:spAutoFit/>
          </a:bodyPr>
          <a:lstStyle/>
          <a:p>
            <a:r>
              <a:rPr lang="en-US"/>
              <a:t>Angels likened to stars</a:t>
            </a:r>
          </a:p>
        </p:txBody>
      </p:sp>
      <p:sp>
        <p:nvSpPr>
          <p:cNvPr id="3" name="TextBox 2">
            <a:extLst>
              <a:ext uri="{FF2B5EF4-FFF2-40B4-BE49-F238E27FC236}">
                <a16:creationId xmlns:a16="http://schemas.microsoft.com/office/drawing/2014/main" id="{01BA3BF3-5506-C005-293C-057BA61212BE}"/>
              </a:ext>
            </a:extLst>
          </p:cNvPr>
          <p:cNvSpPr txBox="1"/>
          <p:nvPr/>
        </p:nvSpPr>
        <p:spPr>
          <a:xfrm>
            <a:off x="0" y="762000"/>
            <a:ext cx="12192000" cy="646331"/>
          </a:xfrm>
          <a:prstGeom prst="rect">
            <a:avLst/>
          </a:prstGeom>
          <a:noFill/>
        </p:spPr>
        <p:txBody>
          <a:bodyPr vert="horz" rtlCol="0">
            <a:spAutoFit/>
          </a:bodyPr>
          <a:lstStyle/>
          <a:p>
            <a:pPr algn="ctr"/>
            <a:r>
              <a:rPr lang="en-US" sz="3600"/>
              <a:t>Revelation 8:10-11</a:t>
            </a:r>
          </a:p>
        </p:txBody>
      </p:sp>
      <p:sp>
        <p:nvSpPr>
          <p:cNvPr id="4" name="TextBox 3">
            <a:extLst>
              <a:ext uri="{FF2B5EF4-FFF2-40B4-BE49-F238E27FC236}">
                <a16:creationId xmlns:a16="http://schemas.microsoft.com/office/drawing/2014/main" id="{B49A362B-6E0A-00B2-5AF1-DAA904C305F8}"/>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4FB736B1-97EB-0682-47DD-363033053EBE}"/>
              </a:ext>
            </a:extLst>
          </p:cNvPr>
          <p:cNvSpPr txBox="1"/>
          <p:nvPr/>
        </p:nvSpPr>
        <p:spPr>
          <a:xfrm>
            <a:off x="1016000" y="1905000"/>
            <a:ext cx="10160000" cy="2954655"/>
          </a:xfrm>
          <a:prstGeom prst="rect">
            <a:avLst/>
          </a:prstGeom>
          <a:noFill/>
        </p:spPr>
        <p:txBody>
          <a:bodyPr vert="horz" rtlCol="0">
            <a:spAutoFit/>
          </a:bodyPr>
          <a:lstStyle/>
          <a:p>
            <a:pPr algn="ctr"/>
            <a:r>
              <a:rPr lang="en-US" sz="3100"/>
              <a:t>And the third angel sounded, and </a:t>
            </a:r>
            <a:r>
              <a:rPr lang="en-US" sz="3100" b="1">
                <a:solidFill>
                  <a:srgbClr val="FF0000"/>
                </a:solidFill>
              </a:rPr>
              <a:t>there fell from heaven a great star</a:t>
            </a:r>
            <a:r>
              <a:rPr lang="en-US" sz="3100"/>
              <a:t>, burning as a torch, and it fell upon the third part of the rivers, and upon the fountains of the waters; and </a:t>
            </a:r>
            <a:r>
              <a:rPr lang="en-US" sz="3100" b="1">
                <a:solidFill>
                  <a:srgbClr val="FF0000"/>
                </a:solidFill>
              </a:rPr>
              <a:t>the name of the star is called Wormwood</a:t>
            </a:r>
            <a:r>
              <a:rPr lang="en-US" sz="3100"/>
              <a:t>: and the third part of the waters became wormwood; and many men died of the waters, because they were made bitter.</a:t>
            </a:r>
          </a:p>
        </p:txBody>
      </p:sp>
    </p:spTree>
    <p:extLst>
      <p:ext uri="{BB962C8B-B14F-4D97-AF65-F5344CB8AC3E}">
        <p14:creationId xmlns:p14="http://schemas.microsoft.com/office/powerpoint/2010/main" val="1727280209"/>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C43D4A8-DB1F-3650-D1EE-FA64F9B73171}"/>
              </a:ext>
            </a:extLst>
          </p:cNvPr>
          <p:cNvSpPr txBox="1"/>
          <p:nvPr/>
        </p:nvSpPr>
        <p:spPr>
          <a:xfrm>
            <a:off x="127000" y="127000"/>
            <a:ext cx="7315200" cy="276999"/>
          </a:xfrm>
          <a:prstGeom prst="rect">
            <a:avLst/>
          </a:prstGeom>
          <a:noFill/>
        </p:spPr>
        <p:txBody>
          <a:bodyPr vert="horz" lIns="0" tIns="0" rIns="0" bIns="0" rtlCol="0">
            <a:spAutoFit/>
          </a:bodyPr>
          <a:lstStyle/>
          <a:p>
            <a:r>
              <a:rPr lang="en-US"/>
              <a:t>Angels likened to stars</a:t>
            </a:r>
          </a:p>
        </p:txBody>
      </p:sp>
      <p:sp>
        <p:nvSpPr>
          <p:cNvPr id="3" name="TextBox 2">
            <a:extLst>
              <a:ext uri="{FF2B5EF4-FFF2-40B4-BE49-F238E27FC236}">
                <a16:creationId xmlns:a16="http://schemas.microsoft.com/office/drawing/2014/main" id="{58048A03-D173-5EB4-A5FE-52F554C5D489}"/>
              </a:ext>
            </a:extLst>
          </p:cNvPr>
          <p:cNvSpPr txBox="1"/>
          <p:nvPr/>
        </p:nvSpPr>
        <p:spPr>
          <a:xfrm>
            <a:off x="0" y="762000"/>
            <a:ext cx="12192000" cy="646331"/>
          </a:xfrm>
          <a:prstGeom prst="rect">
            <a:avLst/>
          </a:prstGeom>
          <a:noFill/>
        </p:spPr>
        <p:txBody>
          <a:bodyPr vert="horz" rtlCol="0">
            <a:spAutoFit/>
          </a:bodyPr>
          <a:lstStyle/>
          <a:p>
            <a:pPr algn="ctr"/>
            <a:r>
              <a:rPr lang="en-US" sz="3600"/>
              <a:t>Revelation 9:1-2</a:t>
            </a:r>
          </a:p>
        </p:txBody>
      </p:sp>
      <p:sp>
        <p:nvSpPr>
          <p:cNvPr id="4" name="TextBox 3">
            <a:extLst>
              <a:ext uri="{FF2B5EF4-FFF2-40B4-BE49-F238E27FC236}">
                <a16:creationId xmlns:a16="http://schemas.microsoft.com/office/drawing/2014/main" id="{040BC75B-0C2E-2CA5-F69E-A1E68CF59C4B}"/>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9071FEB2-E360-1387-F7C0-8CC1545C0949}"/>
              </a:ext>
            </a:extLst>
          </p:cNvPr>
          <p:cNvSpPr txBox="1"/>
          <p:nvPr/>
        </p:nvSpPr>
        <p:spPr>
          <a:xfrm>
            <a:off x="1016000" y="1905000"/>
            <a:ext cx="10160000" cy="2954655"/>
          </a:xfrm>
          <a:prstGeom prst="rect">
            <a:avLst/>
          </a:prstGeom>
          <a:noFill/>
        </p:spPr>
        <p:txBody>
          <a:bodyPr vert="horz" rtlCol="0">
            <a:spAutoFit/>
          </a:bodyPr>
          <a:lstStyle/>
          <a:p>
            <a:pPr algn="ctr"/>
            <a:r>
              <a:rPr lang="en-US" sz="3100"/>
              <a:t>And the fifth angel sounded, and </a:t>
            </a:r>
            <a:r>
              <a:rPr lang="en-US" sz="3100" b="1">
                <a:solidFill>
                  <a:srgbClr val="FF0000"/>
                </a:solidFill>
              </a:rPr>
              <a:t>I saw a star from heaven fallen unto the earth</a:t>
            </a:r>
            <a:r>
              <a:rPr lang="en-US" sz="3100"/>
              <a:t>: and there was given to him the key of the pit of the abyss. And he opened the pit of the abyss; and there went up a smoke out of the pit, as the smoke of a great furnace; and the sun and the air were darkened by reason of the smoke of the pit.</a:t>
            </a:r>
          </a:p>
        </p:txBody>
      </p:sp>
    </p:spTree>
    <p:extLst>
      <p:ext uri="{BB962C8B-B14F-4D97-AF65-F5344CB8AC3E}">
        <p14:creationId xmlns:p14="http://schemas.microsoft.com/office/powerpoint/2010/main" val="3252306748"/>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F1A7852-CF06-FDD1-E1ED-95564D13841D}"/>
              </a:ext>
            </a:extLst>
          </p:cNvPr>
          <p:cNvSpPr txBox="1"/>
          <p:nvPr/>
        </p:nvSpPr>
        <p:spPr>
          <a:xfrm>
            <a:off x="127000" y="127000"/>
            <a:ext cx="7315200" cy="276999"/>
          </a:xfrm>
          <a:prstGeom prst="rect">
            <a:avLst/>
          </a:prstGeom>
          <a:noFill/>
        </p:spPr>
        <p:txBody>
          <a:bodyPr vert="horz" lIns="0" tIns="0" rIns="0" bIns="0" rtlCol="0">
            <a:spAutoFit/>
          </a:bodyPr>
          <a:lstStyle/>
          <a:p>
            <a:r>
              <a:rPr lang="en-US"/>
              <a:t>Angels likened to stars</a:t>
            </a:r>
          </a:p>
        </p:txBody>
      </p:sp>
      <p:sp>
        <p:nvSpPr>
          <p:cNvPr id="3" name="TextBox 2">
            <a:extLst>
              <a:ext uri="{FF2B5EF4-FFF2-40B4-BE49-F238E27FC236}">
                <a16:creationId xmlns:a16="http://schemas.microsoft.com/office/drawing/2014/main" id="{3FDF7A86-B2F8-DAC5-F79B-FAA807DAB94A}"/>
              </a:ext>
            </a:extLst>
          </p:cNvPr>
          <p:cNvSpPr txBox="1"/>
          <p:nvPr/>
        </p:nvSpPr>
        <p:spPr>
          <a:xfrm>
            <a:off x="0" y="762000"/>
            <a:ext cx="12192000" cy="646331"/>
          </a:xfrm>
          <a:prstGeom prst="rect">
            <a:avLst/>
          </a:prstGeom>
          <a:noFill/>
        </p:spPr>
        <p:txBody>
          <a:bodyPr vert="horz" rtlCol="0">
            <a:spAutoFit/>
          </a:bodyPr>
          <a:lstStyle/>
          <a:p>
            <a:pPr algn="ctr"/>
            <a:r>
              <a:rPr lang="en-US" sz="3600"/>
              <a:t>Second Baruch [Apocalypse of Baruch] 51:10-11</a:t>
            </a:r>
          </a:p>
        </p:txBody>
      </p:sp>
      <p:sp>
        <p:nvSpPr>
          <p:cNvPr id="4" name="TextBox 3">
            <a:extLst>
              <a:ext uri="{FF2B5EF4-FFF2-40B4-BE49-F238E27FC236}">
                <a16:creationId xmlns:a16="http://schemas.microsoft.com/office/drawing/2014/main" id="{7DF3FF7C-24A4-6053-C355-58F7FBC2D6F9}"/>
              </a:ext>
            </a:extLst>
          </p:cNvPr>
          <p:cNvSpPr txBox="1"/>
          <p:nvPr/>
        </p:nvSpPr>
        <p:spPr>
          <a:xfrm>
            <a:off x="0" y="1270000"/>
            <a:ext cx="12192000" cy="400110"/>
          </a:xfrm>
          <a:prstGeom prst="rect">
            <a:avLst/>
          </a:prstGeom>
          <a:noFill/>
        </p:spPr>
        <p:txBody>
          <a:bodyPr vert="horz" rtlCol="0">
            <a:spAutoFit/>
          </a:bodyPr>
          <a:lstStyle/>
          <a:p>
            <a:pPr algn="ctr"/>
            <a:r>
              <a:rPr lang="en-US" sz="2000"/>
              <a:t>(CPR, Cepher (Modified))</a:t>
            </a:r>
          </a:p>
        </p:txBody>
      </p:sp>
      <p:sp>
        <p:nvSpPr>
          <p:cNvPr id="5" name="TextBox 4">
            <a:extLst>
              <a:ext uri="{FF2B5EF4-FFF2-40B4-BE49-F238E27FC236}">
                <a16:creationId xmlns:a16="http://schemas.microsoft.com/office/drawing/2014/main" id="{4000281F-7197-9D40-A63F-3480FA6E5B62}"/>
              </a:ext>
            </a:extLst>
          </p:cNvPr>
          <p:cNvSpPr txBox="1"/>
          <p:nvPr/>
        </p:nvSpPr>
        <p:spPr>
          <a:xfrm>
            <a:off x="1016000" y="1905000"/>
            <a:ext cx="10160000" cy="2477601"/>
          </a:xfrm>
          <a:prstGeom prst="rect">
            <a:avLst/>
          </a:prstGeom>
          <a:noFill/>
        </p:spPr>
        <p:txBody>
          <a:bodyPr vert="horz" rtlCol="0">
            <a:spAutoFit/>
          </a:bodyPr>
          <a:lstStyle/>
          <a:p>
            <a:pPr algn="ctr"/>
            <a:r>
              <a:rPr lang="en-US" sz="3100"/>
              <a:t>For in the heights of that world shall they dwell and </a:t>
            </a:r>
            <a:r>
              <a:rPr lang="en-US" sz="3100" b="1">
                <a:solidFill>
                  <a:srgbClr val="FF0000"/>
                </a:solidFill>
              </a:rPr>
              <a:t>they shall be made like angels and be made equal to the stars</a:t>
            </a:r>
            <a:r>
              <a:rPr lang="en-US" sz="3100"/>
              <a:t>, and they shall be changed into every form they desire, from beauty into loveliness, and from light into the splendor of glory. (Continued...)</a:t>
            </a:r>
          </a:p>
        </p:txBody>
      </p:sp>
    </p:spTree>
    <p:extLst>
      <p:ext uri="{BB962C8B-B14F-4D97-AF65-F5344CB8AC3E}">
        <p14:creationId xmlns:p14="http://schemas.microsoft.com/office/powerpoint/2010/main" val="813107757"/>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4958F84-A16C-163A-BC4A-3B9E12CDFC70}"/>
              </a:ext>
            </a:extLst>
          </p:cNvPr>
          <p:cNvSpPr txBox="1"/>
          <p:nvPr/>
        </p:nvSpPr>
        <p:spPr>
          <a:xfrm>
            <a:off x="127000" y="127000"/>
            <a:ext cx="7315200" cy="276999"/>
          </a:xfrm>
          <a:prstGeom prst="rect">
            <a:avLst/>
          </a:prstGeom>
          <a:noFill/>
        </p:spPr>
        <p:txBody>
          <a:bodyPr vert="horz" lIns="0" tIns="0" rIns="0" bIns="0" rtlCol="0">
            <a:spAutoFit/>
          </a:bodyPr>
          <a:lstStyle/>
          <a:p>
            <a:r>
              <a:rPr lang="en-US"/>
              <a:t>Angels likened to stars</a:t>
            </a:r>
          </a:p>
        </p:txBody>
      </p:sp>
      <p:sp>
        <p:nvSpPr>
          <p:cNvPr id="3" name="TextBox 2">
            <a:extLst>
              <a:ext uri="{FF2B5EF4-FFF2-40B4-BE49-F238E27FC236}">
                <a16:creationId xmlns:a16="http://schemas.microsoft.com/office/drawing/2014/main" id="{0FEE3121-436F-85F3-AFF5-5645BA73B6F8}"/>
              </a:ext>
            </a:extLst>
          </p:cNvPr>
          <p:cNvSpPr txBox="1"/>
          <p:nvPr/>
        </p:nvSpPr>
        <p:spPr>
          <a:xfrm>
            <a:off x="1016000" y="635000"/>
            <a:ext cx="10160000" cy="3431709"/>
          </a:xfrm>
          <a:prstGeom prst="rect">
            <a:avLst/>
          </a:prstGeom>
          <a:noFill/>
        </p:spPr>
        <p:txBody>
          <a:bodyPr vert="horz" rtlCol="0">
            <a:spAutoFit/>
          </a:bodyPr>
          <a:lstStyle/>
          <a:p>
            <a:pPr algn="ctr"/>
            <a:r>
              <a:rPr lang="en-US" sz="3100"/>
              <a:t>For there shall be spread before them the extents of paradise, and there shall be shown to them the beauty of the majesty of the living creatures which are beneath the throne and all the armies of the angels who are now held fast by my word, lest they should appear, and are held fast by a command, that they may stand in their places till their advent comes.</a:t>
            </a:r>
          </a:p>
        </p:txBody>
      </p:sp>
    </p:spTree>
    <p:extLst>
      <p:ext uri="{BB962C8B-B14F-4D97-AF65-F5344CB8AC3E}">
        <p14:creationId xmlns:p14="http://schemas.microsoft.com/office/powerpoint/2010/main" val="206557578"/>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9AA5805-C3A8-AA12-D925-18244596CD29}"/>
              </a:ext>
            </a:extLst>
          </p:cNvPr>
          <p:cNvSpPr txBox="1"/>
          <p:nvPr/>
        </p:nvSpPr>
        <p:spPr>
          <a:xfrm>
            <a:off x="127000" y="127000"/>
            <a:ext cx="7315200" cy="276999"/>
          </a:xfrm>
          <a:prstGeom prst="rect">
            <a:avLst/>
          </a:prstGeom>
          <a:noFill/>
        </p:spPr>
        <p:txBody>
          <a:bodyPr vert="horz" lIns="0" tIns="0" rIns="0" bIns="0" rtlCol="0">
            <a:spAutoFit/>
          </a:bodyPr>
          <a:lstStyle/>
          <a:p>
            <a:r>
              <a:rPr lang="en-US"/>
              <a:t>Angels likened to stars</a:t>
            </a:r>
          </a:p>
        </p:txBody>
      </p:sp>
      <p:sp>
        <p:nvSpPr>
          <p:cNvPr id="3" name="TextBox 2">
            <a:extLst>
              <a:ext uri="{FF2B5EF4-FFF2-40B4-BE49-F238E27FC236}">
                <a16:creationId xmlns:a16="http://schemas.microsoft.com/office/drawing/2014/main" id="{2D6F8E68-A64F-8C57-169E-32E0F4E0893B}"/>
              </a:ext>
            </a:extLst>
          </p:cNvPr>
          <p:cNvSpPr txBox="1"/>
          <p:nvPr/>
        </p:nvSpPr>
        <p:spPr>
          <a:xfrm>
            <a:off x="0" y="762000"/>
            <a:ext cx="12192000" cy="646331"/>
          </a:xfrm>
          <a:prstGeom prst="rect">
            <a:avLst/>
          </a:prstGeom>
          <a:noFill/>
        </p:spPr>
        <p:txBody>
          <a:bodyPr vert="horz" rtlCol="0">
            <a:spAutoFit/>
          </a:bodyPr>
          <a:lstStyle/>
          <a:p>
            <a:pPr algn="ctr"/>
            <a:r>
              <a:rPr lang="en-US" sz="3600"/>
              <a:t>Matthew 2:2</a:t>
            </a:r>
          </a:p>
        </p:txBody>
      </p:sp>
      <p:sp>
        <p:nvSpPr>
          <p:cNvPr id="4" name="TextBox 3">
            <a:extLst>
              <a:ext uri="{FF2B5EF4-FFF2-40B4-BE49-F238E27FC236}">
                <a16:creationId xmlns:a16="http://schemas.microsoft.com/office/drawing/2014/main" id="{7A7DA28A-7268-6BBD-956D-7B4379DDC41A}"/>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A7590D95-57CF-76B3-7D13-1316D489D1C1}"/>
              </a:ext>
            </a:extLst>
          </p:cNvPr>
          <p:cNvSpPr txBox="1"/>
          <p:nvPr/>
        </p:nvSpPr>
        <p:spPr>
          <a:xfrm>
            <a:off x="1016000" y="1905000"/>
            <a:ext cx="10160000" cy="1046440"/>
          </a:xfrm>
          <a:prstGeom prst="rect">
            <a:avLst/>
          </a:prstGeom>
          <a:noFill/>
        </p:spPr>
        <p:txBody>
          <a:bodyPr vert="horz" rtlCol="0">
            <a:spAutoFit/>
          </a:bodyPr>
          <a:lstStyle/>
          <a:p>
            <a:pPr algn="ctr"/>
            <a:r>
              <a:rPr lang="en-US" sz="3100"/>
              <a:t>"Where is He who has been born King of the Jews? For </a:t>
            </a:r>
            <a:r>
              <a:rPr lang="en-US" sz="3100" b="1">
                <a:solidFill>
                  <a:srgbClr val="FF0000"/>
                </a:solidFill>
              </a:rPr>
              <a:t>we saw His star</a:t>
            </a:r>
            <a:r>
              <a:rPr lang="en-US" sz="3100"/>
              <a:t> in the east and have come to worship Him."</a:t>
            </a:r>
          </a:p>
        </p:txBody>
      </p:sp>
    </p:spTree>
    <p:extLst>
      <p:ext uri="{BB962C8B-B14F-4D97-AF65-F5344CB8AC3E}">
        <p14:creationId xmlns:p14="http://schemas.microsoft.com/office/powerpoint/2010/main" val="3462684120"/>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708C997-2543-FC2F-D1B2-0B411960B9A0}"/>
              </a:ext>
            </a:extLst>
          </p:cNvPr>
          <p:cNvSpPr txBox="1"/>
          <p:nvPr/>
        </p:nvSpPr>
        <p:spPr>
          <a:xfrm>
            <a:off x="127000" y="127000"/>
            <a:ext cx="7315200" cy="276999"/>
          </a:xfrm>
          <a:prstGeom prst="rect">
            <a:avLst/>
          </a:prstGeom>
          <a:noFill/>
        </p:spPr>
        <p:txBody>
          <a:bodyPr vert="horz" lIns="0" tIns="0" rIns="0" bIns="0" rtlCol="0">
            <a:spAutoFit/>
          </a:bodyPr>
          <a:lstStyle/>
          <a:p>
            <a:r>
              <a:rPr lang="en-US"/>
              <a:t>Angels likened to stars</a:t>
            </a:r>
          </a:p>
        </p:txBody>
      </p:sp>
      <p:sp>
        <p:nvSpPr>
          <p:cNvPr id="3" name="TextBox 2">
            <a:extLst>
              <a:ext uri="{FF2B5EF4-FFF2-40B4-BE49-F238E27FC236}">
                <a16:creationId xmlns:a16="http://schemas.microsoft.com/office/drawing/2014/main" id="{6D05C560-93FF-B5CC-DDE3-DB3893698DE4}"/>
              </a:ext>
            </a:extLst>
          </p:cNvPr>
          <p:cNvSpPr txBox="1"/>
          <p:nvPr/>
        </p:nvSpPr>
        <p:spPr>
          <a:xfrm>
            <a:off x="0" y="762000"/>
            <a:ext cx="12192000" cy="646331"/>
          </a:xfrm>
          <a:prstGeom prst="rect">
            <a:avLst/>
          </a:prstGeom>
          <a:noFill/>
        </p:spPr>
        <p:txBody>
          <a:bodyPr vert="horz" rtlCol="0">
            <a:spAutoFit/>
          </a:bodyPr>
          <a:lstStyle/>
          <a:p>
            <a:pPr algn="ctr"/>
            <a:r>
              <a:rPr lang="en-US" sz="3600"/>
              <a:t>Revelation 1:19-20</a:t>
            </a:r>
          </a:p>
        </p:txBody>
      </p:sp>
      <p:sp>
        <p:nvSpPr>
          <p:cNvPr id="4" name="TextBox 3">
            <a:extLst>
              <a:ext uri="{FF2B5EF4-FFF2-40B4-BE49-F238E27FC236}">
                <a16:creationId xmlns:a16="http://schemas.microsoft.com/office/drawing/2014/main" id="{B8BBE7B7-A912-608C-9E24-0D7A11791478}"/>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1DB8CC84-0F00-1D71-1D96-97A2B35F956F}"/>
              </a:ext>
            </a:extLst>
          </p:cNvPr>
          <p:cNvSpPr txBox="1"/>
          <p:nvPr/>
        </p:nvSpPr>
        <p:spPr>
          <a:xfrm>
            <a:off x="1016000" y="1905000"/>
            <a:ext cx="10160000" cy="3431709"/>
          </a:xfrm>
          <a:prstGeom prst="rect">
            <a:avLst/>
          </a:prstGeom>
          <a:noFill/>
        </p:spPr>
        <p:txBody>
          <a:bodyPr vert="horz" rtlCol="0">
            <a:spAutoFit/>
          </a:bodyPr>
          <a:lstStyle/>
          <a:p>
            <a:pPr algn="ctr"/>
            <a:r>
              <a:rPr lang="en-US" sz="3100"/>
              <a:t>"Therefore write the things which you have seen, and the things which are, and the things which will take place after these things. "As for the mystery of the seven stars which you saw in My right hand, and the seven golden lampstands: </a:t>
            </a:r>
            <a:r>
              <a:rPr lang="en-US" sz="3100" b="1">
                <a:solidFill>
                  <a:srgbClr val="FF0000"/>
                </a:solidFill>
              </a:rPr>
              <a:t>the seven stars are the angels of the seven churches</a:t>
            </a:r>
            <a:r>
              <a:rPr lang="en-US" sz="3100"/>
              <a:t>, and the seven lampstands are the seven churches.</a:t>
            </a:r>
          </a:p>
        </p:txBody>
      </p:sp>
    </p:spTree>
    <p:extLst>
      <p:ext uri="{BB962C8B-B14F-4D97-AF65-F5344CB8AC3E}">
        <p14:creationId xmlns:p14="http://schemas.microsoft.com/office/powerpoint/2010/main" val="2232156192"/>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55F44C-77BA-EFFD-11F7-21722B8AA418}"/>
              </a:ext>
            </a:extLst>
          </p:cNvPr>
          <p:cNvSpPr>
            <a:spLocks noGrp="1"/>
          </p:cNvSpPr>
          <p:nvPr>
            <p:ph type="ctrTitle"/>
          </p:nvPr>
        </p:nvSpPr>
        <p:spPr>
          <a:xfrm>
            <a:off x="518160" y="762000"/>
            <a:ext cx="11155680" cy="3429000"/>
          </a:xfrm>
        </p:spPr>
        <p:txBody>
          <a:bodyPr>
            <a:normAutofit/>
          </a:bodyPr>
          <a:lstStyle/>
          <a:p>
            <a:pPr algn="ctr"/>
            <a:r>
              <a:rPr lang="en-US" sz="4800">
                <a:solidFill>
                  <a:srgbClr val="000000"/>
                </a:solidFill>
              </a:rPr>
              <a:t>Angels Pray</a:t>
            </a:r>
          </a:p>
        </p:txBody>
      </p:sp>
      <p:sp>
        <p:nvSpPr>
          <p:cNvPr id="3" name="Subtitle 2">
            <a:extLst>
              <a:ext uri="{FF2B5EF4-FFF2-40B4-BE49-F238E27FC236}">
                <a16:creationId xmlns:a16="http://schemas.microsoft.com/office/drawing/2014/main" id="{F4C452AA-60C8-5F5A-98EA-1F00A92830B3}"/>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944948152"/>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26067AF-8D4E-DF91-A3CA-570DBA4FA5C9}"/>
              </a:ext>
            </a:extLst>
          </p:cNvPr>
          <p:cNvSpPr txBox="1"/>
          <p:nvPr/>
        </p:nvSpPr>
        <p:spPr>
          <a:xfrm>
            <a:off x="127000" y="127000"/>
            <a:ext cx="7315200" cy="276999"/>
          </a:xfrm>
          <a:prstGeom prst="rect">
            <a:avLst/>
          </a:prstGeom>
          <a:noFill/>
        </p:spPr>
        <p:txBody>
          <a:bodyPr vert="horz" lIns="0" tIns="0" rIns="0" bIns="0" rtlCol="0">
            <a:spAutoFit/>
          </a:bodyPr>
          <a:lstStyle/>
          <a:p>
            <a:r>
              <a:rPr lang="en-US"/>
              <a:t>Angels Pray</a:t>
            </a:r>
          </a:p>
        </p:txBody>
      </p:sp>
      <p:sp>
        <p:nvSpPr>
          <p:cNvPr id="3" name="TextBox 2">
            <a:extLst>
              <a:ext uri="{FF2B5EF4-FFF2-40B4-BE49-F238E27FC236}">
                <a16:creationId xmlns:a16="http://schemas.microsoft.com/office/drawing/2014/main" id="{56AE5156-D3A8-79D3-977B-A07A280EF0B8}"/>
              </a:ext>
            </a:extLst>
          </p:cNvPr>
          <p:cNvSpPr txBox="1"/>
          <p:nvPr/>
        </p:nvSpPr>
        <p:spPr>
          <a:xfrm>
            <a:off x="0" y="762000"/>
            <a:ext cx="12192000" cy="646331"/>
          </a:xfrm>
          <a:prstGeom prst="rect">
            <a:avLst/>
          </a:prstGeom>
          <a:noFill/>
        </p:spPr>
        <p:txBody>
          <a:bodyPr vert="horz" rtlCol="0">
            <a:spAutoFit/>
          </a:bodyPr>
          <a:lstStyle/>
          <a:p>
            <a:pPr algn="ctr"/>
            <a:r>
              <a:rPr lang="en-US" sz="3600"/>
              <a:t>First Enoch 14:5-7</a:t>
            </a:r>
          </a:p>
        </p:txBody>
      </p:sp>
      <p:sp>
        <p:nvSpPr>
          <p:cNvPr id="4" name="TextBox 3">
            <a:extLst>
              <a:ext uri="{FF2B5EF4-FFF2-40B4-BE49-F238E27FC236}">
                <a16:creationId xmlns:a16="http://schemas.microsoft.com/office/drawing/2014/main" id="{32896AB2-6C48-0383-32A4-A3A7E046A437}"/>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BDF4CD38-4988-249A-3419-ECF849F4F921}"/>
              </a:ext>
            </a:extLst>
          </p:cNvPr>
          <p:cNvSpPr txBox="1"/>
          <p:nvPr/>
        </p:nvSpPr>
        <p:spPr>
          <a:xfrm>
            <a:off x="1016000" y="1905000"/>
            <a:ext cx="10160000" cy="3908762"/>
          </a:xfrm>
          <a:prstGeom prst="rect">
            <a:avLst/>
          </a:prstGeom>
          <a:noFill/>
        </p:spPr>
        <p:txBody>
          <a:bodyPr vert="horz" rtlCol="0">
            <a:spAutoFit/>
          </a:bodyPr>
          <a:lstStyle/>
          <a:p>
            <a:pPr algn="ctr"/>
            <a:r>
              <a:rPr lang="en-US" sz="3100"/>
              <a:t>has been finally passed upon you: yea (your petition) will not be granted unto you. And from henceforth you shall not ascend into heaven unto all eternity, and in bonds of the earth the decree has gone forth to bind you for all the days of the world. And (that) previously you shall have seen the destruction of your beloved sons and ye shall have no pleasure in them, but they shall fall before you by the sword. (Continued...)</a:t>
            </a:r>
          </a:p>
        </p:txBody>
      </p:sp>
    </p:spTree>
    <p:extLst>
      <p:ext uri="{BB962C8B-B14F-4D97-AF65-F5344CB8AC3E}">
        <p14:creationId xmlns:p14="http://schemas.microsoft.com/office/powerpoint/2010/main" val="629698075"/>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B881D4F-6EBA-69E8-68FC-5CF28E545B31}"/>
              </a:ext>
            </a:extLst>
          </p:cNvPr>
          <p:cNvSpPr txBox="1"/>
          <p:nvPr/>
        </p:nvSpPr>
        <p:spPr>
          <a:xfrm>
            <a:off x="127000" y="127000"/>
            <a:ext cx="7315200" cy="276999"/>
          </a:xfrm>
          <a:prstGeom prst="rect">
            <a:avLst/>
          </a:prstGeom>
          <a:noFill/>
        </p:spPr>
        <p:txBody>
          <a:bodyPr vert="horz" lIns="0" tIns="0" rIns="0" bIns="0" rtlCol="0">
            <a:spAutoFit/>
          </a:bodyPr>
          <a:lstStyle/>
          <a:p>
            <a:r>
              <a:rPr lang="en-US"/>
              <a:t>Angels Pray</a:t>
            </a:r>
          </a:p>
        </p:txBody>
      </p:sp>
      <p:sp>
        <p:nvSpPr>
          <p:cNvPr id="3" name="TextBox 2">
            <a:extLst>
              <a:ext uri="{FF2B5EF4-FFF2-40B4-BE49-F238E27FC236}">
                <a16:creationId xmlns:a16="http://schemas.microsoft.com/office/drawing/2014/main" id="{1253B19E-5A5C-A13C-3E25-A935F2F41C5C}"/>
              </a:ext>
            </a:extLst>
          </p:cNvPr>
          <p:cNvSpPr txBox="1"/>
          <p:nvPr/>
        </p:nvSpPr>
        <p:spPr>
          <a:xfrm>
            <a:off x="1016000" y="635000"/>
            <a:ext cx="10160000" cy="1523494"/>
          </a:xfrm>
          <a:prstGeom prst="rect">
            <a:avLst/>
          </a:prstGeom>
          <a:noFill/>
        </p:spPr>
        <p:txBody>
          <a:bodyPr vert="horz" rtlCol="0">
            <a:spAutoFit/>
          </a:bodyPr>
          <a:lstStyle/>
          <a:p>
            <a:pPr algn="ctr"/>
            <a:r>
              <a:rPr lang="en-US" sz="3100"/>
              <a:t>And your petition on their behalf shall not be granted, nor yet on your own: </a:t>
            </a:r>
            <a:r>
              <a:rPr lang="en-US" sz="3100" b="1">
                <a:solidFill>
                  <a:srgbClr val="FF0000"/>
                </a:solidFill>
              </a:rPr>
              <a:t>even though you weep and pray</a:t>
            </a:r>
            <a:r>
              <a:rPr lang="en-US" sz="3100"/>
              <a:t> and speak all the words contained in the writing which I have</a:t>
            </a:r>
          </a:p>
        </p:txBody>
      </p:sp>
    </p:spTree>
    <p:extLst>
      <p:ext uri="{BB962C8B-B14F-4D97-AF65-F5344CB8AC3E}">
        <p14:creationId xmlns:p14="http://schemas.microsoft.com/office/powerpoint/2010/main" val="1853301462"/>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6DB9C4-534D-1D24-F963-81682B81D497}"/>
              </a:ext>
            </a:extLst>
          </p:cNvPr>
          <p:cNvSpPr>
            <a:spLocks noGrp="1"/>
          </p:cNvSpPr>
          <p:nvPr>
            <p:ph type="ctrTitle"/>
          </p:nvPr>
        </p:nvSpPr>
        <p:spPr>
          <a:xfrm>
            <a:off x="518160" y="762000"/>
            <a:ext cx="11155680" cy="3429000"/>
          </a:xfrm>
        </p:spPr>
        <p:txBody>
          <a:bodyPr>
            <a:normAutofit/>
          </a:bodyPr>
          <a:lstStyle/>
          <a:p>
            <a:pPr algn="ctr"/>
            <a:r>
              <a:rPr lang="en-US" sz="4800">
                <a:solidFill>
                  <a:srgbClr val="000000"/>
                </a:solidFill>
              </a:rPr>
              <a:t>Angels are circumcised</a:t>
            </a:r>
          </a:p>
        </p:txBody>
      </p:sp>
      <p:sp>
        <p:nvSpPr>
          <p:cNvPr id="3" name="Subtitle 2">
            <a:extLst>
              <a:ext uri="{FF2B5EF4-FFF2-40B4-BE49-F238E27FC236}">
                <a16:creationId xmlns:a16="http://schemas.microsoft.com/office/drawing/2014/main" id="{EEF5F198-1753-8366-9BDB-05DAB9583A05}"/>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484327932"/>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4D21801-A1C3-B213-65E2-8733C3DFC805}"/>
              </a:ext>
            </a:extLst>
          </p:cNvPr>
          <p:cNvSpPr txBox="1"/>
          <p:nvPr/>
        </p:nvSpPr>
        <p:spPr>
          <a:xfrm>
            <a:off x="127000" y="127000"/>
            <a:ext cx="7315200" cy="276999"/>
          </a:xfrm>
          <a:prstGeom prst="rect">
            <a:avLst/>
          </a:prstGeom>
          <a:noFill/>
        </p:spPr>
        <p:txBody>
          <a:bodyPr vert="horz" lIns="0" tIns="0" rIns="0" bIns="0" rtlCol="0">
            <a:spAutoFit/>
          </a:bodyPr>
          <a:lstStyle/>
          <a:p>
            <a:r>
              <a:rPr lang="en-US"/>
              <a:t>Angels are circumcised</a:t>
            </a:r>
          </a:p>
        </p:txBody>
      </p:sp>
      <p:sp>
        <p:nvSpPr>
          <p:cNvPr id="3" name="TextBox 2">
            <a:extLst>
              <a:ext uri="{FF2B5EF4-FFF2-40B4-BE49-F238E27FC236}">
                <a16:creationId xmlns:a16="http://schemas.microsoft.com/office/drawing/2014/main" id="{EEE521A3-C503-DC75-B470-AFC896FFB506}"/>
              </a:ext>
            </a:extLst>
          </p:cNvPr>
          <p:cNvSpPr txBox="1"/>
          <p:nvPr/>
        </p:nvSpPr>
        <p:spPr>
          <a:xfrm>
            <a:off x="0" y="762000"/>
            <a:ext cx="12192000" cy="646331"/>
          </a:xfrm>
          <a:prstGeom prst="rect">
            <a:avLst/>
          </a:prstGeom>
          <a:noFill/>
        </p:spPr>
        <p:txBody>
          <a:bodyPr vert="horz" rtlCol="0">
            <a:spAutoFit/>
          </a:bodyPr>
          <a:lstStyle/>
          <a:p>
            <a:pPr algn="ctr"/>
            <a:r>
              <a:rPr lang="en-US" sz="3600"/>
              <a:t>Jubilees 15:23-29</a:t>
            </a:r>
          </a:p>
        </p:txBody>
      </p:sp>
      <p:sp>
        <p:nvSpPr>
          <p:cNvPr id="4" name="TextBox 3">
            <a:extLst>
              <a:ext uri="{FF2B5EF4-FFF2-40B4-BE49-F238E27FC236}">
                <a16:creationId xmlns:a16="http://schemas.microsoft.com/office/drawing/2014/main" id="{05FA639D-FB57-B1E5-1AEA-99CC41A01580}"/>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8FFB6C6C-FB21-7217-24C5-AFD192ED0CBF}"/>
              </a:ext>
            </a:extLst>
          </p:cNvPr>
          <p:cNvSpPr txBox="1"/>
          <p:nvPr/>
        </p:nvSpPr>
        <p:spPr>
          <a:xfrm>
            <a:off x="1016000" y="1905000"/>
            <a:ext cx="10160000" cy="4385816"/>
          </a:xfrm>
          <a:prstGeom prst="rect">
            <a:avLst/>
          </a:prstGeom>
          <a:noFill/>
        </p:spPr>
        <p:txBody>
          <a:bodyPr vert="horz" rtlCol="0">
            <a:spAutoFit/>
          </a:bodyPr>
          <a:lstStyle/>
          <a:p>
            <a:pPr algn="ctr"/>
            <a:r>
              <a:rPr lang="en-US" sz="3100"/>
              <a:t>And Abraham did according as God had said unto him, and he took Ishmael his son, and all that were born in his house, and whom he had bought with his money, every male in his house, and circumcised the flesh of their foreskin. And on the selfsame day was Abraham circumcised, and all the men of his house, &lt;and those born in the house&gt;, and all those, whom he had bought with money from the children of the stranger, were circumcised with him. (Continued...)</a:t>
            </a:r>
          </a:p>
        </p:txBody>
      </p:sp>
    </p:spTree>
    <p:extLst>
      <p:ext uri="{BB962C8B-B14F-4D97-AF65-F5344CB8AC3E}">
        <p14:creationId xmlns:p14="http://schemas.microsoft.com/office/powerpoint/2010/main" val="867107150"/>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B2CC2D9-B9B8-6D8A-0C82-947DDBFD8175}"/>
              </a:ext>
            </a:extLst>
          </p:cNvPr>
          <p:cNvSpPr txBox="1"/>
          <p:nvPr/>
        </p:nvSpPr>
        <p:spPr>
          <a:xfrm>
            <a:off x="127000" y="127000"/>
            <a:ext cx="7315200" cy="276999"/>
          </a:xfrm>
          <a:prstGeom prst="rect">
            <a:avLst/>
          </a:prstGeom>
          <a:noFill/>
        </p:spPr>
        <p:txBody>
          <a:bodyPr vert="horz" lIns="0" tIns="0" rIns="0" bIns="0" rtlCol="0">
            <a:spAutoFit/>
          </a:bodyPr>
          <a:lstStyle/>
          <a:p>
            <a:r>
              <a:rPr lang="en-US"/>
              <a:t>Angels are circumcised</a:t>
            </a:r>
          </a:p>
        </p:txBody>
      </p:sp>
      <p:sp>
        <p:nvSpPr>
          <p:cNvPr id="3" name="TextBox 2">
            <a:extLst>
              <a:ext uri="{FF2B5EF4-FFF2-40B4-BE49-F238E27FC236}">
                <a16:creationId xmlns:a16="http://schemas.microsoft.com/office/drawing/2014/main" id="{7AF9352B-5FCB-7B04-0E9B-507519B74760}"/>
              </a:ext>
            </a:extLst>
          </p:cNvPr>
          <p:cNvSpPr txBox="1"/>
          <p:nvPr/>
        </p:nvSpPr>
        <p:spPr>
          <a:xfrm>
            <a:off x="1016000" y="635000"/>
            <a:ext cx="10160000" cy="3908762"/>
          </a:xfrm>
          <a:prstGeom prst="rect">
            <a:avLst/>
          </a:prstGeom>
          <a:noFill/>
        </p:spPr>
        <p:txBody>
          <a:bodyPr vert="horz" rtlCol="0">
            <a:spAutoFit/>
          </a:bodyPr>
          <a:lstStyle/>
          <a:p>
            <a:pPr algn="ctr"/>
            <a:r>
              <a:rPr lang="en-US" sz="3100" b="1">
                <a:solidFill>
                  <a:srgbClr val="FF0000"/>
                </a:solidFill>
              </a:rPr>
              <a:t>This law is for all the generations for ever, and there is no circumcision of the days, and no omission of one day out of the eight days; for it is an eternal ordinance, ordained and written on the heavenly tablets.</a:t>
            </a:r>
            <a:r>
              <a:rPr lang="en-US" sz="3100"/>
              <a:t> And every one that is born, the flesh of whose foreskin is not circumcised on the eighth day, belongs not to the children of the covenant which the Lord made with Abraham, but to the children of destruction; (Continued...)</a:t>
            </a:r>
          </a:p>
        </p:txBody>
      </p:sp>
    </p:spTree>
    <p:extLst>
      <p:ext uri="{BB962C8B-B14F-4D97-AF65-F5344CB8AC3E}">
        <p14:creationId xmlns:p14="http://schemas.microsoft.com/office/powerpoint/2010/main" val="3402441419"/>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123B361-0C5D-FBD6-A5E2-01A883B1A30A}"/>
              </a:ext>
            </a:extLst>
          </p:cNvPr>
          <p:cNvSpPr txBox="1"/>
          <p:nvPr/>
        </p:nvSpPr>
        <p:spPr>
          <a:xfrm>
            <a:off x="127000" y="127000"/>
            <a:ext cx="7315200" cy="276999"/>
          </a:xfrm>
          <a:prstGeom prst="rect">
            <a:avLst/>
          </a:prstGeom>
          <a:noFill/>
        </p:spPr>
        <p:txBody>
          <a:bodyPr vert="horz" lIns="0" tIns="0" rIns="0" bIns="0" rtlCol="0">
            <a:spAutoFit/>
          </a:bodyPr>
          <a:lstStyle/>
          <a:p>
            <a:r>
              <a:rPr lang="en-US"/>
              <a:t>Angels are circumcised</a:t>
            </a:r>
          </a:p>
        </p:txBody>
      </p:sp>
      <p:sp>
        <p:nvSpPr>
          <p:cNvPr id="3" name="TextBox 2">
            <a:extLst>
              <a:ext uri="{FF2B5EF4-FFF2-40B4-BE49-F238E27FC236}">
                <a16:creationId xmlns:a16="http://schemas.microsoft.com/office/drawing/2014/main" id="{297BBB67-63EE-A612-6725-5A275F9482B5}"/>
              </a:ext>
            </a:extLst>
          </p:cNvPr>
          <p:cNvSpPr txBox="1"/>
          <p:nvPr/>
        </p:nvSpPr>
        <p:spPr>
          <a:xfrm>
            <a:off x="1016000" y="635000"/>
            <a:ext cx="10160000" cy="2000548"/>
          </a:xfrm>
          <a:prstGeom prst="rect">
            <a:avLst/>
          </a:prstGeom>
          <a:noFill/>
        </p:spPr>
        <p:txBody>
          <a:bodyPr vert="horz" rtlCol="0">
            <a:spAutoFit/>
          </a:bodyPr>
          <a:lstStyle/>
          <a:p>
            <a:pPr algn="ctr"/>
            <a:r>
              <a:rPr lang="en-US" sz="3100"/>
              <a:t>nor is there, moreover, any sign on him that he is the Lord's, but (he is destined) to be destroyed and slain from the earth, and to be rooted out of the earth, for he has broken the covenant of the Lord our God. (Continued...)</a:t>
            </a:r>
          </a:p>
        </p:txBody>
      </p:sp>
    </p:spTree>
    <p:extLst>
      <p:ext uri="{BB962C8B-B14F-4D97-AF65-F5344CB8AC3E}">
        <p14:creationId xmlns:p14="http://schemas.microsoft.com/office/powerpoint/2010/main" val="1564023272"/>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13512FF-26F9-2009-A7AB-1973AF579E73}"/>
              </a:ext>
            </a:extLst>
          </p:cNvPr>
          <p:cNvSpPr txBox="1"/>
          <p:nvPr/>
        </p:nvSpPr>
        <p:spPr>
          <a:xfrm>
            <a:off x="127000" y="127000"/>
            <a:ext cx="7315200" cy="276999"/>
          </a:xfrm>
          <a:prstGeom prst="rect">
            <a:avLst/>
          </a:prstGeom>
          <a:noFill/>
        </p:spPr>
        <p:txBody>
          <a:bodyPr vert="horz" lIns="0" tIns="0" rIns="0" bIns="0" rtlCol="0">
            <a:spAutoFit/>
          </a:bodyPr>
          <a:lstStyle/>
          <a:p>
            <a:r>
              <a:rPr lang="en-US"/>
              <a:t>Angels are circumcised</a:t>
            </a:r>
          </a:p>
        </p:txBody>
      </p:sp>
      <p:sp>
        <p:nvSpPr>
          <p:cNvPr id="3" name="TextBox 2">
            <a:extLst>
              <a:ext uri="{FF2B5EF4-FFF2-40B4-BE49-F238E27FC236}">
                <a16:creationId xmlns:a16="http://schemas.microsoft.com/office/drawing/2014/main" id="{90247856-F8B3-A7C8-1D2B-0C20D9C332FD}"/>
              </a:ext>
            </a:extLst>
          </p:cNvPr>
          <p:cNvSpPr txBox="1"/>
          <p:nvPr/>
        </p:nvSpPr>
        <p:spPr>
          <a:xfrm>
            <a:off x="1016000" y="635000"/>
            <a:ext cx="10160000" cy="4385816"/>
          </a:xfrm>
          <a:prstGeom prst="rect">
            <a:avLst/>
          </a:prstGeom>
          <a:noFill/>
        </p:spPr>
        <p:txBody>
          <a:bodyPr vert="horz" rtlCol="0">
            <a:spAutoFit/>
          </a:bodyPr>
          <a:lstStyle/>
          <a:p>
            <a:pPr algn="ctr"/>
            <a:r>
              <a:rPr lang="en-US" sz="3100"/>
              <a:t>Fo</a:t>
            </a:r>
            <a:r>
              <a:rPr lang="en-US" sz="3100" b="1">
                <a:solidFill>
                  <a:srgbClr val="FF0000"/>
                </a:solidFill>
              </a:rPr>
              <a:t>r all the angels of the presence and all the angels of sanctification have been so created from the day of their creation, </a:t>
            </a:r>
            <a:r>
              <a:rPr lang="en-US" sz="3100"/>
              <a:t>and before the angels of the presence and the angels of sanctification He hath sanctified Israel, that they should be with Him and with His holy angels. And do thou command the children of Israel and let them observe the sign of this covenant for their generations as an eternal ordinance, and they will not be rooted out of the land. (Continued...)</a:t>
            </a:r>
          </a:p>
        </p:txBody>
      </p:sp>
    </p:spTree>
    <p:extLst>
      <p:ext uri="{BB962C8B-B14F-4D97-AF65-F5344CB8AC3E}">
        <p14:creationId xmlns:p14="http://schemas.microsoft.com/office/powerpoint/2010/main" val="3032233226"/>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D44D8E6-F647-6390-8941-F6171E47F53A}"/>
              </a:ext>
            </a:extLst>
          </p:cNvPr>
          <p:cNvSpPr txBox="1"/>
          <p:nvPr/>
        </p:nvSpPr>
        <p:spPr>
          <a:xfrm>
            <a:off x="127000" y="127000"/>
            <a:ext cx="7315200" cy="276999"/>
          </a:xfrm>
          <a:prstGeom prst="rect">
            <a:avLst/>
          </a:prstGeom>
          <a:noFill/>
        </p:spPr>
        <p:txBody>
          <a:bodyPr vert="horz" lIns="0" tIns="0" rIns="0" bIns="0" rtlCol="0">
            <a:spAutoFit/>
          </a:bodyPr>
          <a:lstStyle/>
          <a:p>
            <a:r>
              <a:rPr lang="en-US"/>
              <a:t>Angels are circumcised</a:t>
            </a:r>
          </a:p>
        </p:txBody>
      </p:sp>
      <p:sp>
        <p:nvSpPr>
          <p:cNvPr id="3" name="TextBox 2">
            <a:extLst>
              <a:ext uri="{FF2B5EF4-FFF2-40B4-BE49-F238E27FC236}">
                <a16:creationId xmlns:a16="http://schemas.microsoft.com/office/drawing/2014/main" id="{2B8AF3AF-68AE-9CBF-604B-2668CFFC4548}"/>
              </a:ext>
            </a:extLst>
          </p:cNvPr>
          <p:cNvSpPr txBox="1"/>
          <p:nvPr/>
        </p:nvSpPr>
        <p:spPr>
          <a:xfrm>
            <a:off x="1016000" y="635000"/>
            <a:ext cx="10160000" cy="1046440"/>
          </a:xfrm>
          <a:prstGeom prst="rect">
            <a:avLst/>
          </a:prstGeom>
          <a:noFill/>
        </p:spPr>
        <p:txBody>
          <a:bodyPr vert="horz" rtlCol="0">
            <a:spAutoFit/>
          </a:bodyPr>
          <a:lstStyle/>
          <a:p>
            <a:pPr algn="ctr"/>
            <a:r>
              <a:rPr lang="en-US" sz="3100"/>
              <a:t>For the command is ordained for a covenant, that they should observe it for ever among all the children of Israel.</a:t>
            </a:r>
          </a:p>
        </p:txBody>
      </p:sp>
    </p:spTree>
    <p:extLst>
      <p:ext uri="{BB962C8B-B14F-4D97-AF65-F5344CB8AC3E}">
        <p14:creationId xmlns:p14="http://schemas.microsoft.com/office/powerpoint/2010/main" val="1125959739"/>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D31B8-0678-C67A-F2B3-B10A734B4FE3}"/>
              </a:ext>
            </a:extLst>
          </p:cNvPr>
          <p:cNvSpPr>
            <a:spLocks noGrp="1"/>
          </p:cNvSpPr>
          <p:nvPr>
            <p:ph type="ctrTitle"/>
          </p:nvPr>
        </p:nvSpPr>
        <p:spPr>
          <a:xfrm>
            <a:off x="518160" y="762000"/>
            <a:ext cx="11155680" cy="3429000"/>
          </a:xfrm>
        </p:spPr>
        <p:txBody>
          <a:bodyPr>
            <a:normAutofit/>
          </a:bodyPr>
          <a:lstStyle/>
          <a:p>
            <a:pPr algn="ctr"/>
            <a:r>
              <a:rPr lang="en-US" sz="4800">
                <a:solidFill>
                  <a:srgbClr val="000000"/>
                </a:solidFill>
              </a:rPr>
              <a:t>Angels teach men</a:t>
            </a:r>
          </a:p>
        </p:txBody>
      </p:sp>
      <p:sp>
        <p:nvSpPr>
          <p:cNvPr id="3" name="Subtitle 2">
            <a:extLst>
              <a:ext uri="{FF2B5EF4-FFF2-40B4-BE49-F238E27FC236}">
                <a16:creationId xmlns:a16="http://schemas.microsoft.com/office/drawing/2014/main" id="{E34554B5-B105-02E7-914B-1ACFA5B161A6}"/>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846447402"/>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D323244-07C9-6C46-0F13-47997037F9A2}"/>
              </a:ext>
            </a:extLst>
          </p:cNvPr>
          <p:cNvSpPr txBox="1"/>
          <p:nvPr/>
        </p:nvSpPr>
        <p:spPr>
          <a:xfrm>
            <a:off x="127000" y="127000"/>
            <a:ext cx="7315200" cy="276999"/>
          </a:xfrm>
          <a:prstGeom prst="rect">
            <a:avLst/>
          </a:prstGeom>
          <a:noFill/>
        </p:spPr>
        <p:txBody>
          <a:bodyPr vert="horz" lIns="0" tIns="0" rIns="0" bIns="0" rtlCol="0">
            <a:spAutoFit/>
          </a:bodyPr>
          <a:lstStyle/>
          <a:p>
            <a:r>
              <a:rPr lang="en-US"/>
              <a:t>Angels teach men</a:t>
            </a:r>
          </a:p>
        </p:txBody>
      </p:sp>
      <p:sp>
        <p:nvSpPr>
          <p:cNvPr id="3" name="TextBox 2">
            <a:extLst>
              <a:ext uri="{FF2B5EF4-FFF2-40B4-BE49-F238E27FC236}">
                <a16:creationId xmlns:a16="http://schemas.microsoft.com/office/drawing/2014/main" id="{AD2C4380-F08A-DAC5-0E17-E08EEAE0D96B}"/>
              </a:ext>
            </a:extLst>
          </p:cNvPr>
          <p:cNvSpPr txBox="1"/>
          <p:nvPr/>
        </p:nvSpPr>
        <p:spPr>
          <a:xfrm>
            <a:off x="0" y="762000"/>
            <a:ext cx="12192000" cy="646331"/>
          </a:xfrm>
          <a:prstGeom prst="rect">
            <a:avLst/>
          </a:prstGeom>
          <a:noFill/>
        </p:spPr>
        <p:txBody>
          <a:bodyPr vert="horz" rtlCol="0">
            <a:spAutoFit/>
          </a:bodyPr>
          <a:lstStyle/>
          <a:p>
            <a:pPr algn="ctr"/>
            <a:r>
              <a:rPr lang="en-US" sz="3600"/>
              <a:t>First Enoch 1:2</a:t>
            </a:r>
          </a:p>
        </p:txBody>
      </p:sp>
      <p:sp>
        <p:nvSpPr>
          <p:cNvPr id="4" name="TextBox 3">
            <a:extLst>
              <a:ext uri="{FF2B5EF4-FFF2-40B4-BE49-F238E27FC236}">
                <a16:creationId xmlns:a16="http://schemas.microsoft.com/office/drawing/2014/main" id="{B281BA58-9F0A-72EB-CD76-0722674B10C2}"/>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BF7E5A07-C935-5847-8152-8A0FAC5A5B89}"/>
              </a:ext>
            </a:extLst>
          </p:cNvPr>
          <p:cNvSpPr txBox="1"/>
          <p:nvPr/>
        </p:nvSpPr>
        <p:spPr>
          <a:xfrm>
            <a:off x="1016000" y="1905000"/>
            <a:ext cx="10160000" cy="3431709"/>
          </a:xfrm>
          <a:prstGeom prst="rect">
            <a:avLst/>
          </a:prstGeom>
          <a:noFill/>
        </p:spPr>
        <p:txBody>
          <a:bodyPr vert="horz" rtlCol="0">
            <a:spAutoFit/>
          </a:bodyPr>
          <a:lstStyle/>
          <a:p>
            <a:pPr algn="ctr"/>
            <a:r>
              <a:rPr lang="en-US" sz="3100"/>
              <a:t>living in the day of tribulation, when all the wicked and godless are to be removed. And he took up his parable and said -Enoch a righteous man, whose eyes were opened by God, saw the vision of the Holy One in the heavens, </a:t>
            </a:r>
            <a:r>
              <a:rPr lang="en-US" sz="3100" b="1">
                <a:solidFill>
                  <a:srgbClr val="FF0000"/>
                </a:solidFill>
              </a:rPr>
              <a:t>which the angels showed me,</a:t>
            </a:r>
            <a:r>
              <a:rPr lang="en-US" sz="3100"/>
              <a:t> and from them I heard everything, and from them I understood as I saw, but not for this generation, but for a remote one which is</a:t>
            </a:r>
          </a:p>
        </p:txBody>
      </p:sp>
    </p:spTree>
    <p:extLst>
      <p:ext uri="{BB962C8B-B14F-4D97-AF65-F5344CB8AC3E}">
        <p14:creationId xmlns:p14="http://schemas.microsoft.com/office/powerpoint/2010/main" val="261342926"/>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2D096C1-D9C0-DFF3-4F9C-B2FD2E3CE21E}"/>
              </a:ext>
            </a:extLst>
          </p:cNvPr>
          <p:cNvSpPr txBox="1"/>
          <p:nvPr/>
        </p:nvSpPr>
        <p:spPr>
          <a:xfrm>
            <a:off x="127000" y="127000"/>
            <a:ext cx="7315200" cy="276999"/>
          </a:xfrm>
          <a:prstGeom prst="rect">
            <a:avLst/>
          </a:prstGeom>
          <a:noFill/>
        </p:spPr>
        <p:txBody>
          <a:bodyPr vert="horz" lIns="0" tIns="0" rIns="0" bIns="0" rtlCol="0">
            <a:spAutoFit/>
          </a:bodyPr>
          <a:lstStyle/>
          <a:p>
            <a:r>
              <a:rPr lang="en-US"/>
              <a:t>Angels teach men</a:t>
            </a:r>
          </a:p>
        </p:txBody>
      </p:sp>
      <p:sp>
        <p:nvSpPr>
          <p:cNvPr id="3" name="TextBox 2">
            <a:extLst>
              <a:ext uri="{FF2B5EF4-FFF2-40B4-BE49-F238E27FC236}">
                <a16:creationId xmlns:a16="http://schemas.microsoft.com/office/drawing/2014/main" id="{16D081BB-CC8F-886F-CF6F-14D4856ADD7F}"/>
              </a:ext>
            </a:extLst>
          </p:cNvPr>
          <p:cNvSpPr txBox="1"/>
          <p:nvPr/>
        </p:nvSpPr>
        <p:spPr>
          <a:xfrm>
            <a:off x="0" y="762000"/>
            <a:ext cx="12192000" cy="646331"/>
          </a:xfrm>
          <a:prstGeom prst="rect">
            <a:avLst/>
          </a:prstGeom>
          <a:noFill/>
        </p:spPr>
        <p:txBody>
          <a:bodyPr vert="horz" rtlCol="0">
            <a:spAutoFit/>
          </a:bodyPr>
          <a:lstStyle/>
          <a:p>
            <a:pPr algn="ctr"/>
            <a:r>
              <a:rPr lang="en-US" sz="3600"/>
              <a:t>Revelation 14:6</a:t>
            </a:r>
          </a:p>
        </p:txBody>
      </p:sp>
      <p:sp>
        <p:nvSpPr>
          <p:cNvPr id="4" name="TextBox 3">
            <a:extLst>
              <a:ext uri="{FF2B5EF4-FFF2-40B4-BE49-F238E27FC236}">
                <a16:creationId xmlns:a16="http://schemas.microsoft.com/office/drawing/2014/main" id="{60B0F8FF-3F04-B5ED-F572-606A0D629089}"/>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C7A39DB5-4284-AB8B-9435-585D4A33306E}"/>
              </a:ext>
            </a:extLst>
          </p:cNvPr>
          <p:cNvSpPr txBox="1"/>
          <p:nvPr/>
        </p:nvSpPr>
        <p:spPr>
          <a:xfrm>
            <a:off x="1016000" y="1905000"/>
            <a:ext cx="10160000" cy="1523494"/>
          </a:xfrm>
          <a:prstGeom prst="rect">
            <a:avLst/>
          </a:prstGeom>
          <a:noFill/>
        </p:spPr>
        <p:txBody>
          <a:bodyPr vert="horz" rtlCol="0">
            <a:spAutoFit/>
          </a:bodyPr>
          <a:lstStyle/>
          <a:p>
            <a:pPr algn="ctr"/>
            <a:r>
              <a:rPr lang="en-US" sz="3100"/>
              <a:t>And </a:t>
            </a:r>
            <a:r>
              <a:rPr lang="en-US" sz="3100" b="1">
                <a:solidFill>
                  <a:srgbClr val="FF0000"/>
                </a:solidFill>
              </a:rPr>
              <a:t>I saw another angel</a:t>
            </a:r>
            <a:r>
              <a:rPr lang="en-US" sz="3100"/>
              <a:t> flying in midheaven, having an eternal gospel </a:t>
            </a:r>
            <a:r>
              <a:rPr lang="en-US" sz="3100" b="1">
                <a:solidFill>
                  <a:srgbClr val="FF0000"/>
                </a:solidFill>
              </a:rPr>
              <a:t>to preach to those who live on the earth</a:t>
            </a:r>
            <a:r>
              <a:rPr lang="en-US" sz="3100"/>
              <a:t>, and to every nation and tribe and tongue and people;</a:t>
            </a:r>
          </a:p>
        </p:txBody>
      </p:sp>
    </p:spTree>
    <p:extLst>
      <p:ext uri="{BB962C8B-B14F-4D97-AF65-F5344CB8AC3E}">
        <p14:creationId xmlns:p14="http://schemas.microsoft.com/office/powerpoint/2010/main" val="2257994562"/>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1691D5F-9FF6-99E8-C993-9BC038354BF4}"/>
              </a:ext>
            </a:extLst>
          </p:cNvPr>
          <p:cNvSpPr txBox="1"/>
          <p:nvPr/>
        </p:nvSpPr>
        <p:spPr>
          <a:xfrm>
            <a:off x="127000" y="127000"/>
            <a:ext cx="7315200" cy="276999"/>
          </a:xfrm>
          <a:prstGeom prst="rect">
            <a:avLst/>
          </a:prstGeom>
          <a:noFill/>
        </p:spPr>
        <p:txBody>
          <a:bodyPr vert="horz" lIns="0" tIns="0" rIns="0" bIns="0" rtlCol="0">
            <a:spAutoFit/>
          </a:bodyPr>
          <a:lstStyle/>
          <a:p>
            <a:r>
              <a:rPr lang="en-US"/>
              <a:t>Angels teach men</a:t>
            </a:r>
          </a:p>
        </p:txBody>
      </p:sp>
      <p:sp>
        <p:nvSpPr>
          <p:cNvPr id="3" name="TextBox 2">
            <a:extLst>
              <a:ext uri="{FF2B5EF4-FFF2-40B4-BE49-F238E27FC236}">
                <a16:creationId xmlns:a16="http://schemas.microsoft.com/office/drawing/2014/main" id="{281A991D-9252-7DED-BFF2-9AF4204BEC2B}"/>
              </a:ext>
            </a:extLst>
          </p:cNvPr>
          <p:cNvSpPr txBox="1"/>
          <p:nvPr/>
        </p:nvSpPr>
        <p:spPr>
          <a:xfrm>
            <a:off x="0" y="762000"/>
            <a:ext cx="12192000" cy="646331"/>
          </a:xfrm>
          <a:prstGeom prst="rect">
            <a:avLst/>
          </a:prstGeom>
          <a:noFill/>
        </p:spPr>
        <p:txBody>
          <a:bodyPr vert="horz" rtlCol="0">
            <a:spAutoFit/>
          </a:bodyPr>
          <a:lstStyle/>
          <a:p>
            <a:pPr algn="ctr"/>
            <a:r>
              <a:rPr lang="en-US" sz="3600"/>
              <a:t>Testament of Judah 15:1</a:t>
            </a:r>
          </a:p>
        </p:txBody>
      </p:sp>
      <p:sp>
        <p:nvSpPr>
          <p:cNvPr id="4" name="TextBox 3">
            <a:extLst>
              <a:ext uri="{FF2B5EF4-FFF2-40B4-BE49-F238E27FC236}">
                <a16:creationId xmlns:a16="http://schemas.microsoft.com/office/drawing/2014/main" id="{655134F0-C248-A63A-CA58-D7A3B1839CFD}"/>
              </a:ext>
            </a:extLst>
          </p:cNvPr>
          <p:cNvSpPr txBox="1"/>
          <p:nvPr/>
        </p:nvSpPr>
        <p:spPr>
          <a:xfrm>
            <a:off x="0" y="1270000"/>
            <a:ext cx="12192000" cy="400110"/>
          </a:xfrm>
          <a:prstGeom prst="rect">
            <a:avLst/>
          </a:prstGeom>
          <a:noFill/>
        </p:spPr>
        <p:txBody>
          <a:bodyPr vert="horz" rtlCol="0">
            <a:spAutoFit/>
          </a:bodyPr>
          <a:lstStyle/>
          <a:p>
            <a:pPr algn="ctr"/>
            <a:r>
              <a:rPr lang="en-US" sz="2000"/>
              <a:t>(RHCVKJ, R.H. Charles Translation, Edited by Ken Johnson, Th.D.)</a:t>
            </a:r>
          </a:p>
        </p:txBody>
      </p:sp>
      <p:sp>
        <p:nvSpPr>
          <p:cNvPr id="5" name="TextBox 4">
            <a:extLst>
              <a:ext uri="{FF2B5EF4-FFF2-40B4-BE49-F238E27FC236}">
                <a16:creationId xmlns:a16="http://schemas.microsoft.com/office/drawing/2014/main" id="{E4E31934-C82B-3971-4FB1-8B35AE70DD7A}"/>
              </a:ext>
            </a:extLst>
          </p:cNvPr>
          <p:cNvSpPr txBox="1"/>
          <p:nvPr/>
        </p:nvSpPr>
        <p:spPr>
          <a:xfrm>
            <a:off x="1016000" y="1905000"/>
            <a:ext cx="10160000" cy="1046440"/>
          </a:xfrm>
          <a:prstGeom prst="rect">
            <a:avLst/>
          </a:prstGeom>
          <a:noFill/>
        </p:spPr>
        <p:txBody>
          <a:bodyPr vert="horz" rtlCol="0">
            <a:spAutoFit/>
          </a:bodyPr>
          <a:lstStyle/>
          <a:p>
            <a:pPr algn="ctr"/>
            <a:r>
              <a:rPr lang="en-US" sz="3100" b="1">
                <a:solidFill>
                  <a:srgbClr val="FF0000"/>
                </a:solidFill>
              </a:rPr>
              <a:t>An angel of God showed me</a:t>
            </a:r>
            <a:r>
              <a:rPr lang="en-US" sz="3100"/>
              <a:t> that women eternally bear rule over kings and beggars alike.</a:t>
            </a:r>
          </a:p>
        </p:txBody>
      </p:sp>
    </p:spTree>
    <p:extLst>
      <p:ext uri="{BB962C8B-B14F-4D97-AF65-F5344CB8AC3E}">
        <p14:creationId xmlns:p14="http://schemas.microsoft.com/office/powerpoint/2010/main" val="2231189741"/>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2EA695-AAC2-1BCA-5F6E-A33DA37AE7AB}"/>
              </a:ext>
            </a:extLst>
          </p:cNvPr>
          <p:cNvSpPr>
            <a:spLocks noGrp="1"/>
          </p:cNvSpPr>
          <p:nvPr>
            <p:ph type="ctrTitle"/>
          </p:nvPr>
        </p:nvSpPr>
        <p:spPr>
          <a:xfrm>
            <a:off x="518160" y="762000"/>
            <a:ext cx="11155680" cy="3429000"/>
          </a:xfrm>
        </p:spPr>
        <p:txBody>
          <a:bodyPr>
            <a:normAutofit/>
          </a:bodyPr>
          <a:lstStyle/>
          <a:p>
            <a:pPr algn="ctr"/>
            <a:r>
              <a:rPr lang="en-US" sz="4800">
                <a:solidFill>
                  <a:srgbClr val="000000"/>
                </a:solidFill>
              </a:rPr>
              <a:t>Angels Worship</a:t>
            </a:r>
          </a:p>
        </p:txBody>
      </p:sp>
      <p:sp>
        <p:nvSpPr>
          <p:cNvPr id="3" name="Subtitle 2">
            <a:extLst>
              <a:ext uri="{FF2B5EF4-FFF2-40B4-BE49-F238E27FC236}">
                <a16:creationId xmlns:a16="http://schemas.microsoft.com/office/drawing/2014/main" id="{3ACBEB94-0E08-7893-7FEC-4BAECEECC660}"/>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4111809000"/>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D9CF2A2-1665-D680-D122-34D5A299B577}"/>
              </a:ext>
            </a:extLst>
          </p:cNvPr>
          <p:cNvSpPr txBox="1"/>
          <p:nvPr/>
        </p:nvSpPr>
        <p:spPr>
          <a:xfrm>
            <a:off x="127000" y="127000"/>
            <a:ext cx="7315200" cy="276999"/>
          </a:xfrm>
          <a:prstGeom prst="rect">
            <a:avLst/>
          </a:prstGeom>
          <a:noFill/>
        </p:spPr>
        <p:txBody>
          <a:bodyPr vert="horz" lIns="0" tIns="0" rIns="0" bIns="0" rtlCol="0">
            <a:spAutoFit/>
          </a:bodyPr>
          <a:lstStyle/>
          <a:p>
            <a:r>
              <a:rPr lang="en-US"/>
              <a:t>Angels Worship</a:t>
            </a:r>
          </a:p>
        </p:txBody>
      </p:sp>
      <p:sp>
        <p:nvSpPr>
          <p:cNvPr id="3" name="TextBox 2">
            <a:extLst>
              <a:ext uri="{FF2B5EF4-FFF2-40B4-BE49-F238E27FC236}">
                <a16:creationId xmlns:a16="http://schemas.microsoft.com/office/drawing/2014/main" id="{A9099E7C-B845-177D-EE9D-71B98FD15F82}"/>
              </a:ext>
            </a:extLst>
          </p:cNvPr>
          <p:cNvSpPr txBox="1"/>
          <p:nvPr/>
        </p:nvSpPr>
        <p:spPr>
          <a:xfrm>
            <a:off x="0" y="762000"/>
            <a:ext cx="12192000" cy="646331"/>
          </a:xfrm>
          <a:prstGeom prst="rect">
            <a:avLst/>
          </a:prstGeom>
          <a:noFill/>
        </p:spPr>
        <p:txBody>
          <a:bodyPr vert="horz" rtlCol="0">
            <a:spAutoFit/>
          </a:bodyPr>
          <a:lstStyle/>
          <a:p>
            <a:pPr algn="ctr"/>
            <a:r>
              <a:rPr lang="en-US" sz="3600"/>
              <a:t>Hebrews 1:5-7</a:t>
            </a:r>
          </a:p>
        </p:txBody>
      </p:sp>
      <p:sp>
        <p:nvSpPr>
          <p:cNvPr id="4" name="TextBox 3">
            <a:extLst>
              <a:ext uri="{FF2B5EF4-FFF2-40B4-BE49-F238E27FC236}">
                <a16:creationId xmlns:a16="http://schemas.microsoft.com/office/drawing/2014/main" id="{32469CB7-7617-89C4-915B-674B0F979842}"/>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980E4E1E-E51E-3693-532A-8B1E918B0DE3}"/>
              </a:ext>
            </a:extLst>
          </p:cNvPr>
          <p:cNvSpPr txBox="1"/>
          <p:nvPr/>
        </p:nvSpPr>
        <p:spPr>
          <a:xfrm>
            <a:off x="1016000" y="1905000"/>
            <a:ext cx="10160000" cy="3431709"/>
          </a:xfrm>
          <a:prstGeom prst="rect">
            <a:avLst/>
          </a:prstGeom>
          <a:noFill/>
        </p:spPr>
        <p:txBody>
          <a:bodyPr vert="horz" rtlCol="0">
            <a:spAutoFit/>
          </a:bodyPr>
          <a:lstStyle/>
          <a:p>
            <a:pPr algn="ctr"/>
            <a:r>
              <a:rPr lang="en-US" sz="3100"/>
              <a:t>For to which of the angels did He ever say, "YOU ARE MY SON, TODAY I HAVE BEGOTTEN YOU"? And again, "I WILL BE A FATHER TO HIM AND HE SHALL BE A SON TO ME"? And when He again brings the firstborn into the world, He says, "</a:t>
            </a:r>
            <a:r>
              <a:rPr lang="en-US" sz="3100" b="1">
                <a:solidFill>
                  <a:srgbClr val="FF0000"/>
                </a:solidFill>
              </a:rPr>
              <a:t>AND LET ALL THE ANGELS OF GOD WORSHIP HIM</a:t>
            </a:r>
            <a:r>
              <a:rPr lang="en-US" sz="3100"/>
              <a:t>." And of the angels He says, "WHO MAKES HIS ANGELS WINDS, AND HIS MINISTERS A FLAME OF FIRE."</a:t>
            </a:r>
          </a:p>
        </p:txBody>
      </p:sp>
    </p:spTree>
    <p:extLst>
      <p:ext uri="{BB962C8B-B14F-4D97-AF65-F5344CB8AC3E}">
        <p14:creationId xmlns:p14="http://schemas.microsoft.com/office/powerpoint/2010/main" val="1329357620"/>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B6F2EE-FD19-F7A9-64F3-E2A55E06B387}"/>
              </a:ext>
            </a:extLst>
          </p:cNvPr>
          <p:cNvSpPr>
            <a:spLocks noGrp="1"/>
          </p:cNvSpPr>
          <p:nvPr>
            <p:ph type="ctrTitle"/>
          </p:nvPr>
        </p:nvSpPr>
        <p:spPr>
          <a:xfrm>
            <a:off x="518160" y="762000"/>
            <a:ext cx="11155680" cy="3429000"/>
          </a:xfrm>
        </p:spPr>
        <p:txBody>
          <a:bodyPr>
            <a:normAutofit/>
          </a:bodyPr>
          <a:lstStyle/>
          <a:p>
            <a:pPr algn="ctr"/>
            <a:r>
              <a:rPr lang="en-US" sz="4800">
                <a:solidFill>
                  <a:srgbClr val="000000"/>
                </a:solidFill>
              </a:rPr>
              <a:t>Angels are "sons of God"</a:t>
            </a:r>
          </a:p>
        </p:txBody>
      </p:sp>
      <p:sp>
        <p:nvSpPr>
          <p:cNvPr id="3" name="Subtitle 2">
            <a:extLst>
              <a:ext uri="{FF2B5EF4-FFF2-40B4-BE49-F238E27FC236}">
                <a16:creationId xmlns:a16="http://schemas.microsoft.com/office/drawing/2014/main" id="{FB03FEDE-4D02-6F91-5E59-6EAB610905D9}"/>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52228061"/>
      </p:ext>
    </p:extLst>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E8098CE-D937-06BF-A489-106969D7048D}"/>
              </a:ext>
            </a:extLst>
          </p:cNvPr>
          <p:cNvSpPr txBox="1"/>
          <p:nvPr/>
        </p:nvSpPr>
        <p:spPr>
          <a:xfrm>
            <a:off x="127000" y="127000"/>
            <a:ext cx="7315200" cy="276999"/>
          </a:xfrm>
          <a:prstGeom prst="rect">
            <a:avLst/>
          </a:prstGeom>
          <a:noFill/>
        </p:spPr>
        <p:txBody>
          <a:bodyPr vert="horz" lIns="0" tIns="0" rIns="0" bIns="0" rtlCol="0">
            <a:spAutoFit/>
          </a:bodyPr>
          <a:lstStyle/>
          <a:p>
            <a:r>
              <a:rPr lang="en-US"/>
              <a:t>ANGELS ARE "SONS OF GOD"</a:t>
            </a:r>
          </a:p>
        </p:txBody>
      </p:sp>
      <p:sp>
        <p:nvSpPr>
          <p:cNvPr id="3" name="TextBox 2">
            <a:extLst>
              <a:ext uri="{FF2B5EF4-FFF2-40B4-BE49-F238E27FC236}">
                <a16:creationId xmlns:a16="http://schemas.microsoft.com/office/drawing/2014/main" id="{E05AD887-C08A-BD24-9969-34A1A40A8EF7}"/>
              </a:ext>
            </a:extLst>
          </p:cNvPr>
          <p:cNvSpPr txBox="1"/>
          <p:nvPr/>
        </p:nvSpPr>
        <p:spPr>
          <a:xfrm>
            <a:off x="0" y="762000"/>
            <a:ext cx="12192000" cy="646331"/>
          </a:xfrm>
          <a:prstGeom prst="rect">
            <a:avLst/>
          </a:prstGeom>
          <a:noFill/>
        </p:spPr>
        <p:txBody>
          <a:bodyPr vert="horz" rtlCol="0">
            <a:spAutoFit/>
          </a:bodyPr>
          <a:lstStyle/>
          <a:p>
            <a:pPr algn="ctr"/>
            <a:r>
              <a:rPr lang="en-US" sz="3600"/>
              <a:t>Genesis 6:2-4</a:t>
            </a:r>
          </a:p>
        </p:txBody>
      </p:sp>
      <p:sp>
        <p:nvSpPr>
          <p:cNvPr id="4" name="TextBox 3">
            <a:extLst>
              <a:ext uri="{FF2B5EF4-FFF2-40B4-BE49-F238E27FC236}">
                <a16:creationId xmlns:a16="http://schemas.microsoft.com/office/drawing/2014/main" id="{EA41CFA5-150B-3CBA-1DC4-6911CDBA905E}"/>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77816B5C-4F5D-ECFF-DBEB-DB7306571F4F}"/>
              </a:ext>
            </a:extLst>
          </p:cNvPr>
          <p:cNvSpPr txBox="1"/>
          <p:nvPr/>
        </p:nvSpPr>
        <p:spPr>
          <a:xfrm>
            <a:off x="1016000" y="1905000"/>
            <a:ext cx="10160000" cy="3908762"/>
          </a:xfrm>
          <a:prstGeom prst="rect">
            <a:avLst/>
          </a:prstGeom>
          <a:noFill/>
        </p:spPr>
        <p:txBody>
          <a:bodyPr vert="horz" rtlCol="0">
            <a:spAutoFit/>
          </a:bodyPr>
          <a:lstStyle/>
          <a:p>
            <a:pPr algn="ctr"/>
            <a:r>
              <a:rPr lang="en-US" sz="3100" b="1">
                <a:solidFill>
                  <a:srgbClr val="FF0000"/>
                </a:solidFill>
              </a:rPr>
              <a:t>that the sons of God</a:t>
            </a:r>
            <a:r>
              <a:rPr lang="en-US" sz="3100"/>
              <a:t> saw that the daughters of men were beautiful; and they took wives for themselves, whomever they chose. Then the LORD said, "My Spirit shall not strive with man forever, because he also is flesh; nevertheless his days shall be one hundred and twenty years." The Nephilim were on the earth in those days, and also afterward, when the </a:t>
            </a:r>
            <a:r>
              <a:rPr lang="en-US" sz="3100" b="1">
                <a:solidFill>
                  <a:srgbClr val="FF0000"/>
                </a:solidFill>
              </a:rPr>
              <a:t>sons of God</a:t>
            </a:r>
            <a:r>
              <a:rPr lang="en-US" sz="3100"/>
              <a:t> came in to the daughters of men, and they bore children to them. (Continued...)</a:t>
            </a:r>
          </a:p>
        </p:txBody>
      </p:sp>
    </p:spTree>
    <p:extLst>
      <p:ext uri="{BB962C8B-B14F-4D97-AF65-F5344CB8AC3E}">
        <p14:creationId xmlns:p14="http://schemas.microsoft.com/office/powerpoint/2010/main" val="1818060154"/>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1009690-138A-345B-525E-8DDA061E1549}"/>
              </a:ext>
            </a:extLst>
          </p:cNvPr>
          <p:cNvSpPr txBox="1"/>
          <p:nvPr/>
        </p:nvSpPr>
        <p:spPr>
          <a:xfrm>
            <a:off x="127000" y="127000"/>
            <a:ext cx="7315200" cy="276999"/>
          </a:xfrm>
          <a:prstGeom prst="rect">
            <a:avLst/>
          </a:prstGeom>
          <a:noFill/>
        </p:spPr>
        <p:txBody>
          <a:bodyPr vert="horz" lIns="0" tIns="0" rIns="0" bIns="0" rtlCol="0">
            <a:spAutoFit/>
          </a:bodyPr>
          <a:lstStyle/>
          <a:p>
            <a:r>
              <a:rPr lang="en-US"/>
              <a:t>ANGELS ARE "SONS OF GOD"</a:t>
            </a:r>
          </a:p>
        </p:txBody>
      </p:sp>
      <p:sp>
        <p:nvSpPr>
          <p:cNvPr id="3" name="TextBox 2">
            <a:extLst>
              <a:ext uri="{FF2B5EF4-FFF2-40B4-BE49-F238E27FC236}">
                <a16:creationId xmlns:a16="http://schemas.microsoft.com/office/drawing/2014/main" id="{25926491-03F0-34EF-72A3-2A2ABDF72F72}"/>
              </a:ext>
            </a:extLst>
          </p:cNvPr>
          <p:cNvSpPr txBox="1"/>
          <p:nvPr/>
        </p:nvSpPr>
        <p:spPr>
          <a:xfrm>
            <a:off x="1016000" y="635000"/>
            <a:ext cx="10160000" cy="1046440"/>
          </a:xfrm>
          <a:prstGeom prst="rect">
            <a:avLst/>
          </a:prstGeom>
          <a:noFill/>
        </p:spPr>
        <p:txBody>
          <a:bodyPr vert="horz" rtlCol="0">
            <a:spAutoFit/>
          </a:bodyPr>
          <a:lstStyle/>
          <a:p>
            <a:pPr algn="ctr"/>
            <a:r>
              <a:rPr lang="en-US" sz="3100"/>
              <a:t>Those were the mighty men who were of old, men of renown.</a:t>
            </a:r>
          </a:p>
        </p:txBody>
      </p:sp>
    </p:spTree>
    <p:extLst>
      <p:ext uri="{BB962C8B-B14F-4D97-AF65-F5344CB8AC3E}">
        <p14:creationId xmlns:p14="http://schemas.microsoft.com/office/powerpoint/2010/main" val="3818344314"/>
      </p:ext>
    </p:extLst>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5953519-094E-C0B9-50C7-E6922EFB2930}"/>
              </a:ext>
            </a:extLst>
          </p:cNvPr>
          <p:cNvSpPr txBox="1"/>
          <p:nvPr/>
        </p:nvSpPr>
        <p:spPr>
          <a:xfrm>
            <a:off x="127000" y="127000"/>
            <a:ext cx="7315200" cy="276999"/>
          </a:xfrm>
          <a:prstGeom prst="rect">
            <a:avLst/>
          </a:prstGeom>
          <a:noFill/>
        </p:spPr>
        <p:txBody>
          <a:bodyPr vert="horz" lIns="0" tIns="0" rIns="0" bIns="0" rtlCol="0">
            <a:spAutoFit/>
          </a:bodyPr>
          <a:lstStyle/>
          <a:p>
            <a:r>
              <a:rPr lang="en-US"/>
              <a:t>ANGELS ARE "SONS OF GOD"</a:t>
            </a:r>
          </a:p>
        </p:txBody>
      </p:sp>
      <p:sp>
        <p:nvSpPr>
          <p:cNvPr id="3" name="TextBox 2">
            <a:extLst>
              <a:ext uri="{FF2B5EF4-FFF2-40B4-BE49-F238E27FC236}">
                <a16:creationId xmlns:a16="http://schemas.microsoft.com/office/drawing/2014/main" id="{1B188384-E65C-DE56-C961-B3134CF6B27B}"/>
              </a:ext>
            </a:extLst>
          </p:cNvPr>
          <p:cNvSpPr txBox="1"/>
          <p:nvPr/>
        </p:nvSpPr>
        <p:spPr>
          <a:xfrm>
            <a:off x="0" y="762000"/>
            <a:ext cx="12192000" cy="646331"/>
          </a:xfrm>
          <a:prstGeom prst="rect">
            <a:avLst/>
          </a:prstGeom>
          <a:noFill/>
        </p:spPr>
        <p:txBody>
          <a:bodyPr vert="horz" rtlCol="0">
            <a:spAutoFit/>
          </a:bodyPr>
          <a:lstStyle/>
          <a:p>
            <a:pPr algn="ctr"/>
            <a:r>
              <a:rPr lang="en-US" sz="3600"/>
              <a:t>James 1:16-18</a:t>
            </a:r>
          </a:p>
        </p:txBody>
      </p:sp>
      <p:sp>
        <p:nvSpPr>
          <p:cNvPr id="4" name="TextBox 3">
            <a:extLst>
              <a:ext uri="{FF2B5EF4-FFF2-40B4-BE49-F238E27FC236}">
                <a16:creationId xmlns:a16="http://schemas.microsoft.com/office/drawing/2014/main" id="{5C148523-A147-28BB-F00E-B7D85B718AC6}"/>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3BAB3B5C-30B8-381F-6D26-A585B559F5C6}"/>
              </a:ext>
            </a:extLst>
          </p:cNvPr>
          <p:cNvSpPr txBox="1"/>
          <p:nvPr/>
        </p:nvSpPr>
        <p:spPr>
          <a:xfrm>
            <a:off x="1016000" y="1905000"/>
            <a:ext cx="10160000" cy="2954655"/>
          </a:xfrm>
          <a:prstGeom prst="rect">
            <a:avLst/>
          </a:prstGeom>
          <a:noFill/>
        </p:spPr>
        <p:txBody>
          <a:bodyPr vert="horz" rtlCol="0">
            <a:spAutoFit/>
          </a:bodyPr>
          <a:lstStyle/>
          <a:p>
            <a:pPr algn="ctr"/>
            <a:r>
              <a:rPr lang="en-US" sz="3100"/>
              <a:t>Be not deceived, my beloved brethren. Every good gift and every perfect gift is from above, coming down </a:t>
            </a:r>
            <a:r>
              <a:rPr lang="en-US" sz="3100" b="1">
                <a:solidFill>
                  <a:srgbClr val="FF0000"/>
                </a:solidFill>
              </a:rPr>
              <a:t>from the Father of lights</a:t>
            </a:r>
            <a:r>
              <a:rPr lang="en-US" sz="3100"/>
              <a:t>, with whom can be no variation, neither shadow that is cast by turning. Of his own will he brought us forth by the word of truth, that we should be a kind of firstfruits of his creatures.</a:t>
            </a:r>
          </a:p>
        </p:txBody>
      </p:sp>
    </p:spTree>
    <p:extLst>
      <p:ext uri="{BB962C8B-B14F-4D97-AF65-F5344CB8AC3E}">
        <p14:creationId xmlns:p14="http://schemas.microsoft.com/office/powerpoint/2010/main" val="2817732632"/>
      </p:ext>
    </p:extLst>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55689A2-86F4-BA9D-F7F6-2A03406D0BDA}"/>
              </a:ext>
            </a:extLst>
          </p:cNvPr>
          <p:cNvSpPr txBox="1"/>
          <p:nvPr/>
        </p:nvSpPr>
        <p:spPr>
          <a:xfrm>
            <a:off x="127000" y="127000"/>
            <a:ext cx="7315200" cy="276999"/>
          </a:xfrm>
          <a:prstGeom prst="rect">
            <a:avLst/>
          </a:prstGeom>
          <a:noFill/>
        </p:spPr>
        <p:txBody>
          <a:bodyPr vert="horz" lIns="0" tIns="0" rIns="0" bIns="0" rtlCol="0">
            <a:spAutoFit/>
          </a:bodyPr>
          <a:lstStyle/>
          <a:p>
            <a:r>
              <a:rPr lang="en-US"/>
              <a:t>ANGELS ARE "SONS OF GOD"</a:t>
            </a:r>
          </a:p>
        </p:txBody>
      </p:sp>
      <p:sp>
        <p:nvSpPr>
          <p:cNvPr id="3" name="TextBox 2">
            <a:extLst>
              <a:ext uri="{FF2B5EF4-FFF2-40B4-BE49-F238E27FC236}">
                <a16:creationId xmlns:a16="http://schemas.microsoft.com/office/drawing/2014/main" id="{97F45646-1FC8-D21A-F503-9CF508B8F481}"/>
              </a:ext>
            </a:extLst>
          </p:cNvPr>
          <p:cNvSpPr txBox="1"/>
          <p:nvPr/>
        </p:nvSpPr>
        <p:spPr>
          <a:xfrm>
            <a:off x="0" y="762000"/>
            <a:ext cx="12192000" cy="646331"/>
          </a:xfrm>
          <a:prstGeom prst="rect">
            <a:avLst/>
          </a:prstGeom>
          <a:noFill/>
        </p:spPr>
        <p:txBody>
          <a:bodyPr vert="horz" rtlCol="0">
            <a:spAutoFit/>
          </a:bodyPr>
          <a:lstStyle/>
          <a:p>
            <a:pPr algn="ctr"/>
            <a:r>
              <a:rPr lang="en-US" sz="3600"/>
              <a:t>Job 1:6</a:t>
            </a:r>
          </a:p>
        </p:txBody>
      </p:sp>
      <p:sp>
        <p:nvSpPr>
          <p:cNvPr id="4" name="TextBox 3">
            <a:extLst>
              <a:ext uri="{FF2B5EF4-FFF2-40B4-BE49-F238E27FC236}">
                <a16:creationId xmlns:a16="http://schemas.microsoft.com/office/drawing/2014/main" id="{E0FA6675-06BF-CE40-0C2D-12675F58E51B}"/>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6DDB4886-8DCF-4F14-BAB1-F41AF538B714}"/>
              </a:ext>
            </a:extLst>
          </p:cNvPr>
          <p:cNvSpPr txBox="1"/>
          <p:nvPr/>
        </p:nvSpPr>
        <p:spPr>
          <a:xfrm>
            <a:off x="1016000" y="1905000"/>
            <a:ext cx="10160000" cy="1523494"/>
          </a:xfrm>
          <a:prstGeom prst="rect">
            <a:avLst/>
          </a:prstGeom>
          <a:noFill/>
        </p:spPr>
        <p:txBody>
          <a:bodyPr vert="horz" rtlCol="0">
            <a:spAutoFit/>
          </a:bodyPr>
          <a:lstStyle/>
          <a:p>
            <a:pPr algn="ctr"/>
            <a:r>
              <a:rPr lang="en-US" sz="3100"/>
              <a:t>Now there was a day when </a:t>
            </a:r>
            <a:r>
              <a:rPr lang="en-US" sz="3100" b="1">
                <a:solidFill>
                  <a:srgbClr val="FF0000"/>
                </a:solidFill>
              </a:rPr>
              <a:t>the sons of God came</a:t>
            </a:r>
            <a:r>
              <a:rPr lang="en-US" sz="3100"/>
              <a:t> to present themselves before the LORD, </a:t>
            </a:r>
            <a:r>
              <a:rPr lang="en-US" sz="3100" b="1">
                <a:solidFill>
                  <a:srgbClr val="FF0000"/>
                </a:solidFill>
              </a:rPr>
              <a:t>and Satan also came among them</a:t>
            </a:r>
            <a:r>
              <a:rPr lang="en-US" sz="3100"/>
              <a:t>.</a:t>
            </a:r>
          </a:p>
        </p:txBody>
      </p:sp>
    </p:spTree>
    <p:extLst>
      <p:ext uri="{BB962C8B-B14F-4D97-AF65-F5344CB8AC3E}">
        <p14:creationId xmlns:p14="http://schemas.microsoft.com/office/powerpoint/2010/main" val="1208292889"/>
      </p:ext>
    </p:extLst>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E924AAA-0E9F-C532-6DA8-83E72B2EF348}"/>
              </a:ext>
            </a:extLst>
          </p:cNvPr>
          <p:cNvSpPr txBox="1"/>
          <p:nvPr/>
        </p:nvSpPr>
        <p:spPr>
          <a:xfrm>
            <a:off x="127000" y="127000"/>
            <a:ext cx="7315200" cy="276999"/>
          </a:xfrm>
          <a:prstGeom prst="rect">
            <a:avLst/>
          </a:prstGeom>
          <a:noFill/>
        </p:spPr>
        <p:txBody>
          <a:bodyPr vert="horz" lIns="0" tIns="0" rIns="0" bIns="0" rtlCol="0">
            <a:spAutoFit/>
          </a:bodyPr>
          <a:lstStyle/>
          <a:p>
            <a:r>
              <a:rPr lang="en-US"/>
              <a:t>ANGELS ARE "SONS OF GOD"</a:t>
            </a:r>
          </a:p>
        </p:txBody>
      </p:sp>
      <p:sp>
        <p:nvSpPr>
          <p:cNvPr id="3" name="TextBox 2">
            <a:extLst>
              <a:ext uri="{FF2B5EF4-FFF2-40B4-BE49-F238E27FC236}">
                <a16:creationId xmlns:a16="http://schemas.microsoft.com/office/drawing/2014/main" id="{71222DA9-DB10-1AE3-A1D2-FBCA37A909BD}"/>
              </a:ext>
            </a:extLst>
          </p:cNvPr>
          <p:cNvSpPr txBox="1"/>
          <p:nvPr/>
        </p:nvSpPr>
        <p:spPr>
          <a:xfrm>
            <a:off x="0" y="762000"/>
            <a:ext cx="12192000" cy="646331"/>
          </a:xfrm>
          <a:prstGeom prst="rect">
            <a:avLst/>
          </a:prstGeom>
          <a:noFill/>
        </p:spPr>
        <p:txBody>
          <a:bodyPr vert="horz" rtlCol="0">
            <a:spAutoFit/>
          </a:bodyPr>
          <a:lstStyle/>
          <a:p>
            <a:pPr algn="ctr"/>
            <a:r>
              <a:rPr lang="en-US" sz="3600"/>
              <a:t>Job 2:1</a:t>
            </a:r>
          </a:p>
        </p:txBody>
      </p:sp>
      <p:sp>
        <p:nvSpPr>
          <p:cNvPr id="4" name="TextBox 3">
            <a:extLst>
              <a:ext uri="{FF2B5EF4-FFF2-40B4-BE49-F238E27FC236}">
                <a16:creationId xmlns:a16="http://schemas.microsoft.com/office/drawing/2014/main" id="{322B0BB9-F9C3-385E-6002-CF1BFF14BBD8}"/>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C7B39971-9128-BB44-494A-CD77FAFB4266}"/>
              </a:ext>
            </a:extLst>
          </p:cNvPr>
          <p:cNvSpPr txBox="1"/>
          <p:nvPr/>
        </p:nvSpPr>
        <p:spPr>
          <a:xfrm>
            <a:off x="1016000" y="1905000"/>
            <a:ext cx="10160000" cy="1523494"/>
          </a:xfrm>
          <a:prstGeom prst="rect">
            <a:avLst/>
          </a:prstGeom>
          <a:noFill/>
        </p:spPr>
        <p:txBody>
          <a:bodyPr vert="horz" rtlCol="0">
            <a:spAutoFit/>
          </a:bodyPr>
          <a:lstStyle/>
          <a:p>
            <a:pPr algn="ctr"/>
            <a:r>
              <a:rPr lang="en-US" sz="3100"/>
              <a:t>Again there was a day </a:t>
            </a:r>
            <a:r>
              <a:rPr lang="en-US" sz="3100" b="1">
                <a:solidFill>
                  <a:srgbClr val="FF0000"/>
                </a:solidFill>
              </a:rPr>
              <a:t>when the sons of God</a:t>
            </a:r>
            <a:r>
              <a:rPr lang="en-US" sz="3100"/>
              <a:t> came to present themselves before the LORD, </a:t>
            </a:r>
            <a:r>
              <a:rPr lang="en-US" sz="3100" b="1">
                <a:solidFill>
                  <a:srgbClr val="FF0000"/>
                </a:solidFill>
              </a:rPr>
              <a:t>and Satan also came among them</a:t>
            </a:r>
            <a:r>
              <a:rPr lang="en-US" sz="3100"/>
              <a:t> to present himself before the LORD.</a:t>
            </a:r>
          </a:p>
        </p:txBody>
      </p:sp>
    </p:spTree>
    <p:extLst>
      <p:ext uri="{BB962C8B-B14F-4D97-AF65-F5344CB8AC3E}">
        <p14:creationId xmlns:p14="http://schemas.microsoft.com/office/powerpoint/2010/main" val="3763219899"/>
      </p:ext>
    </p:extLst>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7683274-045B-4C4E-7D36-C25A5F0079F4}"/>
              </a:ext>
            </a:extLst>
          </p:cNvPr>
          <p:cNvSpPr txBox="1"/>
          <p:nvPr/>
        </p:nvSpPr>
        <p:spPr>
          <a:xfrm>
            <a:off x="127000" y="127000"/>
            <a:ext cx="7315200" cy="276999"/>
          </a:xfrm>
          <a:prstGeom prst="rect">
            <a:avLst/>
          </a:prstGeom>
          <a:noFill/>
        </p:spPr>
        <p:txBody>
          <a:bodyPr vert="horz" lIns="0" tIns="0" rIns="0" bIns="0" rtlCol="0">
            <a:spAutoFit/>
          </a:bodyPr>
          <a:lstStyle/>
          <a:p>
            <a:r>
              <a:rPr lang="en-US"/>
              <a:t>ANGELS ARE "SONS OF GOD"</a:t>
            </a:r>
          </a:p>
        </p:txBody>
      </p:sp>
      <p:sp>
        <p:nvSpPr>
          <p:cNvPr id="3" name="TextBox 2">
            <a:extLst>
              <a:ext uri="{FF2B5EF4-FFF2-40B4-BE49-F238E27FC236}">
                <a16:creationId xmlns:a16="http://schemas.microsoft.com/office/drawing/2014/main" id="{39518F7D-CD9B-29A9-2523-7D599341D794}"/>
              </a:ext>
            </a:extLst>
          </p:cNvPr>
          <p:cNvSpPr txBox="1"/>
          <p:nvPr/>
        </p:nvSpPr>
        <p:spPr>
          <a:xfrm>
            <a:off x="0" y="762000"/>
            <a:ext cx="12192000" cy="646331"/>
          </a:xfrm>
          <a:prstGeom prst="rect">
            <a:avLst/>
          </a:prstGeom>
          <a:noFill/>
        </p:spPr>
        <p:txBody>
          <a:bodyPr vert="horz" rtlCol="0">
            <a:spAutoFit/>
          </a:bodyPr>
          <a:lstStyle/>
          <a:p>
            <a:pPr algn="ctr"/>
            <a:r>
              <a:rPr lang="en-US" sz="3600"/>
              <a:t>Job 38:7</a:t>
            </a:r>
          </a:p>
        </p:txBody>
      </p:sp>
      <p:sp>
        <p:nvSpPr>
          <p:cNvPr id="4" name="TextBox 3">
            <a:extLst>
              <a:ext uri="{FF2B5EF4-FFF2-40B4-BE49-F238E27FC236}">
                <a16:creationId xmlns:a16="http://schemas.microsoft.com/office/drawing/2014/main" id="{6022E509-7B2E-54F9-BA55-FE3D8D05F135}"/>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3322BBF4-E78E-9247-19DB-9A434777B24D}"/>
              </a:ext>
            </a:extLst>
          </p:cNvPr>
          <p:cNvSpPr txBox="1"/>
          <p:nvPr/>
        </p:nvSpPr>
        <p:spPr>
          <a:xfrm>
            <a:off x="1016000" y="1905000"/>
            <a:ext cx="10160000" cy="1046440"/>
          </a:xfrm>
          <a:prstGeom prst="rect">
            <a:avLst/>
          </a:prstGeom>
          <a:noFill/>
        </p:spPr>
        <p:txBody>
          <a:bodyPr vert="horz" rtlCol="0">
            <a:spAutoFit/>
          </a:bodyPr>
          <a:lstStyle/>
          <a:p>
            <a:pPr algn="ctr"/>
            <a:r>
              <a:rPr lang="en-US" sz="3100"/>
              <a:t>When the morning stars sang together </a:t>
            </a:r>
            <a:r>
              <a:rPr lang="en-US" sz="3100" b="1">
                <a:solidFill>
                  <a:srgbClr val="FF0000"/>
                </a:solidFill>
              </a:rPr>
              <a:t>And all the sons of God shouted</a:t>
            </a:r>
            <a:r>
              <a:rPr lang="en-US" sz="3100"/>
              <a:t> for joy?</a:t>
            </a:r>
          </a:p>
        </p:txBody>
      </p:sp>
    </p:spTree>
    <p:extLst>
      <p:ext uri="{BB962C8B-B14F-4D97-AF65-F5344CB8AC3E}">
        <p14:creationId xmlns:p14="http://schemas.microsoft.com/office/powerpoint/2010/main" val="121382431"/>
      </p:ext>
    </p:extLst>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209AB7-B659-90A9-6742-9B5C50383B83}"/>
              </a:ext>
            </a:extLst>
          </p:cNvPr>
          <p:cNvSpPr>
            <a:spLocks noGrp="1"/>
          </p:cNvSpPr>
          <p:nvPr>
            <p:ph type="ctrTitle"/>
          </p:nvPr>
        </p:nvSpPr>
        <p:spPr>
          <a:xfrm>
            <a:off x="518160" y="762000"/>
            <a:ext cx="11155680" cy="3429000"/>
          </a:xfrm>
        </p:spPr>
        <p:txBody>
          <a:bodyPr>
            <a:normAutofit/>
          </a:bodyPr>
          <a:lstStyle/>
          <a:p>
            <a:pPr algn="ctr"/>
            <a:r>
              <a:rPr lang="en-US" sz="4800">
                <a:solidFill>
                  <a:srgbClr val="000000"/>
                </a:solidFill>
              </a:rPr>
              <a:t>Angels are servants that do YHVH's bidding</a:t>
            </a:r>
          </a:p>
        </p:txBody>
      </p:sp>
      <p:sp>
        <p:nvSpPr>
          <p:cNvPr id="3" name="Subtitle 2">
            <a:extLst>
              <a:ext uri="{FF2B5EF4-FFF2-40B4-BE49-F238E27FC236}">
                <a16:creationId xmlns:a16="http://schemas.microsoft.com/office/drawing/2014/main" id="{C1FCA475-5AD0-A4CC-D70B-6DE66D0BE64E}"/>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719099844"/>
      </p:ext>
    </p:extLst>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A2D032A-B923-1277-9932-EFD292941DBC}"/>
              </a:ext>
            </a:extLst>
          </p:cNvPr>
          <p:cNvSpPr txBox="1"/>
          <p:nvPr/>
        </p:nvSpPr>
        <p:spPr>
          <a:xfrm>
            <a:off x="127000" y="127000"/>
            <a:ext cx="7315200" cy="276999"/>
          </a:xfrm>
          <a:prstGeom prst="rect">
            <a:avLst/>
          </a:prstGeom>
          <a:noFill/>
        </p:spPr>
        <p:txBody>
          <a:bodyPr vert="horz" lIns="0" tIns="0" rIns="0" bIns="0" rtlCol="0">
            <a:spAutoFit/>
          </a:bodyPr>
          <a:lstStyle/>
          <a:p>
            <a:r>
              <a:rPr lang="en-US"/>
              <a:t>ANGELS ARE SERVANTS THAT DO YHVH'S BIDDING</a:t>
            </a:r>
          </a:p>
        </p:txBody>
      </p:sp>
      <p:sp>
        <p:nvSpPr>
          <p:cNvPr id="3" name="TextBox 2">
            <a:extLst>
              <a:ext uri="{FF2B5EF4-FFF2-40B4-BE49-F238E27FC236}">
                <a16:creationId xmlns:a16="http://schemas.microsoft.com/office/drawing/2014/main" id="{01B54FB6-7917-B850-A17B-F9B1E60BEDD2}"/>
              </a:ext>
            </a:extLst>
          </p:cNvPr>
          <p:cNvSpPr txBox="1"/>
          <p:nvPr/>
        </p:nvSpPr>
        <p:spPr>
          <a:xfrm>
            <a:off x="0" y="762000"/>
            <a:ext cx="12192000" cy="646331"/>
          </a:xfrm>
          <a:prstGeom prst="rect">
            <a:avLst/>
          </a:prstGeom>
          <a:noFill/>
        </p:spPr>
        <p:txBody>
          <a:bodyPr vert="horz" rtlCol="0">
            <a:spAutoFit/>
          </a:bodyPr>
          <a:lstStyle/>
          <a:p>
            <a:pPr algn="ctr"/>
            <a:r>
              <a:rPr lang="en-US" sz="3600"/>
              <a:t>Exodus 23:20</a:t>
            </a:r>
          </a:p>
        </p:txBody>
      </p:sp>
      <p:sp>
        <p:nvSpPr>
          <p:cNvPr id="4" name="TextBox 3">
            <a:extLst>
              <a:ext uri="{FF2B5EF4-FFF2-40B4-BE49-F238E27FC236}">
                <a16:creationId xmlns:a16="http://schemas.microsoft.com/office/drawing/2014/main" id="{BD2A36B1-A509-D18E-1AE4-6D6D3DF1F11A}"/>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5DAA57F9-CB7A-80C9-7937-DD66B45C8BF2}"/>
              </a:ext>
            </a:extLst>
          </p:cNvPr>
          <p:cNvSpPr txBox="1"/>
          <p:nvPr/>
        </p:nvSpPr>
        <p:spPr>
          <a:xfrm>
            <a:off x="1016000" y="1905000"/>
            <a:ext cx="10160000" cy="1523494"/>
          </a:xfrm>
          <a:prstGeom prst="rect">
            <a:avLst/>
          </a:prstGeom>
          <a:noFill/>
        </p:spPr>
        <p:txBody>
          <a:bodyPr vert="horz" rtlCol="0">
            <a:spAutoFit/>
          </a:bodyPr>
          <a:lstStyle/>
          <a:p>
            <a:pPr algn="ctr"/>
            <a:r>
              <a:rPr lang="en-US" sz="3100"/>
              <a:t>"Behold, I am going </a:t>
            </a:r>
            <a:r>
              <a:rPr lang="en-US" sz="3100" b="1">
                <a:solidFill>
                  <a:srgbClr val="FF0000"/>
                </a:solidFill>
              </a:rPr>
              <a:t>to send an angel</a:t>
            </a:r>
            <a:r>
              <a:rPr lang="en-US" sz="3100"/>
              <a:t> before you to guard you along the way and to bring you into the place which I have prepared.</a:t>
            </a:r>
          </a:p>
        </p:txBody>
      </p:sp>
    </p:spTree>
    <p:extLst>
      <p:ext uri="{BB962C8B-B14F-4D97-AF65-F5344CB8AC3E}">
        <p14:creationId xmlns:p14="http://schemas.microsoft.com/office/powerpoint/2010/main" val="670547445"/>
      </p:ext>
    </p:extLst>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ADA6EE9-2ED7-C7BA-4953-7B908FF56286}"/>
              </a:ext>
            </a:extLst>
          </p:cNvPr>
          <p:cNvSpPr txBox="1"/>
          <p:nvPr/>
        </p:nvSpPr>
        <p:spPr>
          <a:xfrm>
            <a:off x="127000" y="127000"/>
            <a:ext cx="7315200" cy="276999"/>
          </a:xfrm>
          <a:prstGeom prst="rect">
            <a:avLst/>
          </a:prstGeom>
          <a:noFill/>
        </p:spPr>
        <p:txBody>
          <a:bodyPr vert="horz" lIns="0" tIns="0" rIns="0" bIns="0" rtlCol="0">
            <a:spAutoFit/>
          </a:bodyPr>
          <a:lstStyle/>
          <a:p>
            <a:r>
              <a:rPr lang="en-US"/>
              <a:t>ANGELS ARE SERVANTS THAT DO YHVH'S BIDDING</a:t>
            </a:r>
          </a:p>
        </p:txBody>
      </p:sp>
      <p:sp>
        <p:nvSpPr>
          <p:cNvPr id="3" name="TextBox 2">
            <a:extLst>
              <a:ext uri="{FF2B5EF4-FFF2-40B4-BE49-F238E27FC236}">
                <a16:creationId xmlns:a16="http://schemas.microsoft.com/office/drawing/2014/main" id="{246E7D98-3115-D1B7-3ED5-AACDB9C6FAF2}"/>
              </a:ext>
            </a:extLst>
          </p:cNvPr>
          <p:cNvSpPr txBox="1"/>
          <p:nvPr/>
        </p:nvSpPr>
        <p:spPr>
          <a:xfrm>
            <a:off x="0" y="762000"/>
            <a:ext cx="12192000" cy="646331"/>
          </a:xfrm>
          <a:prstGeom prst="rect">
            <a:avLst/>
          </a:prstGeom>
          <a:noFill/>
        </p:spPr>
        <p:txBody>
          <a:bodyPr vert="horz" rtlCol="0">
            <a:spAutoFit/>
          </a:bodyPr>
          <a:lstStyle/>
          <a:p>
            <a:pPr algn="ctr"/>
            <a:r>
              <a:rPr lang="en-US" sz="3600"/>
              <a:t>First Enoch 104:7</a:t>
            </a:r>
          </a:p>
        </p:txBody>
      </p:sp>
      <p:sp>
        <p:nvSpPr>
          <p:cNvPr id="4" name="TextBox 3">
            <a:extLst>
              <a:ext uri="{FF2B5EF4-FFF2-40B4-BE49-F238E27FC236}">
                <a16:creationId xmlns:a16="http://schemas.microsoft.com/office/drawing/2014/main" id="{4ACD006B-9BBF-A7B9-C093-6D4543421C59}"/>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932EE1BE-E54C-C580-5993-8728A144330B}"/>
              </a:ext>
            </a:extLst>
          </p:cNvPr>
          <p:cNvSpPr txBox="1"/>
          <p:nvPr/>
        </p:nvSpPr>
        <p:spPr>
          <a:xfrm>
            <a:off x="1016000" y="1905000"/>
            <a:ext cx="10160000" cy="2000548"/>
          </a:xfrm>
          <a:prstGeom prst="rect">
            <a:avLst/>
          </a:prstGeom>
          <a:noFill/>
        </p:spPr>
        <p:txBody>
          <a:bodyPr vert="horz" rtlCol="0">
            <a:spAutoFit/>
          </a:bodyPr>
          <a:lstStyle/>
          <a:p>
            <a:pPr algn="ctr"/>
            <a:r>
              <a:rPr lang="en-US" sz="3100"/>
              <a:t>but keep afar from their violence; for ye shall become </a:t>
            </a:r>
            <a:r>
              <a:rPr lang="en-US" sz="3100" b="1">
                <a:solidFill>
                  <a:srgbClr val="FF0000"/>
                </a:solidFill>
              </a:rPr>
              <a:t>companions of the hosts of heaven</a:t>
            </a:r>
            <a:r>
              <a:rPr lang="en-US" sz="3100"/>
              <a:t>. And, although ye sinners say: " All our sins shall not be searched out and be written down," nevertheless</a:t>
            </a:r>
          </a:p>
        </p:txBody>
      </p:sp>
    </p:spTree>
    <p:extLst>
      <p:ext uri="{BB962C8B-B14F-4D97-AF65-F5344CB8AC3E}">
        <p14:creationId xmlns:p14="http://schemas.microsoft.com/office/powerpoint/2010/main" val="4171393554"/>
      </p:ext>
    </p:extLst>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E211962-28D4-C34E-B9A3-F836424F0248}"/>
              </a:ext>
            </a:extLst>
          </p:cNvPr>
          <p:cNvSpPr txBox="1"/>
          <p:nvPr/>
        </p:nvSpPr>
        <p:spPr>
          <a:xfrm>
            <a:off x="127000" y="127000"/>
            <a:ext cx="7315200" cy="276999"/>
          </a:xfrm>
          <a:prstGeom prst="rect">
            <a:avLst/>
          </a:prstGeom>
          <a:noFill/>
        </p:spPr>
        <p:txBody>
          <a:bodyPr vert="horz" lIns="0" tIns="0" rIns="0" bIns="0" rtlCol="0">
            <a:spAutoFit/>
          </a:bodyPr>
          <a:lstStyle/>
          <a:p>
            <a:r>
              <a:rPr lang="en-US"/>
              <a:t>ANGELS ARE SERVANTS THAT DO YHVH'S BIDDING</a:t>
            </a:r>
          </a:p>
        </p:txBody>
      </p:sp>
      <p:sp>
        <p:nvSpPr>
          <p:cNvPr id="3" name="TextBox 2">
            <a:extLst>
              <a:ext uri="{FF2B5EF4-FFF2-40B4-BE49-F238E27FC236}">
                <a16:creationId xmlns:a16="http://schemas.microsoft.com/office/drawing/2014/main" id="{AF33AE71-5A82-C761-79FC-EB4F608BD9B9}"/>
              </a:ext>
            </a:extLst>
          </p:cNvPr>
          <p:cNvSpPr txBox="1"/>
          <p:nvPr/>
        </p:nvSpPr>
        <p:spPr>
          <a:xfrm>
            <a:off x="0" y="762000"/>
            <a:ext cx="12192000" cy="646331"/>
          </a:xfrm>
          <a:prstGeom prst="rect">
            <a:avLst/>
          </a:prstGeom>
          <a:noFill/>
        </p:spPr>
        <p:txBody>
          <a:bodyPr vert="horz" rtlCol="0">
            <a:spAutoFit/>
          </a:bodyPr>
          <a:lstStyle/>
          <a:p>
            <a:pPr algn="ctr"/>
            <a:r>
              <a:rPr lang="en-US" sz="3600"/>
              <a:t>First Enoch 62:11</a:t>
            </a:r>
          </a:p>
        </p:txBody>
      </p:sp>
      <p:sp>
        <p:nvSpPr>
          <p:cNvPr id="4" name="TextBox 3">
            <a:extLst>
              <a:ext uri="{FF2B5EF4-FFF2-40B4-BE49-F238E27FC236}">
                <a16:creationId xmlns:a16="http://schemas.microsoft.com/office/drawing/2014/main" id="{8442306D-8EA2-E784-688B-E52A05240619}"/>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23177BAB-6A06-039B-1F64-9F5CA5013AA3}"/>
              </a:ext>
            </a:extLst>
          </p:cNvPr>
          <p:cNvSpPr txBox="1"/>
          <p:nvPr/>
        </p:nvSpPr>
        <p:spPr>
          <a:xfrm>
            <a:off x="1016000" y="1905000"/>
            <a:ext cx="10160000" cy="569387"/>
          </a:xfrm>
          <a:prstGeom prst="rect">
            <a:avLst/>
          </a:prstGeom>
          <a:noFill/>
        </p:spPr>
        <p:txBody>
          <a:bodyPr vert="horz" rtlCol="0">
            <a:spAutoFit/>
          </a:bodyPr>
          <a:lstStyle/>
          <a:p>
            <a:pPr algn="ctr"/>
            <a:r>
              <a:rPr lang="en-US" sz="3100" b="1">
                <a:solidFill>
                  <a:srgbClr val="FF0000"/>
                </a:solidFill>
              </a:rPr>
              <a:t>And He will deliver them to the angels for punishment</a:t>
            </a:r>
            <a:r>
              <a:rPr lang="en-US" sz="3100"/>
              <a:t>,</a:t>
            </a:r>
          </a:p>
        </p:txBody>
      </p:sp>
    </p:spTree>
    <p:extLst>
      <p:ext uri="{BB962C8B-B14F-4D97-AF65-F5344CB8AC3E}">
        <p14:creationId xmlns:p14="http://schemas.microsoft.com/office/powerpoint/2010/main" val="3989200982"/>
      </p:ext>
    </p:extLst>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CECF5FB-A570-7B13-04E7-438120F5ED91}"/>
              </a:ext>
            </a:extLst>
          </p:cNvPr>
          <p:cNvSpPr txBox="1"/>
          <p:nvPr/>
        </p:nvSpPr>
        <p:spPr>
          <a:xfrm>
            <a:off x="127000" y="127000"/>
            <a:ext cx="7315200" cy="276999"/>
          </a:xfrm>
          <a:prstGeom prst="rect">
            <a:avLst/>
          </a:prstGeom>
          <a:noFill/>
        </p:spPr>
        <p:txBody>
          <a:bodyPr vert="horz" lIns="0" tIns="0" rIns="0" bIns="0" rtlCol="0">
            <a:spAutoFit/>
          </a:bodyPr>
          <a:lstStyle/>
          <a:p>
            <a:r>
              <a:rPr lang="en-US"/>
              <a:t>ANGELS ARE SERVANTS THAT DO YHVH'S BIDDING</a:t>
            </a:r>
          </a:p>
        </p:txBody>
      </p:sp>
      <p:sp>
        <p:nvSpPr>
          <p:cNvPr id="3" name="TextBox 2">
            <a:extLst>
              <a:ext uri="{FF2B5EF4-FFF2-40B4-BE49-F238E27FC236}">
                <a16:creationId xmlns:a16="http://schemas.microsoft.com/office/drawing/2014/main" id="{FD0C6E2F-E3A7-0B82-7621-9B3D542B9AA4}"/>
              </a:ext>
            </a:extLst>
          </p:cNvPr>
          <p:cNvSpPr txBox="1"/>
          <p:nvPr/>
        </p:nvSpPr>
        <p:spPr>
          <a:xfrm>
            <a:off x="0" y="762000"/>
            <a:ext cx="12192000" cy="646331"/>
          </a:xfrm>
          <a:prstGeom prst="rect">
            <a:avLst/>
          </a:prstGeom>
          <a:noFill/>
        </p:spPr>
        <p:txBody>
          <a:bodyPr vert="horz" rtlCol="0">
            <a:spAutoFit/>
          </a:bodyPr>
          <a:lstStyle/>
          <a:p>
            <a:pPr algn="ctr"/>
            <a:r>
              <a:rPr lang="en-US" sz="3600"/>
              <a:t>First Enoch 67:1-2</a:t>
            </a:r>
          </a:p>
        </p:txBody>
      </p:sp>
      <p:sp>
        <p:nvSpPr>
          <p:cNvPr id="4" name="TextBox 3">
            <a:extLst>
              <a:ext uri="{FF2B5EF4-FFF2-40B4-BE49-F238E27FC236}">
                <a16:creationId xmlns:a16="http://schemas.microsoft.com/office/drawing/2014/main" id="{67AA49D4-C83B-5E00-6200-16845540391F}"/>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42B5FC8E-19F6-1429-4650-7B6E92BB73F0}"/>
              </a:ext>
            </a:extLst>
          </p:cNvPr>
          <p:cNvSpPr txBox="1"/>
          <p:nvPr/>
        </p:nvSpPr>
        <p:spPr>
          <a:xfrm>
            <a:off x="1016000" y="1905000"/>
            <a:ext cx="10160000" cy="3431709"/>
          </a:xfrm>
          <a:prstGeom prst="rect">
            <a:avLst/>
          </a:prstGeom>
          <a:noFill/>
        </p:spPr>
        <p:txBody>
          <a:bodyPr vert="horz" rtlCol="0">
            <a:spAutoFit/>
          </a:bodyPr>
          <a:lstStyle/>
          <a:p>
            <a:pPr algn="ctr"/>
            <a:r>
              <a:rPr lang="en-US" sz="3100"/>
              <a:t>And in those days the word of God came unto me, and He said unto me: ' Noah, thy lot has come Up before Me, a lot without blame, a lot of love and uprightness. And now the angels are making a wooden (building), and when they have completed that task I will place My hand upon it and preserve it, and there shall come forth from it the seed of life, and a change shall set in so that the</a:t>
            </a:r>
          </a:p>
        </p:txBody>
      </p:sp>
    </p:spTree>
    <p:extLst>
      <p:ext uri="{BB962C8B-B14F-4D97-AF65-F5344CB8AC3E}">
        <p14:creationId xmlns:p14="http://schemas.microsoft.com/office/powerpoint/2010/main" val="2914977235"/>
      </p:ext>
    </p:extLst>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4FD85CB-D65B-685D-441F-8E0E98F5BA10}"/>
              </a:ext>
            </a:extLst>
          </p:cNvPr>
          <p:cNvSpPr txBox="1"/>
          <p:nvPr/>
        </p:nvSpPr>
        <p:spPr>
          <a:xfrm>
            <a:off x="127000" y="127000"/>
            <a:ext cx="7315200" cy="276999"/>
          </a:xfrm>
          <a:prstGeom prst="rect">
            <a:avLst/>
          </a:prstGeom>
          <a:noFill/>
        </p:spPr>
        <p:txBody>
          <a:bodyPr vert="horz" lIns="0" tIns="0" rIns="0" bIns="0" rtlCol="0">
            <a:spAutoFit/>
          </a:bodyPr>
          <a:lstStyle/>
          <a:p>
            <a:r>
              <a:rPr lang="en-US"/>
              <a:t>ANGELS ARE SERVANTS THAT DO YHVH'S BIDDING</a:t>
            </a:r>
          </a:p>
        </p:txBody>
      </p:sp>
      <p:sp>
        <p:nvSpPr>
          <p:cNvPr id="3" name="TextBox 2">
            <a:extLst>
              <a:ext uri="{FF2B5EF4-FFF2-40B4-BE49-F238E27FC236}">
                <a16:creationId xmlns:a16="http://schemas.microsoft.com/office/drawing/2014/main" id="{73118B57-CD33-4AD4-2E1C-620D98A8AFEA}"/>
              </a:ext>
            </a:extLst>
          </p:cNvPr>
          <p:cNvSpPr txBox="1"/>
          <p:nvPr/>
        </p:nvSpPr>
        <p:spPr>
          <a:xfrm>
            <a:off x="0" y="762000"/>
            <a:ext cx="12192000" cy="646331"/>
          </a:xfrm>
          <a:prstGeom prst="rect">
            <a:avLst/>
          </a:prstGeom>
          <a:noFill/>
        </p:spPr>
        <p:txBody>
          <a:bodyPr vert="horz" rtlCol="0">
            <a:spAutoFit/>
          </a:bodyPr>
          <a:lstStyle/>
          <a:p>
            <a:pPr algn="ctr"/>
            <a:r>
              <a:rPr lang="en-US" sz="3600"/>
              <a:t>First Timothy 5:21</a:t>
            </a:r>
          </a:p>
        </p:txBody>
      </p:sp>
      <p:sp>
        <p:nvSpPr>
          <p:cNvPr id="4" name="TextBox 3">
            <a:extLst>
              <a:ext uri="{FF2B5EF4-FFF2-40B4-BE49-F238E27FC236}">
                <a16:creationId xmlns:a16="http://schemas.microsoft.com/office/drawing/2014/main" id="{A7A93A48-E0F3-76E6-1BED-5FACA019375E}"/>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FC12A46D-A40F-D8D7-3AAC-FAAA52D34A1F}"/>
              </a:ext>
            </a:extLst>
          </p:cNvPr>
          <p:cNvSpPr txBox="1"/>
          <p:nvPr/>
        </p:nvSpPr>
        <p:spPr>
          <a:xfrm>
            <a:off x="1016000" y="1905000"/>
            <a:ext cx="10160000" cy="1523494"/>
          </a:xfrm>
          <a:prstGeom prst="rect">
            <a:avLst/>
          </a:prstGeom>
          <a:noFill/>
        </p:spPr>
        <p:txBody>
          <a:bodyPr vert="horz" rtlCol="0">
            <a:spAutoFit/>
          </a:bodyPr>
          <a:lstStyle/>
          <a:p>
            <a:pPr algn="ctr"/>
            <a:r>
              <a:rPr lang="en-US" sz="3100" b="1">
                <a:solidFill>
                  <a:srgbClr val="FF0000"/>
                </a:solidFill>
              </a:rPr>
              <a:t>I charge thee in the sight of God, and Christ Jesus, and the elect angels</a:t>
            </a:r>
            <a:r>
              <a:rPr lang="en-US" sz="3100"/>
              <a:t>, that thou observe these things without prejudice, doing nothing by partiality.</a:t>
            </a:r>
          </a:p>
        </p:txBody>
      </p:sp>
    </p:spTree>
    <p:extLst>
      <p:ext uri="{BB962C8B-B14F-4D97-AF65-F5344CB8AC3E}">
        <p14:creationId xmlns:p14="http://schemas.microsoft.com/office/powerpoint/2010/main" val="3340516005"/>
      </p:ext>
    </p:extLst>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4E30CB8-9447-32FC-E8A7-8D2D24B4A3DD}"/>
              </a:ext>
            </a:extLst>
          </p:cNvPr>
          <p:cNvSpPr txBox="1"/>
          <p:nvPr/>
        </p:nvSpPr>
        <p:spPr>
          <a:xfrm>
            <a:off x="127000" y="127000"/>
            <a:ext cx="7315200" cy="276999"/>
          </a:xfrm>
          <a:prstGeom prst="rect">
            <a:avLst/>
          </a:prstGeom>
          <a:noFill/>
        </p:spPr>
        <p:txBody>
          <a:bodyPr vert="horz" lIns="0" tIns="0" rIns="0" bIns="0" rtlCol="0">
            <a:spAutoFit/>
          </a:bodyPr>
          <a:lstStyle/>
          <a:p>
            <a:r>
              <a:rPr lang="en-US"/>
              <a:t>ANGELS ARE SERVANTS THAT DO YHVH'S BIDDING</a:t>
            </a:r>
          </a:p>
        </p:txBody>
      </p:sp>
      <p:sp>
        <p:nvSpPr>
          <p:cNvPr id="3" name="TextBox 2">
            <a:extLst>
              <a:ext uri="{FF2B5EF4-FFF2-40B4-BE49-F238E27FC236}">
                <a16:creationId xmlns:a16="http://schemas.microsoft.com/office/drawing/2014/main" id="{218903F6-3E3B-AD1B-C657-A9E06B277236}"/>
              </a:ext>
            </a:extLst>
          </p:cNvPr>
          <p:cNvSpPr txBox="1"/>
          <p:nvPr/>
        </p:nvSpPr>
        <p:spPr>
          <a:xfrm>
            <a:off x="0" y="762000"/>
            <a:ext cx="12192000" cy="646331"/>
          </a:xfrm>
          <a:prstGeom prst="rect">
            <a:avLst/>
          </a:prstGeom>
          <a:noFill/>
        </p:spPr>
        <p:txBody>
          <a:bodyPr vert="horz" rtlCol="0">
            <a:spAutoFit/>
          </a:bodyPr>
          <a:lstStyle/>
          <a:p>
            <a:pPr algn="ctr"/>
            <a:r>
              <a:rPr lang="en-US" sz="3600"/>
              <a:t>Hebrews 1:13-14</a:t>
            </a:r>
          </a:p>
        </p:txBody>
      </p:sp>
      <p:sp>
        <p:nvSpPr>
          <p:cNvPr id="4" name="TextBox 3">
            <a:extLst>
              <a:ext uri="{FF2B5EF4-FFF2-40B4-BE49-F238E27FC236}">
                <a16:creationId xmlns:a16="http://schemas.microsoft.com/office/drawing/2014/main" id="{C56CC5A8-F02F-67C7-9C1B-2835B5B50ED1}"/>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CEF08114-DDCC-1449-43BE-68A7FEDB0431}"/>
              </a:ext>
            </a:extLst>
          </p:cNvPr>
          <p:cNvSpPr txBox="1"/>
          <p:nvPr/>
        </p:nvSpPr>
        <p:spPr>
          <a:xfrm>
            <a:off x="1016000" y="1905000"/>
            <a:ext cx="10160000" cy="2477601"/>
          </a:xfrm>
          <a:prstGeom prst="rect">
            <a:avLst/>
          </a:prstGeom>
          <a:noFill/>
        </p:spPr>
        <p:txBody>
          <a:bodyPr vert="horz" rtlCol="0">
            <a:spAutoFit/>
          </a:bodyPr>
          <a:lstStyle/>
          <a:p>
            <a:pPr algn="ctr"/>
            <a:r>
              <a:rPr lang="en-US" sz="3100"/>
              <a:t>But to which of the angels has He ever said, "SIT AT MY RIGHT HAND, UNTIL I MAKE YOUR ENEMIES A FOOTSTOOL FOR YOUR FEET"? </a:t>
            </a:r>
            <a:r>
              <a:rPr lang="en-US" sz="3100" b="1">
                <a:solidFill>
                  <a:srgbClr val="FF0000"/>
                </a:solidFill>
              </a:rPr>
              <a:t>Are they not all ministering spirits, sent out to render service</a:t>
            </a:r>
            <a:r>
              <a:rPr lang="en-US" sz="3100"/>
              <a:t> for the sake of those who will inherit salvation?</a:t>
            </a:r>
          </a:p>
        </p:txBody>
      </p:sp>
    </p:spTree>
    <p:extLst>
      <p:ext uri="{BB962C8B-B14F-4D97-AF65-F5344CB8AC3E}">
        <p14:creationId xmlns:p14="http://schemas.microsoft.com/office/powerpoint/2010/main" val="3325086481"/>
      </p:ext>
    </p:extLst>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C2E10A4-7ED8-5F3F-F732-36A5F918FE1A}"/>
              </a:ext>
            </a:extLst>
          </p:cNvPr>
          <p:cNvSpPr txBox="1"/>
          <p:nvPr/>
        </p:nvSpPr>
        <p:spPr>
          <a:xfrm>
            <a:off x="127000" y="127000"/>
            <a:ext cx="7315200" cy="276999"/>
          </a:xfrm>
          <a:prstGeom prst="rect">
            <a:avLst/>
          </a:prstGeom>
          <a:noFill/>
        </p:spPr>
        <p:txBody>
          <a:bodyPr vert="horz" lIns="0" tIns="0" rIns="0" bIns="0" rtlCol="0">
            <a:spAutoFit/>
          </a:bodyPr>
          <a:lstStyle/>
          <a:p>
            <a:r>
              <a:rPr lang="en-US"/>
              <a:t>ANGELS ARE SERVANTS THAT DO YHVH'S BIDDING</a:t>
            </a:r>
          </a:p>
        </p:txBody>
      </p:sp>
      <p:sp>
        <p:nvSpPr>
          <p:cNvPr id="3" name="TextBox 2">
            <a:extLst>
              <a:ext uri="{FF2B5EF4-FFF2-40B4-BE49-F238E27FC236}">
                <a16:creationId xmlns:a16="http://schemas.microsoft.com/office/drawing/2014/main" id="{F129F8A7-EF8A-0AF3-D955-6F7FF601AFAB}"/>
              </a:ext>
            </a:extLst>
          </p:cNvPr>
          <p:cNvSpPr txBox="1"/>
          <p:nvPr/>
        </p:nvSpPr>
        <p:spPr>
          <a:xfrm>
            <a:off x="0" y="762000"/>
            <a:ext cx="12192000" cy="646331"/>
          </a:xfrm>
          <a:prstGeom prst="rect">
            <a:avLst/>
          </a:prstGeom>
          <a:noFill/>
        </p:spPr>
        <p:txBody>
          <a:bodyPr vert="horz" rtlCol="0">
            <a:spAutoFit/>
          </a:bodyPr>
          <a:lstStyle/>
          <a:p>
            <a:pPr algn="ctr"/>
            <a:r>
              <a:rPr lang="en-US" sz="3600"/>
              <a:t>Mark 13:27</a:t>
            </a:r>
          </a:p>
        </p:txBody>
      </p:sp>
      <p:sp>
        <p:nvSpPr>
          <p:cNvPr id="4" name="TextBox 3">
            <a:extLst>
              <a:ext uri="{FF2B5EF4-FFF2-40B4-BE49-F238E27FC236}">
                <a16:creationId xmlns:a16="http://schemas.microsoft.com/office/drawing/2014/main" id="{4A95D8A0-3CD5-0361-303B-0C1565BDF610}"/>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91179AB0-0BBD-D0D6-148C-F8D1A7782014}"/>
              </a:ext>
            </a:extLst>
          </p:cNvPr>
          <p:cNvSpPr txBox="1"/>
          <p:nvPr/>
        </p:nvSpPr>
        <p:spPr>
          <a:xfrm>
            <a:off x="1016000" y="1905000"/>
            <a:ext cx="10160000" cy="1523494"/>
          </a:xfrm>
          <a:prstGeom prst="rect">
            <a:avLst/>
          </a:prstGeom>
          <a:noFill/>
        </p:spPr>
        <p:txBody>
          <a:bodyPr vert="horz" rtlCol="0">
            <a:spAutoFit/>
          </a:bodyPr>
          <a:lstStyle/>
          <a:p>
            <a:pPr algn="ctr"/>
            <a:r>
              <a:rPr lang="en-US" sz="3100"/>
              <a:t>"And then </a:t>
            </a:r>
            <a:r>
              <a:rPr lang="en-US" sz="3100" b="1">
                <a:solidFill>
                  <a:srgbClr val="FF0000"/>
                </a:solidFill>
              </a:rPr>
              <a:t>He will send forth the angels</a:t>
            </a:r>
            <a:r>
              <a:rPr lang="en-US" sz="3100"/>
              <a:t>, and will gather together His elect from the four winds, from the farthest end of the earth to the farthest end of heaven.</a:t>
            </a:r>
          </a:p>
        </p:txBody>
      </p:sp>
    </p:spTree>
    <p:extLst>
      <p:ext uri="{BB962C8B-B14F-4D97-AF65-F5344CB8AC3E}">
        <p14:creationId xmlns:p14="http://schemas.microsoft.com/office/powerpoint/2010/main" val="1077138955"/>
      </p:ext>
    </p:extLst>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DF39F87-BE51-4EE6-B3BE-B341535314FD}"/>
              </a:ext>
            </a:extLst>
          </p:cNvPr>
          <p:cNvSpPr txBox="1"/>
          <p:nvPr/>
        </p:nvSpPr>
        <p:spPr>
          <a:xfrm>
            <a:off x="127000" y="127000"/>
            <a:ext cx="7315200" cy="276999"/>
          </a:xfrm>
          <a:prstGeom prst="rect">
            <a:avLst/>
          </a:prstGeom>
          <a:noFill/>
        </p:spPr>
        <p:txBody>
          <a:bodyPr vert="horz" lIns="0" tIns="0" rIns="0" bIns="0" rtlCol="0">
            <a:spAutoFit/>
          </a:bodyPr>
          <a:lstStyle/>
          <a:p>
            <a:r>
              <a:rPr lang="en-US"/>
              <a:t>ANGELS ARE SERVANTS THAT DO YHVH'S BIDDING</a:t>
            </a:r>
          </a:p>
        </p:txBody>
      </p:sp>
      <p:sp>
        <p:nvSpPr>
          <p:cNvPr id="3" name="TextBox 2">
            <a:extLst>
              <a:ext uri="{FF2B5EF4-FFF2-40B4-BE49-F238E27FC236}">
                <a16:creationId xmlns:a16="http://schemas.microsoft.com/office/drawing/2014/main" id="{BE1D6C8D-37BD-D1D6-03D5-65DC450991DA}"/>
              </a:ext>
            </a:extLst>
          </p:cNvPr>
          <p:cNvSpPr txBox="1"/>
          <p:nvPr/>
        </p:nvSpPr>
        <p:spPr>
          <a:xfrm>
            <a:off x="0" y="762000"/>
            <a:ext cx="12192000" cy="646331"/>
          </a:xfrm>
          <a:prstGeom prst="rect">
            <a:avLst/>
          </a:prstGeom>
          <a:noFill/>
        </p:spPr>
        <p:txBody>
          <a:bodyPr vert="horz" rtlCol="0">
            <a:spAutoFit/>
          </a:bodyPr>
          <a:lstStyle/>
          <a:p>
            <a:pPr algn="ctr"/>
            <a:r>
              <a:rPr lang="en-US" sz="3600"/>
              <a:t>Matthew 13:41</a:t>
            </a:r>
          </a:p>
        </p:txBody>
      </p:sp>
      <p:sp>
        <p:nvSpPr>
          <p:cNvPr id="4" name="TextBox 3">
            <a:extLst>
              <a:ext uri="{FF2B5EF4-FFF2-40B4-BE49-F238E27FC236}">
                <a16:creationId xmlns:a16="http://schemas.microsoft.com/office/drawing/2014/main" id="{D8020742-5171-10DC-1D3C-DFC82A947ABF}"/>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2BDA031B-F4EE-1C2A-1BAE-136E4117F689}"/>
              </a:ext>
            </a:extLst>
          </p:cNvPr>
          <p:cNvSpPr txBox="1"/>
          <p:nvPr/>
        </p:nvSpPr>
        <p:spPr>
          <a:xfrm>
            <a:off x="1016000" y="1905000"/>
            <a:ext cx="10160000" cy="1523494"/>
          </a:xfrm>
          <a:prstGeom prst="rect">
            <a:avLst/>
          </a:prstGeom>
          <a:noFill/>
        </p:spPr>
        <p:txBody>
          <a:bodyPr vert="horz" rtlCol="0">
            <a:spAutoFit/>
          </a:bodyPr>
          <a:lstStyle/>
          <a:p>
            <a:pPr algn="ctr"/>
            <a:r>
              <a:rPr lang="en-US" sz="3100"/>
              <a:t>"The Son of Man will </a:t>
            </a:r>
            <a:r>
              <a:rPr lang="en-US" sz="3100" b="1">
                <a:solidFill>
                  <a:srgbClr val="FF0000"/>
                </a:solidFill>
              </a:rPr>
              <a:t>send forth His angels</a:t>
            </a:r>
            <a:r>
              <a:rPr lang="en-US" sz="3100"/>
              <a:t>, and they will gather out of His kingdom all stumbling blocks, and those who commit lawlessness,</a:t>
            </a:r>
          </a:p>
        </p:txBody>
      </p:sp>
    </p:spTree>
    <p:extLst>
      <p:ext uri="{BB962C8B-B14F-4D97-AF65-F5344CB8AC3E}">
        <p14:creationId xmlns:p14="http://schemas.microsoft.com/office/powerpoint/2010/main" val="1778907127"/>
      </p:ext>
    </p:extLst>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2F36400-6A0F-73DB-992D-BC467BED8DCF}"/>
              </a:ext>
            </a:extLst>
          </p:cNvPr>
          <p:cNvSpPr txBox="1"/>
          <p:nvPr/>
        </p:nvSpPr>
        <p:spPr>
          <a:xfrm>
            <a:off x="127000" y="127000"/>
            <a:ext cx="7315200" cy="276999"/>
          </a:xfrm>
          <a:prstGeom prst="rect">
            <a:avLst/>
          </a:prstGeom>
          <a:noFill/>
        </p:spPr>
        <p:txBody>
          <a:bodyPr vert="horz" lIns="0" tIns="0" rIns="0" bIns="0" rtlCol="0">
            <a:spAutoFit/>
          </a:bodyPr>
          <a:lstStyle/>
          <a:p>
            <a:r>
              <a:rPr lang="en-US"/>
              <a:t>ANGELS ARE SERVANTS THAT DO YHVH'S BIDDING</a:t>
            </a:r>
          </a:p>
        </p:txBody>
      </p:sp>
      <p:sp>
        <p:nvSpPr>
          <p:cNvPr id="3" name="TextBox 2">
            <a:extLst>
              <a:ext uri="{FF2B5EF4-FFF2-40B4-BE49-F238E27FC236}">
                <a16:creationId xmlns:a16="http://schemas.microsoft.com/office/drawing/2014/main" id="{21921DDC-E420-D974-F079-FB52642CF7C1}"/>
              </a:ext>
            </a:extLst>
          </p:cNvPr>
          <p:cNvSpPr txBox="1"/>
          <p:nvPr/>
        </p:nvSpPr>
        <p:spPr>
          <a:xfrm>
            <a:off x="0" y="762000"/>
            <a:ext cx="12192000" cy="646331"/>
          </a:xfrm>
          <a:prstGeom prst="rect">
            <a:avLst/>
          </a:prstGeom>
          <a:noFill/>
        </p:spPr>
        <p:txBody>
          <a:bodyPr vert="horz" rtlCol="0">
            <a:spAutoFit/>
          </a:bodyPr>
          <a:lstStyle/>
          <a:p>
            <a:pPr algn="ctr"/>
            <a:r>
              <a:rPr lang="en-US" sz="3600"/>
              <a:t>Matthew 16:27</a:t>
            </a:r>
          </a:p>
        </p:txBody>
      </p:sp>
      <p:sp>
        <p:nvSpPr>
          <p:cNvPr id="4" name="TextBox 3">
            <a:extLst>
              <a:ext uri="{FF2B5EF4-FFF2-40B4-BE49-F238E27FC236}">
                <a16:creationId xmlns:a16="http://schemas.microsoft.com/office/drawing/2014/main" id="{772D56DA-3268-0560-435C-E0E5650CAFF4}"/>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63716E69-4855-47E0-DC42-5928A3905743}"/>
              </a:ext>
            </a:extLst>
          </p:cNvPr>
          <p:cNvSpPr txBox="1"/>
          <p:nvPr/>
        </p:nvSpPr>
        <p:spPr>
          <a:xfrm>
            <a:off x="1016000" y="1905000"/>
            <a:ext cx="10160000" cy="1523494"/>
          </a:xfrm>
          <a:prstGeom prst="rect">
            <a:avLst/>
          </a:prstGeom>
          <a:noFill/>
        </p:spPr>
        <p:txBody>
          <a:bodyPr vert="horz" rtlCol="0">
            <a:spAutoFit/>
          </a:bodyPr>
          <a:lstStyle/>
          <a:p>
            <a:pPr algn="ctr"/>
            <a:r>
              <a:rPr lang="en-US" sz="3100"/>
              <a:t>"For the Son of Man is going to come in the glory of His Father </a:t>
            </a:r>
            <a:r>
              <a:rPr lang="en-US" sz="3100" b="1">
                <a:solidFill>
                  <a:srgbClr val="FF0000"/>
                </a:solidFill>
              </a:rPr>
              <a:t>with His angels, and WILL THEN REPAY EVERY MAN ACCORDING TO HIS DEEDS</a:t>
            </a:r>
            <a:r>
              <a:rPr lang="en-US" sz="3100"/>
              <a:t>.</a:t>
            </a:r>
          </a:p>
        </p:txBody>
      </p:sp>
    </p:spTree>
    <p:extLst>
      <p:ext uri="{BB962C8B-B14F-4D97-AF65-F5344CB8AC3E}">
        <p14:creationId xmlns:p14="http://schemas.microsoft.com/office/powerpoint/2010/main" val="3041199924"/>
      </p:ext>
    </p:extLst>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570A42E-9416-D529-78EC-2B5AC7D1BB1F}"/>
              </a:ext>
            </a:extLst>
          </p:cNvPr>
          <p:cNvSpPr txBox="1"/>
          <p:nvPr/>
        </p:nvSpPr>
        <p:spPr>
          <a:xfrm>
            <a:off x="127000" y="127000"/>
            <a:ext cx="7315200" cy="276999"/>
          </a:xfrm>
          <a:prstGeom prst="rect">
            <a:avLst/>
          </a:prstGeom>
          <a:noFill/>
        </p:spPr>
        <p:txBody>
          <a:bodyPr vert="horz" lIns="0" tIns="0" rIns="0" bIns="0" rtlCol="0">
            <a:spAutoFit/>
          </a:bodyPr>
          <a:lstStyle/>
          <a:p>
            <a:r>
              <a:rPr lang="en-US"/>
              <a:t>ANGELS ARE SERVANTS THAT DO YHVH'S BIDDING</a:t>
            </a:r>
          </a:p>
        </p:txBody>
      </p:sp>
      <p:sp>
        <p:nvSpPr>
          <p:cNvPr id="3" name="TextBox 2">
            <a:extLst>
              <a:ext uri="{FF2B5EF4-FFF2-40B4-BE49-F238E27FC236}">
                <a16:creationId xmlns:a16="http://schemas.microsoft.com/office/drawing/2014/main" id="{BC171794-26A1-7C16-CFD5-BFEBC7717FA5}"/>
              </a:ext>
            </a:extLst>
          </p:cNvPr>
          <p:cNvSpPr txBox="1"/>
          <p:nvPr/>
        </p:nvSpPr>
        <p:spPr>
          <a:xfrm>
            <a:off x="0" y="762000"/>
            <a:ext cx="12192000" cy="646331"/>
          </a:xfrm>
          <a:prstGeom prst="rect">
            <a:avLst/>
          </a:prstGeom>
          <a:noFill/>
        </p:spPr>
        <p:txBody>
          <a:bodyPr vert="horz" rtlCol="0">
            <a:spAutoFit/>
          </a:bodyPr>
          <a:lstStyle/>
          <a:p>
            <a:pPr algn="ctr"/>
            <a:r>
              <a:rPr lang="en-US" sz="3600"/>
              <a:t>Matthew 4:6-11</a:t>
            </a:r>
          </a:p>
        </p:txBody>
      </p:sp>
      <p:sp>
        <p:nvSpPr>
          <p:cNvPr id="4" name="TextBox 3">
            <a:extLst>
              <a:ext uri="{FF2B5EF4-FFF2-40B4-BE49-F238E27FC236}">
                <a16:creationId xmlns:a16="http://schemas.microsoft.com/office/drawing/2014/main" id="{6462DABA-8F1D-9C02-14C2-2C164587BAC5}"/>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BC3E7E6E-CABB-D249-20FA-7AD5030D5E97}"/>
              </a:ext>
            </a:extLst>
          </p:cNvPr>
          <p:cNvSpPr txBox="1"/>
          <p:nvPr/>
        </p:nvSpPr>
        <p:spPr>
          <a:xfrm>
            <a:off x="1016000" y="1905000"/>
            <a:ext cx="10160000" cy="4385816"/>
          </a:xfrm>
          <a:prstGeom prst="rect">
            <a:avLst/>
          </a:prstGeom>
          <a:noFill/>
        </p:spPr>
        <p:txBody>
          <a:bodyPr vert="horz" rtlCol="0">
            <a:spAutoFit/>
          </a:bodyPr>
          <a:lstStyle/>
          <a:p>
            <a:pPr algn="ctr"/>
            <a:r>
              <a:rPr lang="en-US" sz="3100"/>
              <a:t>and said to Him, "If You are the Son of God, throw Yourself down; for it is written, '</a:t>
            </a:r>
            <a:r>
              <a:rPr lang="en-US" sz="3100" b="1">
                <a:solidFill>
                  <a:srgbClr val="FF0000"/>
                </a:solidFill>
              </a:rPr>
              <a:t>HE WILL COMMAND HIS ANGELS CONCERNING YOU</a:t>
            </a:r>
            <a:r>
              <a:rPr lang="en-US" sz="3100"/>
              <a:t>'; and 'ON their HANDS THEY WILL BEAR YOU UP, SO THAT YOU WILL NOT STRIKE YOUR FOOT AGAINST A STONE.'" Jesus said to him, "On the other hand, it is written, 'YOU SHALL NOT PUT THE LORD YOUR GOD TO THE TEST.'" Again, the devil took Him to a very high mountain and showed Him all the kingdoms of the world and their glory; (Continued...)</a:t>
            </a:r>
          </a:p>
        </p:txBody>
      </p:sp>
    </p:spTree>
    <p:extLst>
      <p:ext uri="{BB962C8B-B14F-4D97-AF65-F5344CB8AC3E}">
        <p14:creationId xmlns:p14="http://schemas.microsoft.com/office/powerpoint/2010/main" val="919770773"/>
      </p:ext>
    </p:extLst>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DCEF084-BC82-E784-6023-FB63D7259594}"/>
              </a:ext>
            </a:extLst>
          </p:cNvPr>
          <p:cNvSpPr txBox="1"/>
          <p:nvPr/>
        </p:nvSpPr>
        <p:spPr>
          <a:xfrm>
            <a:off x="127000" y="127000"/>
            <a:ext cx="7315200" cy="276999"/>
          </a:xfrm>
          <a:prstGeom prst="rect">
            <a:avLst/>
          </a:prstGeom>
          <a:noFill/>
        </p:spPr>
        <p:txBody>
          <a:bodyPr vert="horz" lIns="0" tIns="0" rIns="0" bIns="0" rtlCol="0">
            <a:spAutoFit/>
          </a:bodyPr>
          <a:lstStyle/>
          <a:p>
            <a:r>
              <a:rPr lang="en-US"/>
              <a:t>ANGELS ARE SERVANTS THAT DO YHVH'S BIDDING</a:t>
            </a:r>
          </a:p>
        </p:txBody>
      </p:sp>
      <p:sp>
        <p:nvSpPr>
          <p:cNvPr id="3" name="TextBox 2">
            <a:extLst>
              <a:ext uri="{FF2B5EF4-FFF2-40B4-BE49-F238E27FC236}">
                <a16:creationId xmlns:a16="http://schemas.microsoft.com/office/drawing/2014/main" id="{E3E6313D-DE2A-1863-7733-D9B2D7CF41ED}"/>
              </a:ext>
            </a:extLst>
          </p:cNvPr>
          <p:cNvSpPr txBox="1"/>
          <p:nvPr/>
        </p:nvSpPr>
        <p:spPr>
          <a:xfrm>
            <a:off x="1016000" y="635000"/>
            <a:ext cx="10160000" cy="2954655"/>
          </a:xfrm>
          <a:prstGeom prst="rect">
            <a:avLst/>
          </a:prstGeom>
          <a:noFill/>
        </p:spPr>
        <p:txBody>
          <a:bodyPr vert="horz" rtlCol="0">
            <a:spAutoFit/>
          </a:bodyPr>
          <a:lstStyle/>
          <a:p>
            <a:pPr algn="ctr"/>
            <a:r>
              <a:rPr lang="en-US" sz="3100"/>
              <a:t>and he said to Him, "All these things I will give You, if You fall down and worship me." Then Jesus said to him, "Go, Satan! For it is written, 'YOU SHALL WORSHIP THE LORD YOUR GOD, AND SERVE HIM ONLY.'" Then the devil left Him; and behold, angels came and began to minister to Him.</a:t>
            </a:r>
          </a:p>
        </p:txBody>
      </p:sp>
    </p:spTree>
    <p:extLst>
      <p:ext uri="{BB962C8B-B14F-4D97-AF65-F5344CB8AC3E}">
        <p14:creationId xmlns:p14="http://schemas.microsoft.com/office/powerpoint/2010/main" val="1958522142"/>
      </p:ext>
    </p:extLst>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29FFE4B-4FED-0CAA-F2CC-023670F1E919}"/>
              </a:ext>
            </a:extLst>
          </p:cNvPr>
          <p:cNvSpPr txBox="1"/>
          <p:nvPr/>
        </p:nvSpPr>
        <p:spPr>
          <a:xfrm>
            <a:off x="127000" y="127000"/>
            <a:ext cx="7315200" cy="276999"/>
          </a:xfrm>
          <a:prstGeom prst="rect">
            <a:avLst/>
          </a:prstGeom>
          <a:noFill/>
        </p:spPr>
        <p:txBody>
          <a:bodyPr vert="horz" lIns="0" tIns="0" rIns="0" bIns="0" rtlCol="0">
            <a:spAutoFit/>
          </a:bodyPr>
          <a:lstStyle/>
          <a:p>
            <a:r>
              <a:rPr lang="en-US"/>
              <a:t>ANGELS ARE SERVANTS THAT DO YHVH'S BIDDING</a:t>
            </a:r>
          </a:p>
        </p:txBody>
      </p:sp>
      <p:sp>
        <p:nvSpPr>
          <p:cNvPr id="3" name="TextBox 2">
            <a:extLst>
              <a:ext uri="{FF2B5EF4-FFF2-40B4-BE49-F238E27FC236}">
                <a16:creationId xmlns:a16="http://schemas.microsoft.com/office/drawing/2014/main" id="{8AD49C1A-A408-1E39-1C0B-A633112806FA}"/>
              </a:ext>
            </a:extLst>
          </p:cNvPr>
          <p:cNvSpPr txBox="1"/>
          <p:nvPr/>
        </p:nvSpPr>
        <p:spPr>
          <a:xfrm>
            <a:off x="0" y="762000"/>
            <a:ext cx="12192000" cy="646331"/>
          </a:xfrm>
          <a:prstGeom prst="rect">
            <a:avLst/>
          </a:prstGeom>
          <a:noFill/>
        </p:spPr>
        <p:txBody>
          <a:bodyPr vert="horz" rtlCol="0">
            <a:spAutoFit/>
          </a:bodyPr>
          <a:lstStyle/>
          <a:p>
            <a:pPr algn="ctr"/>
            <a:r>
              <a:rPr lang="en-US" sz="3600"/>
              <a:t>Psalm 103:20</a:t>
            </a:r>
          </a:p>
        </p:txBody>
      </p:sp>
      <p:sp>
        <p:nvSpPr>
          <p:cNvPr id="4" name="TextBox 3">
            <a:extLst>
              <a:ext uri="{FF2B5EF4-FFF2-40B4-BE49-F238E27FC236}">
                <a16:creationId xmlns:a16="http://schemas.microsoft.com/office/drawing/2014/main" id="{7AE87071-8F18-8652-C7A2-AB2F18A18713}"/>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665B0D74-0F52-AE5A-8322-8DBFA651889E}"/>
              </a:ext>
            </a:extLst>
          </p:cNvPr>
          <p:cNvSpPr txBox="1"/>
          <p:nvPr/>
        </p:nvSpPr>
        <p:spPr>
          <a:xfrm>
            <a:off x="1016000" y="1905000"/>
            <a:ext cx="10160000" cy="1046440"/>
          </a:xfrm>
          <a:prstGeom prst="rect">
            <a:avLst/>
          </a:prstGeom>
          <a:noFill/>
        </p:spPr>
        <p:txBody>
          <a:bodyPr vert="horz" rtlCol="0">
            <a:spAutoFit/>
          </a:bodyPr>
          <a:lstStyle/>
          <a:p>
            <a:pPr algn="ctr"/>
            <a:r>
              <a:rPr lang="en-US" sz="3100"/>
              <a:t>Bless the LORD, </a:t>
            </a:r>
            <a:r>
              <a:rPr lang="en-US" sz="3100" b="1">
                <a:solidFill>
                  <a:srgbClr val="FF0000"/>
                </a:solidFill>
              </a:rPr>
              <a:t>you His angels</a:t>
            </a:r>
            <a:r>
              <a:rPr lang="en-US" sz="3100"/>
              <a:t>, Mighty in strength, </a:t>
            </a:r>
            <a:r>
              <a:rPr lang="en-US" sz="3100" b="1">
                <a:solidFill>
                  <a:srgbClr val="FF0000"/>
                </a:solidFill>
              </a:rPr>
              <a:t>who perform His word</a:t>
            </a:r>
            <a:r>
              <a:rPr lang="en-US" sz="3100"/>
              <a:t>, Obeying the voice of His word!</a:t>
            </a:r>
          </a:p>
        </p:txBody>
      </p:sp>
    </p:spTree>
    <p:extLst>
      <p:ext uri="{BB962C8B-B14F-4D97-AF65-F5344CB8AC3E}">
        <p14:creationId xmlns:p14="http://schemas.microsoft.com/office/powerpoint/2010/main" val="675080147"/>
      </p:ext>
    </p:extLst>
  </p:cSld>
  <p:clrMapOvr>
    <a:masterClrMapping/>
  </p:clrMapOvr>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5312853-E4F9-DF11-FCC7-A6CB00A6B2E2}"/>
              </a:ext>
            </a:extLst>
          </p:cNvPr>
          <p:cNvSpPr txBox="1"/>
          <p:nvPr/>
        </p:nvSpPr>
        <p:spPr>
          <a:xfrm>
            <a:off x="127000" y="127000"/>
            <a:ext cx="7315200" cy="276999"/>
          </a:xfrm>
          <a:prstGeom prst="rect">
            <a:avLst/>
          </a:prstGeom>
          <a:noFill/>
        </p:spPr>
        <p:txBody>
          <a:bodyPr vert="horz" lIns="0" tIns="0" rIns="0" bIns="0" rtlCol="0">
            <a:spAutoFit/>
          </a:bodyPr>
          <a:lstStyle/>
          <a:p>
            <a:r>
              <a:rPr lang="en-US"/>
              <a:t>ANGELS ARE SERVANTS THAT DO YHVH'S BIDDING</a:t>
            </a:r>
          </a:p>
        </p:txBody>
      </p:sp>
      <p:sp>
        <p:nvSpPr>
          <p:cNvPr id="3" name="TextBox 2">
            <a:extLst>
              <a:ext uri="{FF2B5EF4-FFF2-40B4-BE49-F238E27FC236}">
                <a16:creationId xmlns:a16="http://schemas.microsoft.com/office/drawing/2014/main" id="{D165191D-A10A-03A0-C934-291D89D0C58A}"/>
              </a:ext>
            </a:extLst>
          </p:cNvPr>
          <p:cNvSpPr txBox="1"/>
          <p:nvPr/>
        </p:nvSpPr>
        <p:spPr>
          <a:xfrm>
            <a:off x="0" y="762000"/>
            <a:ext cx="12192000" cy="646331"/>
          </a:xfrm>
          <a:prstGeom prst="rect">
            <a:avLst/>
          </a:prstGeom>
          <a:noFill/>
        </p:spPr>
        <p:txBody>
          <a:bodyPr vert="horz" rtlCol="0">
            <a:spAutoFit/>
          </a:bodyPr>
          <a:lstStyle/>
          <a:p>
            <a:pPr algn="ctr"/>
            <a:r>
              <a:rPr lang="en-US" sz="3600"/>
              <a:t>Psalm 104:4</a:t>
            </a:r>
          </a:p>
        </p:txBody>
      </p:sp>
      <p:sp>
        <p:nvSpPr>
          <p:cNvPr id="4" name="TextBox 3">
            <a:extLst>
              <a:ext uri="{FF2B5EF4-FFF2-40B4-BE49-F238E27FC236}">
                <a16:creationId xmlns:a16="http://schemas.microsoft.com/office/drawing/2014/main" id="{85F36973-7E72-42DB-F57E-90A1E9B9AC24}"/>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5CF3D8EC-6666-DE5F-80E0-8384332F71D9}"/>
              </a:ext>
            </a:extLst>
          </p:cNvPr>
          <p:cNvSpPr txBox="1"/>
          <p:nvPr/>
        </p:nvSpPr>
        <p:spPr>
          <a:xfrm>
            <a:off x="1016000" y="1905000"/>
            <a:ext cx="10160000" cy="1046440"/>
          </a:xfrm>
          <a:prstGeom prst="rect">
            <a:avLst/>
          </a:prstGeom>
          <a:noFill/>
        </p:spPr>
        <p:txBody>
          <a:bodyPr vert="horz" rtlCol="0">
            <a:spAutoFit/>
          </a:bodyPr>
          <a:lstStyle/>
          <a:p>
            <a:pPr algn="ctr"/>
            <a:r>
              <a:rPr lang="en-US" sz="3100"/>
              <a:t>He </a:t>
            </a:r>
            <a:r>
              <a:rPr lang="en-US" sz="3100" b="1">
                <a:solidFill>
                  <a:srgbClr val="FF0000"/>
                </a:solidFill>
              </a:rPr>
              <a:t>makes the winds His messengers</a:t>
            </a:r>
            <a:r>
              <a:rPr lang="en-US" sz="3100"/>
              <a:t>, Flaming fire His ministers.</a:t>
            </a:r>
          </a:p>
        </p:txBody>
      </p:sp>
    </p:spTree>
    <p:extLst>
      <p:ext uri="{BB962C8B-B14F-4D97-AF65-F5344CB8AC3E}">
        <p14:creationId xmlns:p14="http://schemas.microsoft.com/office/powerpoint/2010/main" val="121316076"/>
      </p:ext>
    </p:extLst>
  </p:cSld>
  <p:clrMapOvr>
    <a:masterClrMapping/>
  </p:clrMapOvr>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5FE759F-4441-234F-2F69-42F3781F1395}"/>
              </a:ext>
            </a:extLst>
          </p:cNvPr>
          <p:cNvSpPr txBox="1"/>
          <p:nvPr/>
        </p:nvSpPr>
        <p:spPr>
          <a:xfrm>
            <a:off x="127000" y="127000"/>
            <a:ext cx="7315200" cy="276999"/>
          </a:xfrm>
          <a:prstGeom prst="rect">
            <a:avLst/>
          </a:prstGeom>
          <a:noFill/>
        </p:spPr>
        <p:txBody>
          <a:bodyPr vert="horz" lIns="0" tIns="0" rIns="0" bIns="0" rtlCol="0">
            <a:spAutoFit/>
          </a:bodyPr>
          <a:lstStyle/>
          <a:p>
            <a:r>
              <a:rPr lang="en-US"/>
              <a:t>ANGELS ARE SERVANTS THAT DO YHVH'S BIDDING</a:t>
            </a:r>
          </a:p>
        </p:txBody>
      </p:sp>
      <p:sp>
        <p:nvSpPr>
          <p:cNvPr id="3" name="TextBox 2">
            <a:extLst>
              <a:ext uri="{FF2B5EF4-FFF2-40B4-BE49-F238E27FC236}">
                <a16:creationId xmlns:a16="http://schemas.microsoft.com/office/drawing/2014/main" id="{BAD3D2B4-AC6B-0850-8C99-F65AB02C9800}"/>
              </a:ext>
            </a:extLst>
          </p:cNvPr>
          <p:cNvSpPr txBox="1"/>
          <p:nvPr/>
        </p:nvSpPr>
        <p:spPr>
          <a:xfrm>
            <a:off x="0" y="762000"/>
            <a:ext cx="12192000" cy="646331"/>
          </a:xfrm>
          <a:prstGeom prst="rect">
            <a:avLst/>
          </a:prstGeom>
          <a:noFill/>
        </p:spPr>
        <p:txBody>
          <a:bodyPr vert="horz" rtlCol="0">
            <a:spAutoFit/>
          </a:bodyPr>
          <a:lstStyle/>
          <a:p>
            <a:pPr algn="ctr"/>
            <a:r>
              <a:rPr lang="en-US" sz="3600"/>
              <a:t>Psalm 91:11-12</a:t>
            </a:r>
          </a:p>
        </p:txBody>
      </p:sp>
      <p:sp>
        <p:nvSpPr>
          <p:cNvPr id="4" name="TextBox 3">
            <a:extLst>
              <a:ext uri="{FF2B5EF4-FFF2-40B4-BE49-F238E27FC236}">
                <a16:creationId xmlns:a16="http://schemas.microsoft.com/office/drawing/2014/main" id="{9FD81A77-C16C-B56F-C51B-459A9AFE4604}"/>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BEFA7816-FD5B-584F-4BA2-4B676D0DE32A}"/>
              </a:ext>
            </a:extLst>
          </p:cNvPr>
          <p:cNvSpPr txBox="1"/>
          <p:nvPr/>
        </p:nvSpPr>
        <p:spPr>
          <a:xfrm>
            <a:off x="1016000" y="1905000"/>
            <a:ext cx="10160000" cy="1523494"/>
          </a:xfrm>
          <a:prstGeom prst="rect">
            <a:avLst/>
          </a:prstGeom>
          <a:noFill/>
        </p:spPr>
        <p:txBody>
          <a:bodyPr vert="horz" rtlCol="0">
            <a:spAutoFit/>
          </a:bodyPr>
          <a:lstStyle/>
          <a:p>
            <a:pPr algn="ctr"/>
            <a:r>
              <a:rPr lang="en-US" sz="3100" b="1">
                <a:solidFill>
                  <a:srgbClr val="FF0000"/>
                </a:solidFill>
              </a:rPr>
              <a:t>For He will give His angels charge concerning you</a:t>
            </a:r>
            <a:r>
              <a:rPr lang="en-US" sz="3100"/>
              <a:t>, To guard you in all your ways. They will bear you up in their hands, That you do not strike your foot against a stone.</a:t>
            </a:r>
          </a:p>
        </p:txBody>
      </p:sp>
    </p:spTree>
    <p:extLst>
      <p:ext uri="{BB962C8B-B14F-4D97-AF65-F5344CB8AC3E}">
        <p14:creationId xmlns:p14="http://schemas.microsoft.com/office/powerpoint/2010/main" val="1572678995"/>
      </p:ext>
    </p:extLst>
  </p:cSld>
  <p:clrMapOvr>
    <a:masterClrMapping/>
  </p:clrMapOvr>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A6BB04C-9885-0A90-EDDF-435EBDCE7073}"/>
              </a:ext>
            </a:extLst>
          </p:cNvPr>
          <p:cNvSpPr txBox="1"/>
          <p:nvPr/>
        </p:nvSpPr>
        <p:spPr>
          <a:xfrm>
            <a:off x="127000" y="127000"/>
            <a:ext cx="7315200" cy="276999"/>
          </a:xfrm>
          <a:prstGeom prst="rect">
            <a:avLst/>
          </a:prstGeom>
          <a:noFill/>
        </p:spPr>
        <p:txBody>
          <a:bodyPr vert="horz" lIns="0" tIns="0" rIns="0" bIns="0" rtlCol="0">
            <a:spAutoFit/>
          </a:bodyPr>
          <a:lstStyle/>
          <a:p>
            <a:r>
              <a:rPr lang="en-US"/>
              <a:t>ANGELS ARE SERVANTS THAT DO YHVH'S BIDDING</a:t>
            </a:r>
          </a:p>
        </p:txBody>
      </p:sp>
      <p:sp>
        <p:nvSpPr>
          <p:cNvPr id="3" name="TextBox 2">
            <a:extLst>
              <a:ext uri="{FF2B5EF4-FFF2-40B4-BE49-F238E27FC236}">
                <a16:creationId xmlns:a16="http://schemas.microsoft.com/office/drawing/2014/main" id="{83045547-52E3-ADD0-B996-DC6CA8259A43}"/>
              </a:ext>
            </a:extLst>
          </p:cNvPr>
          <p:cNvSpPr txBox="1"/>
          <p:nvPr/>
        </p:nvSpPr>
        <p:spPr>
          <a:xfrm>
            <a:off x="0" y="762000"/>
            <a:ext cx="12192000" cy="646331"/>
          </a:xfrm>
          <a:prstGeom prst="rect">
            <a:avLst/>
          </a:prstGeom>
          <a:noFill/>
        </p:spPr>
        <p:txBody>
          <a:bodyPr vert="horz" rtlCol="0">
            <a:spAutoFit/>
          </a:bodyPr>
          <a:lstStyle/>
          <a:p>
            <a:pPr algn="ctr"/>
            <a:r>
              <a:rPr lang="en-US" sz="3600"/>
              <a:t>Second Baruch [Apocalypse of Baruch] 48:10</a:t>
            </a:r>
          </a:p>
        </p:txBody>
      </p:sp>
      <p:sp>
        <p:nvSpPr>
          <p:cNvPr id="4" name="TextBox 3">
            <a:extLst>
              <a:ext uri="{FF2B5EF4-FFF2-40B4-BE49-F238E27FC236}">
                <a16:creationId xmlns:a16="http://schemas.microsoft.com/office/drawing/2014/main" id="{98030846-C655-53D7-C6A0-828C720C1D3B}"/>
              </a:ext>
            </a:extLst>
          </p:cNvPr>
          <p:cNvSpPr txBox="1"/>
          <p:nvPr/>
        </p:nvSpPr>
        <p:spPr>
          <a:xfrm>
            <a:off x="0" y="1270000"/>
            <a:ext cx="12192000" cy="400110"/>
          </a:xfrm>
          <a:prstGeom prst="rect">
            <a:avLst/>
          </a:prstGeom>
          <a:noFill/>
        </p:spPr>
        <p:txBody>
          <a:bodyPr vert="horz" rtlCol="0">
            <a:spAutoFit/>
          </a:bodyPr>
          <a:lstStyle/>
          <a:p>
            <a:pPr algn="ctr"/>
            <a:r>
              <a:rPr lang="en-US" sz="2000"/>
              <a:t>(CPR, Cepher (Modified))</a:t>
            </a:r>
          </a:p>
        </p:txBody>
      </p:sp>
      <p:sp>
        <p:nvSpPr>
          <p:cNvPr id="5" name="TextBox 4">
            <a:extLst>
              <a:ext uri="{FF2B5EF4-FFF2-40B4-BE49-F238E27FC236}">
                <a16:creationId xmlns:a16="http://schemas.microsoft.com/office/drawing/2014/main" id="{8AEDAA5A-1C72-1502-FFBA-C019AC31E322}"/>
              </a:ext>
            </a:extLst>
          </p:cNvPr>
          <p:cNvSpPr txBox="1"/>
          <p:nvPr/>
        </p:nvSpPr>
        <p:spPr>
          <a:xfrm>
            <a:off x="1016000" y="1905000"/>
            <a:ext cx="10160000" cy="1046440"/>
          </a:xfrm>
          <a:prstGeom prst="rect">
            <a:avLst/>
          </a:prstGeom>
          <a:noFill/>
        </p:spPr>
        <p:txBody>
          <a:bodyPr vert="horz" rtlCol="0">
            <a:spAutoFit/>
          </a:bodyPr>
          <a:lstStyle/>
          <a:p>
            <a:pPr algn="ctr"/>
            <a:r>
              <a:rPr lang="en-US" sz="3100"/>
              <a:t>Armies innumerable stand before you </a:t>
            </a:r>
            <a:r>
              <a:rPr lang="en-US" sz="3100" b="1">
                <a:solidFill>
                  <a:srgbClr val="FF0000"/>
                </a:solidFill>
              </a:rPr>
              <a:t>and minister in their order quietly at your nod</a:t>
            </a:r>
            <a:r>
              <a:rPr lang="en-US" sz="3100"/>
              <a:t>.</a:t>
            </a:r>
          </a:p>
        </p:txBody>
      </p:sp>
    </p:spTree>
    <p:extLst>
      <p:ext uri="{BB962C8B-B14F-4D97-AF65-F5344CB8AC3E}">
        <p14:creationId xmlns:p14="http://schemas.microsoft.com/office/powerpoint/2010/main" val="2998629475"/>
      </p:ext>
    </p:extLst>
  </p:cSld>
  <p:clrMapOvr>
    <a:masterClrMapping/>
  </p:clrMapOvr>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8B20665-16F5-AA7F-BC9C-9CCF7C267CD6}"/>
              </a:ext>
            </a:extLst>
          </p:cNvPr>
          <p:cNvSpPr txBox="1"/>
          <p:nvPr/>
        </p:nvSpPr>
        <p:spPr>
          <a:xfrm>
            <a:off x="127000" y="127000"/>
            <a:ext cx="7315200" cy="276999"/>
          </a:xfrm>
          <a:prstGeom prst="rect">
            <a:avLst/>
          </a:prstGeom>
          <a:noFill/>
        </p:spPr>
        <p:txBody>
          <a:bodyPr vert="horz" lIns="0" tIns="0" rIns="0" bIns="0" rtlCol="0">
            <a:spAutoFit/>
          </a:bodyPr>
          <a:lstStyle/>
          <a:p>
            <a:r>
              <a:rPr lang="en-US"/>
              <a:t>ANGELS ARE SERVANTS THAT DO YHVH'S BIDDING</a:t>
            </a:r>
          </a:p>
        </p:txBody>
      </p:sp>
      <p:sp>
        <p:nvSpPr>
          <p:cNvPr id="3" name="TextBox 2">
            <a:extLst>
              <a:ext uri="{FF2B5EF4-FFF2-40B4-BE49-F238E27FC236}">
                <a16:creationId xmlns:a16="http://schemas.microsoft.com/office/drawing/2014/main" id="{A0E132EF-F195-C293-719A-D5F2F62ED6B1}"/>
              </a:ext>
            </a:extLst>
          </p:cNvPr>
          <p:cNvSpPr txBox="1"/>
          <p:nvPr/>
        </p:nvSpPr>
        <p:spPr>
          <a:xfrm>
            <a:off x="0" y="762000"/>
            <a:ext cx="12192000" cy="646331"/>
          </a:xfrm>
          <a:prstGeom prst="rect">
            <a:avLst/>
          </a:prstGeom>
          <a:noFill/>
        </p:spPr>
        <p:txBody>
          <a:bodyPr vert="horz" rtlCol="0">
            <a:spAutoFit/>
          </a:bodyPr>
          <a:lstStyle/>
          <a:p>
            <a:pPr algn="ctr"/>
            <a:r>
              <a:rPr lang="en-US" sz="3600"/>
              <a:t>Second Kings 6:17</a:t>
            </a:r>
          </a:p>
        </p:txBody>
      </p:sp>
      <p:sp>
        <p:nvSpPr>
          <p:cNvPr id="4" name="TextBox 3">
            <a:extLst>
              <a:ext uri="{FF2B5EF4-FFF2-40B4-BE49-F238E27FC236}">
                <a16:creationId xmlns:a16="http://schemas.microsoft.com/office/drawing/2014/main" id="{C2D6F017-E6E4-44F4-875A-0DEA9712EB2D}"/>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283B6C1E-B13A-6C42-0AD5-4A4FDECD8584}"/>
              </a:ext>
            </a:extLst>
          </p:cNvPr>
          <p:cNvSpPr txBox="1"/>
          <p:nvPr/>
        </p:nvSpPr>
        <p:spPr>
          <a:xfrm>
            <a:off x="1016000" y="1905000"/>
            <a:ext cx="10160000" cy="2000548"/>
          </a:xfrm>
          <a:prstGeom prst="rect">
            <a:avLst/>
          </a:prstGeom>
          <a:noFill/>
        </p:spPr>
        <p:txBody>
          <a:bodyPr vert="horz" rtlCol="0">
            <a:spAutoFit/>
          </a:bodyPr>
          <a:lstStyle/>
          <a:p>
            <a:pPr algn="ctr"/>
            <a:r>
              <a:rPr lang="en-US" sz="3100"/>
              <a:t>Then Elisha prayed and said, "O LORD, I pray, open his eyes that he may see." And the LORD opened the servant's eyes and he saw; and behold, </a:t>
            </a:r>
            <a:r>
              <a:rPr lang="en-US" sz="3100" b="1">
                <a:solidFill>
                  <a:srgbClr val="FF0000"/>
                </a:solidFill>
              </a:rPr>
              <a:t>the mountain was full of horses and chariots of fire all around Elisha</a:t>
            </a:r>
            <a:r>
              <a:rPr lang="en-US" sz="3100"/>
              <a:t>.</a:t>
            </a:r>
          </a:p>
        </p:txBody>
      </p:sp>
    </p:spTree>
    <p:extLst>
      <p:ext uri="{BB962C8B-B14F-4D97-AF65-F5344CB8AC3E}">
        <p14:creationId xmlns:p14="http://schemas.microsoft.com/office/powerpoint/2010/main" val="1361091404"/>
      </p:ext>
    </p:extLst>
  </p:cSld>
  <p:clrMapOvr>
    <a:masterClrMapping/>
  </p:clrMapOvr>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87CB20F-3C55-BB62-9AB7-F593D5C18FCC}"/>
              </a:ext>
            </a:extLst>
          </p:cNvPr>
          <p:cNvSpPr txBox="1"/>
          <p:nvPr/>
        </p:nvSpPr>
        <p:spPr>
          <a:xfrm>
            <a:off x="127000" y="127000"/>
            <a:ext cx="7315200" cy="276999"/>
          </a:xfrm>
          <a:prstGeom prst="rect">
            <a:avLst/>
          </a:prstGeom>
          <a:noFill/>
        </p:spPr>
        <p:txBody>
          <a:bodyPr vert="horz" lIns="0" tIns="0" rIns="0" bIns="0" rtlCol="0">
            <a:spAutoFit/>
          </a:bodyPr>
          <a:lstStyle/>
          <a:p>
            <a:r>
              <a:rPr lang="en-US"/>
              <a:t>ANGELS ARE SERVANTS THAT DO YHVH'S BIDDING</a:t>
            </a:r>
          </a:p>
        </p:txBody>
      </p:sp>
      <p:sp>
        <p:nvSpPr>
          <p:cNvPr id="3" name="TextBox 2">
            <a:extLst>
              <a:ext uri="{FF2B5EF4-FFF2-40B4-BE49-F238E27FC236}">
                <a16:creationId xmlns:a16="http://schemas.microsoft.com/office/drawing/2014/main" id="{0BD00669-CD04-B7CF-3157-381CF52BBAE4}"/>
              </a:ext>
            </a:extLst>
          </p:cNvPr>
          <p:cNvSpPr txBox="1"/>
          <p:nvPr/>
        </p:nvSpPr>
        <p:spPr>
          <a:xfrm>
            <a:off x="0" y="762000"/>
            <a:ext cx="12192000" cy="646331"/>
          </a:xfrm>
          <a:prstGeom prst="rect">
            <a:avLst/>
          </a:prstGeom>
          <a:noFill/>
        </p:spPr>
        <p:txBody>
          <a:bodyPr vert="horz" rtlCol="0">
            <a:spAutoFit/>
          </a:bodyPr>
          <a:lstStyle/>
          <a:p>
            <a:pPr algn="ctr"/>
            <a:r>
              <a:rPr lang="en-US" sz="3600"/>
              <a:t>Testament of Dan 6:1</a:t>
            </a:r>
          </a:p>
        </p:txBody>
      </p:sp>
      <p:sp>
        <p:nvSpPr>
          <p:cNvPr id="4" name="TextBox 3">
            <a:extLst>
              <a:ext uri="{FF2B5EF4-FFF2-40B4-BE49-F238E27FC236}">
                <a16:creationId xmlns:a16="http://schemas.microsoft.com/office/drawing/2014/main" id="{63C2EDEF-539D-4AEB-0532-81612499EB6A}"/>
              </a:ext>
            </a:extLst>
          </p:cNvPr>
          <p:cNvSpPr txBox="1"/>
          <p:nvPr/>
        </p:nvSpPr>
        <p:spPr>
          <a:xfrm>
            <a:off x="0" y="1270000"/>
            <a:ext cx="12192000" cy="400110"/>
          </a:xfrm>
          <a:prstGeom prst="rect">
            <a:avLst/>
          </a:prstGeom>
          <a:noFill/>
        </p:spPr>
        <p:txBody>
          <a:bodyPr vert="horz" rtlCol="0">
            <a:spAutoFit/>
          </a:bodyPr>
          <a:lstStyle/>
          <a:p>
            <a:pPr algn="ctr"/>
            <a:r>
              <a:rPr lang="en-US" sz="2000"/>
              <a:t>(RHCVKJ, R.H. Charles Translation, Edited by Ken Johnson, Th.D.)</a:t>
            </a:r>
          </a:p>
        </p:txBody>
      </p:sp>
      <p:sp>
        <p:nvSpPr>
          <p:cNvPr id="5" name="TextBox 4">
            <a:extLst>
              <a:ext uri="{FF2B5EF4-FFF2-40B4-BE49-F238E27FC236}">
                <a16:creationId xmlns:a16="http://schemas.microsoft.com/office/drawing/2014/main" id="{A0DD03EE-496F-FBE7-ED44-75A1B3E8421C}"/>
              </a:ext>
            </a:extLst>
          </p:cNvPr>
          <p:cNvSpPr txBox="1"/>
          <p:nvPr/>
        </p:nvSpPr>
        <p:spPr>
          <a:xfrm>
            <a:off x="1016000" y="1905000"/>
            <a:ext cx="10160000" cy="3908762"/>
          </a:xfrm>
          <a:prstGeom prst="rect">
            <a:avLst/>
          </a:prstGeom>
          <a:noFill/>
        </p:spPr>
        <p:txBody>
          <a:bodyPr vert="horz" rtlCol="0">
            <a:spAutoFit/>
          </a:bodyPr>
          <a:lstStyle/>
          <a:p>
            <a:pPr algn="ctr"/>
            <a:r>
              <a:rPr lang="en-US" sz="3100"/>
              <a:t>To God and </a:t>
            </a:r>
            <a:r>
              <a:rPr lang="en-US" sz="3100" b="1">
                <a:solidFill>
                  <a:srgbClr val="FF0000"/>
                </a:solidFill>
              </a:rPr>
              <a:t>to the Angel that intercedes for you, for he is a mediator between God and man for the peace of Israel</a:t>
            </a:r>
            <a:r>
              <a:rPr lang="en-US" sz="3100"/>
              <a:t>. He will stand up against the Kingdom of the enemy. Therefore the enemy is eager to destroy all that call upon the Lord, for he knows that in the day that Israel believes. The Kingdom of the enemy will be destroyed. </a:t>
            </a:r>
            <a:r>
              <a:rPr lang="en-US" sz="3100" b="1">
                <a:solidFill>
                  <a:srgbClr val="FF0000"/>
                </a:solidFill>
              </a:rPr>
              <a:t>The very Angel of peace will strengthen Israel.</a:t>
            </a:r>
            <a:r>
              <a:rPr lang="en-US" sz="3100"/>
              <a:t> So that it will not fall into extreme evil. (Continued...)</a:t>
            </a:r>
          </a:p>
        </p:txBody>
      </p:sp>
    </p:spTree>
    <p:extLst>
      <p:ext uri="{BB962C8B-B14F-4D97-AF65-F5344CB8AC3E}">
        <p14:creationId xmlns:p14="http://schemas.microsoft.com/office/powerpoint/2010/main" val="2413654625"/>
      </p:ext>
    </p:extLst>
  </p:cSld>
  <p:clrMapOvr>
    <a:masterClrMapping/>
  </p:clrMapOvr>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385EE7E-AAD6-039A-5430-4C928C26E153}"/>
              </a:ext>
            </a:extLst>
          </p:cNvPr>
          <p:cNvSpPr txBox="1"/>
          <p:nvPr/>
        </p:nvSpPr>
        <p:spPr>
          <a:xfrm>
            <a:off x="127000" y="127000"/>
            <a:ext cx="7315200" cy="276999"/>
          </a:xfrm>
          <a:prstGeom prst="rect">
            <a:avLst/>
          </a:prstGeom>
          <a:noFill/>
        </p:spPr>
        <p:txBody>
          <a:bodyPr vert="horz" lIns="0" tIns="0" rIns="0" bIns="0" rtlCol="0">
            <a:spAutoFit/>
          </a:bodyPr>
          <a:lstStyle/>
          <a:p>
            <a:r>
              <a:rPr lang="en-US"/>
              <a:t>ANGELS ARE SERVANTS THAT DO YHVH'S BIDDING</a:t>
            </a:r>
          </a:p>
        </p:txBody>
      </p:sp>
      <p:sp>
        <p:nvSpPr>
          <p:cNvPr id="3" name="TextBox 2">
            <a:extLst>
              <a:ext uri="{FF2B5EF4-FFF2-40B4-BE49-F238E27FC236}">
                <a16:creationId xmlns:a16="http://schemas.microsoft.com/office/drawing/2014/main" id="{A68B5E6F-DCE3-32AD-F23B-67F189F77EEE}"/>
              </a:ext>
            </a:extLst>
          </p:cNvPr>
          <p:cNvSpPr txBox="1"/>
          <p:nvPr/>
        </p:nvSpPr>
        <p:spPr>
          <a:xfrm>
            <a:off x="1016000" y="635000"/>
            <a:ext cx="10160000" cy="2477601"/>
          </a:xfrm>
          <a:prstGeom prst="rect">
            <a:avLst/>
          </a:prstGeom>
          <a:noFill/>
        </p:spPr>
        <p:txBody>
          <a:bodyPr vert="horz" rtlCol="0">
            <a:spAutoFit/>
          </a:bodyPr>
          <a:lstStyle/>
          <a:p>
            <a:pPr algn="ctr"/>
            <a:r>
              <a:rPr lang="en-US" sz="3100"/>
              <a:t>It will be in the time of the iniquity of Israel that the Lord will depart from them, and will go after those who do His will. Run to none of his angels will it be said unto him. His name in every place of Israel and among the Gentiles will be savior.</a:t>
            </a:r>
          </a:p>
        </p:txBody>
      </p:sp>
    </p:spTree>
    <p:extLst>
      <p:ext uri="{BB962C8B-B14F-4D97-AF65-F5344CB8AC3E}">
        <p14:creationId xmlns:p14="http://schemas.microsoft.com/office/powerpoint/2010/main" val="2738630104"/>
      </p:ext>
    </p:extLst>
  </p:cSld>
  <p:clrMapOvr>
    <a:masterClrMapping/>
  </p:clrMapOvr>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825C91B-E909-AB45-C5A5-8CA99D3F396F}"/>
              </a:ext>
            </a:extLst>
          </p:cNvPr>
          <p:cNvSpPr txBox="1"/>
          <p:nvPr/>
        </p:nvSpPr>
        <p:spPr>
          <a:xfrm>
            <a:off x="127000" y="127000"/>
            <a:ext cx="7315200" cy="276999"/>
          </a:xfrm>
          <a:prstGeom prst="rect">
            <a:avLst/>
          </a:prstGeom>
          <a:noFill/>
        </p:spPr>
        <p:txBody>
          <a:bodyPr vert="horz" lIns="0" tIns="0" rIns="0" bIns="0" rtlCol="0">
            <a:spAutoFit/>
          </a:bodyPr>
          <a:lstStyle/>
          <a:p>
            <a:r>
              <a:rPr lang="en-US"/>
              <a:t>ANGELS ARE SERVANTS THAT DO YHVH'S BIDDING</a:t>
            </a:r>
          </a:p>
        </p:txBody>
      </p:sp>
      <p:sp>
        <p:nvSpPr>
          <p:cNvPr id="3" name="TextBox 2">
            <a:extLst>
              <a:ext uri="{FF2B5EF4-FFF2-40B4-BE49-F238E27FC236}">
                <a16:creationId xmlns:a16="http://schemas.microsoft.com/office/drawing/2014/main" id="{8579E808-693E-EAFF-4150-BCBA86CEF6D2}"/>
              </a:ext>
            </a:extLst>
          </p:cNvPr>
          <p:cNvSpPr txBox="1"/>
          <p:nvPr/>
        </p:nvSpPr>
        <p:spPr>
          <a:xfrm>
            <a:off x="0" y="762000"/>
            <a:ext cx="12192000" cy="646331"/>
          </a:xfrm>
          <a:prstGeom prst="rect">
            <a:avLst/>
          </a:prstGeom>
          <a:noFill/>
        </p:spPr>
        <p:txBody>
          <a:bodyPr vert="horz" rtlCol="0">
            <a:spAutoFit/>
          </a:bodyPr>
          <a:lstStyle/>
          <a:p>
            <a:pPr algn="ctr"/>
            <a:r>
              <a:rPr lang="en-US" sz="3600"/>
              <a:t>Testament of Issachar 2:2</a:t>
            </a:r>
          </a:p>
        </p:txBody>
      </p:sp>
      <p:sp>
        <p:nvSpPr>
          <p:cNvPr id="4" name="TextBox 3">
            <a:extLst>
              <a:ext uri="{FF2B5EF4-FFF2-40B4-BE49-F238E27FC236}">
                <a16:creationId xmlns:a16="http://schemas.microsoft.com/office/drawing/2014/main" id="{66608D09-FEF1-DDC8-2856-3B72E41CC127}"/>
              </a:ext>
            </a:extLst>
          </p:cNvPr>
          <p:cNvSpPr txBox="1"/>
          <p:nvPr/>
        </p:nvSpPr>
        <p:spPr>
          <a:xfrm>
            <a:off x="0" y="1270000"/>
            <a:ext cx="12192000" cy="400110"/>
          </a:xfrm>
          <a:prstGeom prst="rect">
            <a:avLst/>
          </a:prstGeom>
          <a:noFill/>
        </p:spPr>
        <p:txBody>
          <a:bodyPr vert="horz" rtlCol="0">
            <a:spAutoFit/>
          </a:bodyPr>
          <a:lstStyle/>
          <a:p>
            <a:pPr algn="ctr"/>
            <a:r>
              <a:rPr lang="en-US" sz="2000"/>
              <a:t>(RHCVKJ, R.H. Charles Translation, Edited by Ken Johnson, Th.D.)</a:t>
            </a:r>
          </a:p>
        </p:txBody>
      </p:sp>
      <p:sp>
        <p:nvSpPr>
          <p:cNvPr id="5" name="TextBox 4">
            <a:extLst>
              <a:ext uri="{FF2B5EF4-FFF2-40B4-BE49-F238E27FC236}">
                <a16:creationId xmlns:a16="http://schemas.microsoft.com/office/drawing/2014/main" id="{227228B8-9B02-124F-C131-AEC133A1172D}"/>
              </a:ext>
            </a:extLst>
          </p:cNvPr>
          <p:cNvSpPr txBox="1"/>
          <p:nvPr/>
        </p:nvSpPr>
        <p:spPr>
          <a:xfrm>
            <a:off x="1016000" y="1905000"/>
            <a:ext cx="10160000" cy="1523494"/>
          </a:xfrm>
          <a:prstGeom prst="rect">
            <a:avLst/>
          </a:prstGeom>
          <a:noFill/>
        </p:spPr>
        <p:txBody>
          <a:bodyPr vert="horz" rtlCol="0">
            <a:spAutoFit/>
          </a:bodyPr>
          <a:lstStyle/>
          <a:p>
            <a:pPr algn="ctr"/>
            <a:r>
              <a:rPr lang="en-US" sz="3100" b="1">
                <a:solidFill>
                  <a:srgbClr val="FF0000"/>
                </a:solidFill>
              </a:rPr>
              <a:t>Then an angel of the Lord appeared to Jacob saying</a:t>
            </a:r>
            <a:r>
              <a:rPr lang="en-US" sz="3100"/>
              <a:t>, ' will bear two children, for she has refused the company of her husband and has chosen abstinence.'</a:t>
            </a:r>
          </a:p>
        </p:txBody>
      </p:sp>
    </p:spTree>
    <p:extLst>
      <p:ext uri="{BB962C8B-B14F-4D97-AF65-F5344CB8AC3E}">
        <p14:creationId xmlns:p14="http://schemas.microsoft.com/office/powerpoint/2010/main" val="3350367796"/>
      </p:ext>
    </p:extLst>
  </p:cSld>
  <p:clrMapOvr>
    <a:masterClrMapping/>
  </p:clrMapOvr>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5BE9EC3-455C-9DA0-6F86-F2A3CB8DC056}"/>
              </a:ext>
            </a:extLst>
          </p:cNvPr>
          <p:cNvSpPr txBox="1"/>
          <p:nvPr/>
        </p:nvSpPr>
        <p:spPr>
          <a:xfrm>
            <a:off x="127000" y="127000"/>
            <a:ext cx="7315200" cy="276999"/>
          </a:xfrm>
          <a:prstGeom prst="rect">
            <a:avLst/>
          </a:prstGeom>
          <a:noFill/>
        </p:spPr>
        <p:txBody>
          <a:bodyPr vert="horz" lIns="0" tIns="0" rIns="0" bIns="0" rtlCol="0">
            <a:spAutoFit/>
          </a:bodyPr>
          <a:lstStyle/>
          <a:p>
            <a:r>
              <a:rPr lang="en-US"/>
              <a:t>ANGELS ARE SERVANTS THAT DO YHVH'S BIDDING</a:t>
            </a:r>
          </a:p>
        </p:txBody>
      </p:sp>
      <p:sp>
        <p:nvSpPr>
          <p:cNvPr id="3" name="TextBox 2">
            <a:extLst>
              <a:ext uri="{FF2B5EF4-FFF2-40B4-BE49-F238E27FC236}">
                <a16:creationId xmlns:a16="http://schemas.microsoft.com/office/drawing/2014/main" id="{3F28AC25-12E8-81B9-0EA6-EA6B4A084F76}"/>
              </a:ext>
            </a:extLst>
          </p:cNvPr>
          <p:cNvSpPr txBox="1"/>
          <p:nvPr/>
        </p:nvSpPr>
        <p:spPr>
          <a:xfrm>
            <a:off x="0" y="762000"/>
            <a:ext cx="12192000" cy="646331"/>
          </a:xfrm>
          <a:prstGeom prst="rect">
            <a:avLst/>
          </a:prstGeom>
          <a:noFill/>
        </p:spPr>
        <p:txBody>
          <a:bodyPr vert="horz" rtlCol="0">
            <a:spAutoFit/>
          </a:bodyPr>
          <a:lstStyle/>
          <a:p>
            <a:pPr algn="ctr"/>
            <a:r>
              <a:rPr lang="en-US" sz="3600"/>
              <a:t>Testament of Judah 10:1</a:t>
            </a:r>
          </a:p>
        </p:txBody>
      </p:sp>
      <p:sp>
        <p:nvSpPr>
          <p:cNvPr id="4" name="TextBox 3">
            <a:extLst>
              <a:ext uri="{FF2B5EF4-FFF2-40B4-BE49-F238E27FC236}">
                <a16:creationId xmlns:a16="http://schemas.microsoft.com/office/drawing/2014/main" id="{10A29F03-6B15-B93D-FF24-917CBF046B39}"/>
              </a:ext>
            </a:extLst>
          </p:cNvPr>
          <p:cNvSpPr txBox="1"/>
          <p:nvPr/>
        </p:nvSpPr>
        <p:spPr>
          <a:xfrm>
            <a:off x="0" y="1270000"/>
            <a:ext cx="12192000" cy="400110"/>
          </a:xfrm>
          <a:prstGeom prst="rect">
            <a:avLst/>
          </a:prstGeom>
          <a:noFill/>
        </p:spPr>
        <p:txBody>
          <a:bodyPr vert="horz" rtlCol="0">
            <a:spAutoFit/>
          </a:bodyPr>
          <a:lstStyle/>
          <a:p>
            <a:pPr algn="ctr"/>
            <a:r>
              <a:rPr lang="en-US" sz="2000"/>
              <a:t>(RHCVKJ, R.H. Charles Translation, Edited by Ken Johnson, Th.D.)</a:t>
            </a:r>
          </a:p>
        </p:txBody>
      </p:sp>
      <p:sp>
        <p:nvSpPr>
          <p:cNvPr id="5" name="TextBox 4">
            <a:extLst>
              <a:ext uri="{FF2B5EF4-FFF2-40B4-BE49-F238E27FC236}">
                <a16:creationId xmlns:a16="http://schemas.microsoft.com/office/drawing/2014/main" id="{1189A630-FEA9-0220-1D8E-78A5BB37CF90}"/>
              </a:ext>
            </a:extLst>
          </p:cNvPr>
          <p:cNvSpPr txBox="1"/>
          <p:nvPr/>
        </p:nvSpPr>
        <p:spPr>
          <a:xfrm>
            <a:off x="1016000" y="1905000"/>
            <a:ext cx="10160000" cy="3431709"/>
          </a:xfrm>
          <a:prstGeom prst="rect">
            <a:avLst/>
          </a:prstGeom>
          <a:noFill/>
        </p:spPr>
        <p:txBody>
          <a:bodyPr vert="horz" rtlCol="0">
            <a:spAutoFit/>
          </a:bodyPr>
          <a:lstStyle/>
          <a:p>
            <a:pPr algn="ctr"/>
            <a:r>
              <a:rPr lang="en-US" sz="3100"/>
              <a:t>After these things my son Er took to wife Tamar, from Mesopotamia, a daughter of Aram. Now Er was wicked, and he doubted concerning Tamar, because she was not of the land of Canaan. On the third night, </a:t>
            </a:r>
            <a:r>
              <a:rPr lang="en-US" sz="3100" b="1">
                <a:solidFill>
                  <a:srgbClr val="FF0000"/>
                </a:solidFill>
              </a:rPr>
              <a:t>an angel of the Lord killed him</a:t>
            </a:r>
            <a:r>
              <a:rPr lang="en-US" sz="3100"/>
              <a:t> because he had not known her, according to the evil craftiness of his mother, for he did not wish to have children from her.</a:t>
            </a:r>
          </a:p>
        </p:txBody>
      </p:sp>
    </p:spTree>
    <p:extLst>
      <p:ext uri="{BB962C8B-B14F-4D97-AF65-F5344CB8AC3E}">
        <p14:creationId xmlns:p14="http://schemas.microsoft.com/office/powerpoint/2010/main" val="1202440359"/>
      </p:ext>
    </p:extLst>
  </p:cSld>
  <p:clrMapOvr>
    <a:masterClrMapping/>
  </p:clrMapOvr>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9EA8AFA-28D2-EB98-D35F-F7AB6B0F4201}"/>
              </a:ext>
            </a:extLst>
          </p:cNvPr>
          <p:cNvSpPr txBox="1"/>
          <p:nvPr/>
        </p:nvSpPr>
        <p:spPr>
          <a:xfrm>
            <a:off x="127000" y="127000"/>
            <a:ext cx="7315200" cy="276999"/>
          </a:xfrm>
          <a:prstGeom prst="rect">
            <a:avLst/>
          </a:prstGeom>
          <a:noFill/>
        </p:spPr>
        <p:txBody>
          <a:bodyPr vert="horz" lIns="0" tIns="0" rIns="0" bIns="0" rtlCol="0">
            <a:spAutoFit/>
          </a:bodyPr>
          <a:lstStyle/>
          <a:p>
            <a:r>
              <a:rPr lang="en-US"/>
              <a:t>ANGELS ARE SERVANTS THAT DO YHVH'S BIDDING</a:t>
            </a:r>
          </a:p>
        </p:txBody>
      </p:sp>
      <p:sp>
        <p:nvSpPr>
          <p:cNvPr id="3" name="TextBox 2">
            <a:extLst>
              <a:ext uri="{FF2B5EF4-FFF2-40B4-BE49-F238E27FC236}">
                <a16:creationId xmlns:a16="http://schemas.microsoft.com/office/drawing/2014/main" id="{DF34E7AE-4C97-EFC5-5C75-39723DAF490D}"/>
              </a:ext>
            </a:extLst>
          </p:cNvPr>
          <p:cNvSpPr txBox="1"/>
          <p:nvPr/>
        </p:nvSpPr>
        <p:spPr>
          <a:xfrm>
            <a:off x="0" y="762000"/>
            <a:ext cx="12192000" cy="646331"/>
          </a:xfrm>
          <a:prstGeom prst="rect">
            <a:avLst/>
          </a:prstGeom>
          <a:noFill/>
        </p:spPr>
        <p:txBody>
          <a:bodyPr vert="horz" rtlCol="0">
            <a:spAutoFit/>
          </a:bodyPr>
          <a:lstStyle/>
          <a:p>
            <a:pPr algn="ctr"/>
            <a:r>
              <a:rPr lang="en-US" sz="3600"/>
              <a:t>Testament of Levi 5:1</a:t>
            </a:r>
          </a:p>
        </p:txBody>
      </p:sp>
      <p:sp>
        <p:nvSpPr>
          <p:cNvPr id="4" name="TextBox 3">
            <a:extLst>
              <a:ext uri="{FF2B5EF4-FFF2-40B4-BE49-F238E27FC236}">
                <a16:creationId xmlns:a16="http://schemas.microsoft.com/office/drawing/2014/main" id="{9D4ED4B7-17C7-A9CB-F4DD-28586903B511}"/>
              </a:ext>
            </a:extLst>
          </p:cNvPr>
          <p:cNvSpPr txBox="1"/>
          <p:nvPr/>
        </p:nvSpPr>
        <p:spPr>
          <a:xfrm>
            <a:off x="0" y="1270000"/>
            <a:ext cx="12192000" cy="400110"/>
          </a:xfrm>
          <a:prstGeom prst="rect">
            <a:avLst/>
          </a:prstGeom>
          <a:noFill/>
        </p:spPr>
        <p:txBody>
          <a:bodyPr vert="horz" rtlCol="0">
            <a:spAutoFit/>
          </a:bodyPr>
          <a:lstStyle/>
          <a:p>
            <a:pPr algn="ctr"/>
            <a:r>
              <a:rPr lang="en-US" sz="2000"/>
              <a:t>(RHCVKJ, R.H. Charles Translation, Edited by Ken Johnson, Th.D.)</a:t>
            </a:r>
          </a:p>
        </p:txBody>
      </p:sp>
      <p:sp>
        <p:nvSpPr>
          <p:cNvPr id="5" name="TextBox 4">
            <a:extLst>
              <a:ext uri="{FF2B5EF4-FFF2-40B4-BE49-F238E27FC236}">
                <a16:creationId xmlns:a16="http://schemas.microsoft.com/office/drawing/2014/main" id="{EDC2C1F7-3022-8141-85A5-F429AF0D1B84}"/>
              </a:ext>
            </a:extLst>
          </p:cNvPr>
          <p:cNvSpPr txBox="1"/>
          <p:nvPr/>
        </p:nvSpPr>
        <p:spPr>
          <a:xfrm>
            <a:off x="1016000" y="1905000"/>
            <a:ext cx="10160000" cy="2954655"/>
          </a:xfrm>
          <a:prstGeom prst="rect">
            <a:avLst/>
          </a:prstGeom>
          <a:noFill/>
        </p:spPr>
        <p:txBody>
          <a:bodyPr vert="horz" rtlCol="0">
            <a:spAutoFit/>
          </a:bodyPr>
          <a:lstStyle/>
          <a:p>
            <a:pPr algn="ctr"/>
            <a:r>
              <a:rPr lang="en-US" sz="3100"/>
              <a:t>He said to me, </a:t>
            </a:r>
            <a:r>
              <a:rPr lang="en-US" sz="3100" b="1">
                <a:solidFill>
                  <a:srgbClr val="FF0000"/>
                </a:solidFill>
              </a:rPr>
              <a:t>I am the Angel who intercedes for the children of Israel</a:t>
            </a:r>
            <a:r>
              <a:rPr lang="en-US" sz="3100"/>
              <a:t>, that he not totally destroy them because every evil spirit attacks them. Then I awoke from the dream and blessed the Most High </a:t>
            </a:r>
            <a:r>
              <a:rPr lang="en-US" sz="3100" b="1">
                <a:solidFill>
                  <a:srgbClr val="FF0000"/>
                </a:solidFill>
              </a:rPr>
              <a:t>and the Angel who intercedes for the children of Israel</a:t>
            </a:r>
            <a:r>
              <a:rPr lang="en-US" sz="3100"/>
              <a:t> and all the righteous.</a:t>
            </a:r>
          </a:p>
        </p:txBody>
      </p:sp>
    </p:spTree>
    <p:extLst>
      <p:ext uri="{BB962C8B-B14F-4D97-AF65-F5344CB8AC3E}">
        <p14:creationId xmlns:p14="http://schemas.microsoft.com/office/powerpoint/2010/main" val="1464810581"/>
      </p:ext>
    </p:extLst>
  </p:cSld>
  <p:clrMapOvr>
    <a:masterClrMapping/>
  </p:clrMapOvr>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3E838B6-849D-D267-6599-ABAC18FBE556}"/>
              </a:ext>
            </a:extLst>
          </p:cNvPr>
          <p:cNvSpPr txBox="1"/>
          <p:nvPr/>
        </p:nvSpPr>
        <p:spPr>
          <a:xfrm>
            <a:off x="127000" y="127000"/>
            <a:ext cx="7315200" cy="276999"/>
          </a:xfrm>
          <a:prstGeom prst="rect">
            <a:avLst/>
          </a:prstGeom>
          <a:noFill/>
        </p:spPr>
        <p:txBody>
          <a:bodyPr vert="horz" lIns="0" tIns="0" rIns="0" bIns="0" rtlCol="0">
            <a:spAutoFit/>
          </a:bodyPr>
          <a:lstStyle/>
          <a:p>
            <a:r>
              <a:rPr lang="en-US"/>
              <a:t>ANGELS ARE SERVANTS THAT DO YHVH'S BIDDING</a:t>
            </a:r>
          </a:p>
        </p:txBody>
      </p:sp>
      <p:sp>
        <p:nvSpPr>
          <p:cNvPr id="3" name="TextBox 2">
            <a:extLst>
              <a:ext uri="{FF2B5EF4-FFF2-40B4-BE49-F238E27FC236}">
                <a16:creationId xmlns:a16="http://schemas.microsoft.com/office/drawing/2014/main" id="{3352A391-A152-E81F-59BB-90DE5FBDED8B}"/>
              </a:ext>
            </a:extLst>
          </p:cNvPr>
          <p:cNvSpPr txBox="1"/>
          <p:nvPr/>
        </p:nvSpPr>
        <p:spPr>
          <a:xfrm>
            <a:off x="0" y="762000"/>
            <a:ext cx="12192000" cy="646331"/>
          </a:xfrm>
          <a:prstGeom prst="rect">
            <a:avLst/>
          </a:prstGeom>
          <a:noFill/>
        </p:spPr>
        <p:txBody>
          <a:bodyPr vert="horz" rtlCol="0">
            <a:spAutoFit/>
          </a:bodyPr>
          <a:lstStyle/>
          <a:p>
            <a:pPr algn="ctr"/>
            <a:r>
              <a:rPr lang="en-US" sz="3600"/>
              <a:t>Psalm 103:19-21</a:t>
            </a:r>
          </a:p>
        </p:txBody>
      </p:sp>
      <p:sp>
        <p:nvSpPr>
          <p:cNvPr id="4" name="TextBox 3">
            <a:extLst>
              <a:ext uri="{FF2B5EF4-FFF2-40B4-BE49-F238E27FC236}">
                <a16:creationId xmlns:a16="http://schemas.microsoft.com/office/drawing/2014/main" id="{82AA78F7-7559-3CD5-04A6-D1790C03497C}"/>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DB7F4EA3-670E-3D78-0D73-A3272EE422F9}"/>
              </a:ext>
            </a:extLst>
          </p:cNvPr>
          <p:cNvSpPr txBox="1"/>
          <p:nvPr/>
        </p:nvSpPr>
        <p:spPr>
          <a:xfrm>
            <a:off x="1016000" y="1905000"/>
            <a:ext cx="10160000" cy="2477601"/>
          </a:xfrm>
          <a:prstGeom prst="rect">
            <a:avLst/>
          </a:prstGeom>
          <a:noFill/>
        </p:spPr>
        <p:txBody>
          <a:bodyPr vert="horz" rtlCol="0">
            <a:spAutoFit/>
          </a:bodyPr>
          <a:lstStyle/>
          <a:p>
            <a:pPr algn="ctr"/>
            <a:r>
              <a:rPr lang="en-US" sz="3100"/>
              <a:t>The LORD has established His throne in the heavens, And His sovereignty rules over all. Bless the LORD, you His angels, Mighty in strength, who perform His word, Obeying the voice of His word! </a:t>
            </a:r>
            <a:r>
              <a:rPr lang="en-US" sz="3100" b="1">
                <a:solidFill>
                  <a:srgbClr val="FF0000"/>
                </a:solidFill>
              </a:rPr>
              <a:t>Bless the LORD, all you His hosts, You who serve Him, doing His will.</a:t>
            </a:r>
          </a:p>
        </p:txBody>
      </p:sp>
    </p:spTree>
    <p:extLst>
      <p:ext uri="{BB962C8B-B14F-4D97-AF65-F5344CB8AC3E}">
        <p14:creationId xmlns:p14="http://schemas.microsoft.com/office/powerpoint/2010/main" val="2370719559"/>
      </p:ext>
    </p:extLst>
  </p:cSld>
  <p:clrMapOvr>
    <a:masterClrMapping/>
  </p:clrMapOvr>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BA0038B-7507-D2FB-D477-C3B43E39A868}"/>
              </a:ext>
            </a:extLst>
          </p:cNvPr>
          <p:cNvSpPr txBox="1"/>
          <p:nvPr/>
        </p:nvSpPr>
        <p:spPr>
          <a:xfrm>
            <a:off x="127000" y="127000"/>
            <a:ext cx="7315200" cy="276999"/>
          </a:xfrm>
          <a:prstGeom prst="rect">
            <a:avLst/>
          </a:prstGeom>
          <a:noFill/>
        </p:spPr>
        <p:txBody>
          <a:bodyPr vert="horz" lIns="0" tIns="0" rIns="0" bIns="0" rtlCol="0">
            <a:spAutoFit/>
          </a:bodyPr>
          <a:lstStyle/>
          <a:p>
            <a:r>
              <a:rPr lang="en-US"/>
              <a:t>ANGELS ARE SERVANTS THAT DO YHVH'S BIDDING</a:t>
            </a:r>
          </a:p>
        </p:txBody>
      </p:sp>
      <p:sp>
        <p:nvSpPr>
          <p:cNvPr id="3" name="TextBox 2">
            <a:extLst>
              <a:ext uri="{FF2B5EF4-FFF2-40B4-BE49-F238E27FC236}">
                <a16:creationId xmlns:a16="http://schemas.microsoft.com/office/drawing/2014/main" id="{047A733C-AEB3-7090-D9D2-8A35E63B1C43}"/>
              </a:ext>
            </a:extLst>
          </p:cNvPr>
          <p:cNvSpPr txBox="1"/>
          <p:nvPr/>
        </p:nvSpPr>
        <p:spPr>
          <a:xfrm>
            <a:off x="0" y="762000"/>
            <a:ext cx="12192000" cy="646331"/>
          </a:xfrm>
          <a:prstGeom prst="rect">
            <a:avLst/>
          </a:prstGeom>
          <a:noFill/>
        </p:spPr>
        <p:txBody>
          <a:bodyPr vert="horz" rtlCol="0">
            <a:spAutoFit/>
          </a:bodyPr>
          <a:lstStyle/>
          <a:p>
            <a:pPr algn="ctr"/>
            <a:r>
              <a:rPr lang="en-US" sz="3600"/>
              <a:t>Testament of Reuben 3:1</a:t>
            </a:r>
          </a:p>
        </p:txBody>
      </p:sp>
      <p:sp>
        <p:nvSpPr>
          <p:cNvPr id="4" name="TextBox 3">
            <a:extLst>
              <a:ext uri="{FF2B5EF4-FFF2-40B4-BE49-F238E27FC236}">
                <a16:creationId xmlns:a16="http://schemas.microsoft.com/office/drawing/2014/main" id="{05EEB50E-437F-DB3A-84A9-D506C0792614}"/>
              </a:ext>
            </a:extLst>
          </p:cNvPr>
          <p:cNvSpPr txBox="1"/>
          <p:nvPr/>
        </p:nvSpPr>
        <p:spPr>
          <a:xfrm>
            <a:off x="0" y="1270000"/>
            <a:ext cx="12192000" cy="400110"/>
          </a:xfrm>
          <a:prstGeom prst="rect">
            <a:avLst/>
          </a:prstGeom>
          <a:noFill/>
        </p:spPr>
        <p:txBody>
          <a:bodyPr vert="horz" rtlCol="0">
            <a:spAutoFit/>
          </a:bodyPr>
          <a:lstStyle/>
          <a:p>
            <a:pPr algn="ctr"/>
            <a:r>
              <a:rPr lang="en-US" sz="2000"/>
              <a:t>(RHCVKJ, R.H. Charles Translation, Edited by Ken Johnson, Th.D.)</a:t>
            </a:r>
          </a:p>
        </p:txBody>
      </p:sp>
      <p:sp>
        <p:nvSpPr>
          <p:cNvPr id="5" name="TextBox 4">
            <a:extLst>
              <a:ext uri="{FF2B5EF4-FFF2-40B4-BE49-F238E27FC236}">
                <a16:creationId xmlns:a16="http://schemas.microsoft.com/office/drawing/2014/main" id="{5C0EA16D-BA8E-3938-75E7-5D8CDD41C767}"/>
              </a:ext>
            </a:extLst>
          </p:cNvPr>
          <p:cNvSpPr txBox="1"/>
          <p:nvPr/>
        </p:nvSpPr>
        <p:spPr>
          <a:xfrm>
            <a:off x="1016000" y="1905000"/>
            <a:ext cx="10160000" cy="569387"/>
          </a:xfrm>
          <a:prstGeom prst="rect">
            <a:avLst/>
          </a:prstGeom>
          <a:noFill/>
        </p:spPr>
        <p:txBody>
          <a:bodyPr vert="horz" rtlCol="0">
            <a:spAutoFit/>
          </a:bodyPr>
          <a:lstStyle/>
          <a:p>
            <a:pPr algn="ctr"/>
            <a:r>
              <a:rPr lang="en-US" sz="3100"/>
              <a:t>When these eight gifts are mingled with error, they create.</a:t>
            </a:r>
          </a:p>
        </p:txBody>
      </p:sp>
    </p:spTree>
    <p:extLst>
      <p:ext uri="{BB962C8B-B14F-4D97-AF65-F5344CB8AC3E}">
        <p14:creationId xmlns:p14="http://schemas.microsoft.com/office/powerpoint/2010/main" val="175310140"/>
      </p:ext>
    </p:extLst>
  </p:cSld>
  <p:clrMapOvr>
    <a:masterClrMapping/>
  </p:clrMapOvr>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06DB999-277C-1058-4860-65AE03C69ADB}"/>
              </a:ext>
            </a:extLst>
          </p:cNvPr>
          <p:cNvSpPr txBox="1"/>
          <p:nvPr/>
        </p:nvSpPr>
        <p:spPr>
          <a:xfrm>
            <a:off x="127000" y="127000"/>
            <a:ext cx="7315200" cy="276999"/>
          </a:xfrm>
          <a:prstGeom prst="rect">
            <a:avLst/>
          </a:prstGeom>
          <a:noFill/>
        </p:spPr>
        <p:txBody>
          <a:bodyPr vert="horz" lIns="0" tIns="0" rIns="0" bIns="0" rtlCol="0">
            <a:spAutoFit/>
          </a:bodyPr>
          <a:lstStyle/>
          <a:p>
            <a:r>
              <a:rPr lang="en-US"/>
              <a:t>ANGELS ARE SERVANTS THAT DO YHVH'S BIDDING</a:t>
            </a:r>
          </a:p>
        </p:txBody>
      </p:sp>
      <p:sp>
        <p:nvSpPr>
          <p:cNvPr id="3" name="TextBox 2">
            <a:extLst>
              <a:ext uri="{FF2B5EF4-FFF2-40B4-BE49-F238E27FC236}">
                <a16:creationId xmlns:a16="http://schemas.microsoft.com/office/drawing/2014/main" id="{DDCA086B-BA59-5D7A-1C3C-CF701119B819}"/>
              </a:ext>
            </a:extLst>
          </p:cNvPr>
          <p:cNvSpPr txBox="1"/>
          <p:nvPr/>
        </p:nvSpPr>
        <p:spPr>
          <a:xfrm>
            <a:off x="0" y="762000"/>
            <a:ext cx="12192000" cy="646331"/>
          </a:xfrm>
          <a:prstGeom prst="rect">
            <a:avLst/>
          </a:prstGeom>
          <a:noFill/>
        </p:spPr>
        <p:txBody>
          <a:bodyPr vert="horz" rtlCol="0">
            <a:spAutoFit/>
          </a:bodyPr>
          <a:lstStyle/>
          <a:p>
            <a:pPr algn="ctr"/>
            <a:r>
              <a:rPr lang="en-US" sz="3600"/>
              <a:t>Acts 12:23</a:t>
            </a:r>
          </a:p>
        </p:txBody>
      </p:sp>
      <p:sp>
        <p:nvSpPr>
          <p:cNvPr id="4" name="TextBox 3">
            <a:extLst>
              <a:ext uri="{FF2B5EF4-FFF2-40B4-BE49-F238E27FC236}">
                <a16:creationId xmlns:a16="http://schemas.microsoft.com/office/drawing/2014/main" id="{E969F6CA-0627-D1D7-B063-0F875B69B86B}"/>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E49F223C-E7E8-F022-3A7D-769EB0EEEB49}"/>
              </a:ext>
            </a:extLst>
          </p:cNvPr>
          <p:cNvSpPr txBox="1"/>
          <p:nvPr/>
        </p:nvSpPr>
        <p:spPr>
          <a:xfrm>
            <a:off x="1016000" y="1905000"/>
            <a:ext cx="10160000" cy="1523494"/>
          </a:xfrm>
          <a:prstGeom prst="rect">
            <a:avLst/>
          </a:prstGeom>
          <a:noFill/>
        </p:spPr>
        <p:txBody>
          <a:bodyPr vert="horz" rtlCol="0">
            <a:spAutoFit/>
          </a:bodyPr>
          <a:lstStyle/>
          <a:p>
            <a:pPr algn="ctr"/>
            <a:r>
              <a:rPr lang="en-US" sz="3100"/>
              <a:t>And immediately </a:t>
            </a:r>
            <a:r>
              <a:rPr lang="en-US" sz="3100" b="1">
                <a:solidFill>
                  <a:srgbClr val="FF0000"/>
                </a:solidFill>
              </a:rPr>
              <a:t>an angel of the Lord struck him</a:t>
            </a:r>
            <a:r>
              <a:rPr lang="en-US" sz="3100"/>
              <a:t> because he did not give God the glory, and he was eaten by worms and died.</a:t>
            </a:r>
          </a:p>
        </p:txBody>
      </p:sp>
    </p:spTree>
    <p:extLst>
      <p:ext uri="{BB962C8B-B14F-4D97-AF65-F5344CB8AC3E}">
        <p14:creationId xmlns:p14="http://schemas.microsoft.com/office/powerpoint/2010/main" val="964678907"/>
      </p:ext>
    </p:extLst>
  </p:cSld>
  <p:clrMapOvr>
    <a:masterClrMapping/>
  </p:clrMapOvr>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E9B5025-7CC5-450A-A260-6A83DEC4ED6F}"/>
              </a:ext>
            </a:extLst>
          </p:cNvPr>
          <p:cNvSpPr txBox="1"/>
          <p:nvPr/>
        </p:nvSpPr>
        <p:spPr>
          <a:xfrm>
            <a:off x="127000" y="127000"/>
            <a:ext cx="7315200" cy="276999"/>
          </a:xfrm>
          <a:prstGeom prst="rect">
            <a:avLst/>
          </a:prstGeom>
          <a:noFill/>
        </p:spPr>
        <p:txBody>
          <a:bodyPr vert="horz" lIns="0" tIns="0" rIns="0" bIns="0" rtlCol="0">
            <a:spAutoFit/>
          </a:bodyPr>
          <a:lstStyle/>
          <a:p>
            <a:r>
              <a:rPr lang="en-US"/>
              <a:t>ANGELS ARE SERVANTS THAT DO YHVH'S BIDDING</a:t>
            </a:r>
          </a:p>
        </p:txBody>
      </p:sp>
      <p:sp>
        <p:nvSpPr>
          <p:cNvPr id="3" name="TextBox 2">
            <a:extLst>
              <a:ext uri="{FF2B5EF4-FFF2-40B4-BE49-F238E27FC236}">
                <a16:creationId xmlns:a16="http://schemas.microsoft.com/office/drawing/2014/main" id="{052DBA80-13D9-8018-0021-EA87BC151F58}"/>
              </a:ext>
            </a:extLst>
          </p:cNvPr>
          <p:cNvSpPr txBox="1"/>
          <p:nvPr/>
        </p:nvSpPr>
        <p:spPr>
          <a:xfrm>
            <a:off x="0" y="762000"/>
            <a:ext cx="12192000" cy="646331"/>
          </a:xfrm>
          <a:prstGeom prst="rect">
            <a:avLst/>
          </a:prstGeom>
          <a:noFill/>
        </p:spPr>
        <p:txBody>
          <a:bodyPr vert="horz" rtlCol="0">
            <a:spAutoFit/>
          </a:bodyPr>
          <a:lstStyle/>
          <a:p>
            <a:pPr algn="ctr"/>
            <a:r>
              <a:rPr lang="en-US" sz="3600"/>
              <a:t>Acts 12:6-11</a:t>
            </a:r>
          </a:p>
        </p:txBody>
      </p:sp>
      <p:sp>
        <p:nvSpPr>
          <p:cNvPr id="4" name="TextBox 3">
            <a:extLst>
              <a:ext uri="{FF2B5EF4-FFF2-40B4-BE49-F238E27FC236}">
                <a16:creationId xmlns:a16="http://schemas.microsoft.com/office/drawing/2014/main" id="{767714CC-6854-33F3-0523-6466BCCDDEB2}"/>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FCCED089-920F-0CE2-BEDE-FEBA0839FA44}"/>
              </a:ext>
            </a:extLst>
          </p:cNvPr>
          <p:cNvSpPr txBox="1"/>
          <p:nvPr/>
        </p:nvSpPr>
        <p:spPr>
          <a:xfrm>
            <a:off x="1016000" y="1905000"/>
            <a:ext cx="10160000" cy="4385816"/>
          </a:xfrm>
          <a:prstGeom prst="rect">
            <a:avLst/>
          </a:prstGeom>
          <a:noFill/>
        </p:spPr>
        <p:txBody>
          <a:bodyPr vert="horz" rtlCol="0">
            <a:spAutoFit/>
          </a:bodyPr>
          <a:lstStyle/>
          <a:p>
            <a:pPr algn="ctr"/>
            <a:r>
              <a:rPr lang="en-US" sz="3100"/>
              <a:t>And when Herod was about to bring him forth, the same night Peter was sleeping between two soldiers, bound with two chains: and guards before the door kept the prison. </a:t>
            </a:r>
            <a:r>
              <a:rPr lang="en-US" sz="3100" b="1">
                <a:solidFill>
                  <a:srgbClr val="FF0000"/>
                </a:solidFill>
              </a:rPr>
              <a:t>And behold, an angel of the Lord stood by him</a:t>
            </a:r>
            <a:r>
              <a:rPr lang="en-US" sz="3100"/>
              <a:t>, and a light shined in the cell: and he smote Peter on the side, and awoke him, saying, Rise up quickly. And his chains fell off from his hands. And the angel said unto him, Gird thyself, and bind on thy sandals. And he did so. (Continued...)</a:t>
            </a:r>
          </a:p>
        </p:txBody>
      </p:sp>
    </p:spTree>
    <p:extLst>
      <p:ext uri="{BB962C8B-B14F-4D97-AF65-F5344CB8AC3E}">
        <p14:creationId xmlns:p14="http://schemas.microsoft.com/office/powerpoint/2010/main" val="4105222619"/>
      </p:ext>
    </p:extLst>
  </p:cSld>
  <p:clrMapOvr>
    <a:masterClrMapping/>
  </p:clrMapOvr>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CE77E80-1CFD-3EB6-BD8F-CFA7E3147D4E}"/>
              </a:ext>
            </a:extLst>
          </p:cNvPr>
          <p:cNvSpPr txBox="1"/>
          <p:nvPr/>
        </p:nvSpPr>
        <p:spPr>
          <a:xfrm>
            <a:off x="127000" y="127000"/>
            <a:ext cx="7315200" cy="276999"/>
          </a:xfrm>
          <a:prstGeom prst="rect">
            <a:avLst/>
          </a:prstGeom>
          <a:noFill/>
        </p:spPr>
        <p:txBody>
          <a:bodyPr vert="horz" lIns="0" tIns="0" rIns="0" bIns="0" rtlCol="0">
            <a:spAutoFit/>
          </a:bodyPr>
          <a:lstStyle/>
          <a:p>
            <a:r>
              <a:rPr lang="en-US"/>
              <a:t>ANGELS ARE SERVANTS THAT DO YHVH'S BIDDING</a:t>
            </a:r>
          </a:p>
        </p:txBody>
      </p:sp>
      <p:sp>
        <p:nvSpPr>
          <p:cNvPr id="3" name="TextBox 2">
            <a:extLst>
              <a:ext uri="{FF2B5EF4-FFF2-40B4-BE49-F238E27FC236}">
                <a16:creationId xmlns:a16="http://schemas.microsoft.com/office/drawing/2014/main" id="{B9E928B0-949C-826A-664B-3FAAE9F4E3F4}"/>
              </a:ext>
            </a:extLst>
          </p:cNvPr>
          <p:cNvSpPr txBox="1"/>
          <p:nvPr/>
        </p:nvSpPr>
        <p:spPr>
          <a:xfrm>
            <a:off x="1016000" y="635000"/>
            <a:ext cx="10160000" cy="4385816"/>
          </a:xfrm>
          <a:prstGeom prst="rect">
            <a:avLst/>
          </a:prstGeom>
          <a:noFill/>
        </p:spPr>
        <p:txBody>
          <a:bodyPr vert="horz" rtlCol="0">
            <a:spAutoFit/>
          </a:bodyPr>
          <a:lstStyle/>
          <a:p>
            <a:pPr algn="ctr"/>
            <a:r>
              <a:rPr lang="en-US" sz="3100"/>
              <a:t>And he saith unto him, Cast thy garment about thee, and follow me. And he went out, and followed; and he knew not that it was true which was done by the angel, but thought he saw a vision. And when they were past the first and the second guard, they came unto the iron gate that leadeth into the city; which opened to them of its own accord: and they went out, and passed on through one street; and straightway the angel departed from him. (Continued...)</a:t>
            </a:r>
          </a:p>
        </p:txBody>
      </p:sp>
    </p:spTree>
    <p:extLst>
      <p:ext uri="{BB962C8B-B14F-4D97-AF65-F5344CB8AC3E}">
        <p14:creationId xmlns:p14="http://schemas.microsoft.com/office/powerpoint/2010/main" val="2839779482"/>
      </p:ext>
    </p:extLst>
  </p:cSld>
  <p:clrMapOvr>
    <a:masterClrMapping/>
  </p:clrMapOvr>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0255653-95D4-CED6-6019-8AECE091E372}"/>
              </a:ext>
            </a:extLst>
          </p:cNvPr>
          <p:cNvSpPr txBox="1"/>
          <p:nvPr/>
        </p:nvSpPr>
        <p:spPr>
          <a:xfrm>
            <a:off x="127000" y="127000"/>
            <a:ext cx="7315200" cy="276999"/>
          </a:xfrm>
          <a:prstGeom prst="rect">
            <a:avLst/>
          </a:prstGeom>
          <a:noFill/>
        </p:spPr>
        <p:txBody>
          <a:bodyPr vert="horz" lIns="0" tIns="0" rIns="0" bIns="0" rtlCol="0">
            <a:spAutoFit/>
          </a:bodyPr>
          <a:lstStyle/>
          <a:p>
            <a:r>
              <a:rPr lang="en-US"/>
              <a:t>ANGELS ARE SERVANTS THAT DO YHVH'S BIDDING</a:t>
            </a:r>
          </a:p>
        </p:txBody>
      </p:sp>
      <p:sp>
        <p:nvSpPr>
          <p:cNvPr id="3" name="TextBox 2">
            <a:extLst>
              <a:ext uri="{FF2B5EF4-FFF2-40B4-BE49-F238E27FC236}">
                <a16:creationId xmlns:a16="http://schemas.microsoft.com/office/drawing/2014/main" id="{A0ADA33F-602D-99AC-2D75-0E94E85DEE6E}"/>
              </a:ext>
            </a:extLst>
          </p:cNvPr>
          <p:cNvSpPr txBox="1"/>
          <p:nvPr/>
        </p:nvSpPr>
        <p:spPr>
          <a:xfrm>
            <a:off x="1016000" y="635000"/>
            <a:ext cx="10160000" cy="2000548"/>
          </a:xfrm>
          <a:prstGeom prst="rect">
            <a:avLst/>
          </a:prstGeom>
          <a:noFill/>
        </p:spPr>
        <p:txBody>
          <a:bodyPr vert="horz" rtlCol="0">
            <a:spAutoFit/>
          </a:bodyPr>
          <a:lstStyle/>
          <a:p>
            <a:pPr algn="ctr"/>
            <a:r>
              <a:rPr lang="en-US" sz="3100"/>
              <a:t>And when Peter was come to himself, he said, Now I know of a truth, t</a:t>
            </a:r>
            <a:r>
              <a:rPr lang="en-US" sz="3100" b="1">
                <a:solidFill>
                  <a:srgbClr val="FF0000"/>
                </a:solidFill>
              </a:rPr>
              <a:t>hat the Lord hath sent forth his angel and delivered me out of the hand of Herod,</a:t>
            </a:r>
            <a:r>
              <a:rPr lang="en-US" sz="3100"/>
              <a:t> and from all the expectation of the people of the Jews.</a:t>
            </a:r>
          </a:p>
        </p:txBody>
      </p:sp>
    </p:spTree>
    <p:extLst>
      <p:ext uri="{BB962C8B-B14F-4D97-AF65-F5344CB8AC3E}">
        <p14:creationId xmlns:p14="http://schemas.microsoft.com/office/powerpoint/2010/main" val="748728544"/>
      </p:ext>
    </p:extLst>
  </p:cSld>
  <p:clrMapOvr>
    <a:masterClrMapping/>
  </p:clrMapOvr>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202DB67-C66D-D542-8D31-5C722901A2B9}"/>
              </a:ext>
            </a:extLst>
          </p:cNvPr>
          <p:cNvSpPr txBox="1"/>
          <p:nvPr/>
        </p:nvSpPr>
        <p:spPr>
          <a:xfrm>
            <a:off x="127000" y="127000"/>
            <a:ext cx="7315200" cy="276999"/>
          </a:xfrm>
          <a:prstGeom prst="rect">
            <a:avLst/>
          </a:prstGeom>
          <a:noFill/>
        </p:spPr>
        <p:txBody>
          <a:bodyPr vert="horz" lIns="0" tIns="0" rIns="0" bIns="0" rtlCol="0">
            <a:spAutoFit/>
          </a:bodyPr>
          <a:lstStyle/>
          <a:p>
            <a:r>
              <a:rPr lang="en-US"/>
              <a:t>ANGELS ARE SERVANTS THAT DO YHVH'S BIDDING</a:t>
            </a:r>
          </a:p>
        </p:txBody>
      </p:sp>
      <p:sp>
        <p:nvSpPr>
          <p:cNvPr id="3" name="TextBox 2">
            <a:extLst>
              <a:ext uri="{FF2B5EF4-FFF2-40B4-BE49-F238E27FC236}">
                <a16:creationId xmlns:a16="http://schemas.microsoft.com/office/drawing/2014/main" id="{D9D930BF-532F-EBC9-7720-CB1ADE9E1091}"/>
              </a:ext>
            </a:extLst>
          </p:cNvPr>
          <p:cNvSpPr txBox="1"/>
          <p:nvPr/>
        </p:nvSpPr>
        <p:spPr>
          <a:xfrm>
            <a:off x="0" y="762000"/>
            <a:ext cx="12192000" cy="646331"/>
          </a:xfrm>
          <a:prstGeom prst="rect">
            <a:avLst/>
          </a:prstGeom>
          <a:noFill/>
        </p:spPr>
        <p:txBody>
          <a:bodyPr vert="horz" rtlCol="0">
            <a:spAutoFit/>
          </a:bodyPr>
          <a:lstStyle/>
          <a:p>
            <a:pPr algn="ctr"/>
            <a:r>
              <a:rPr lang="en-US" sz="3600"/>
              <a:t>Shepherd of Hermas 12:1-2</a:t>
            </a:r>
          </a:p>
        </p:txBody>
      </p:sp>
      <p:sp>
        <p:nvSpPr>
          <p:cNvPr id="4" name="TextBox 3">
            <a:extLst>
              <a:ext uri="{FF2B5EF4-FFF2-40B4-BE49-F238E27FC236}">
                <a16:creationId xmlns:a16="http://schemas.microsoft.com/office/drawing/2014/main" id="{080C72CD-6A5E-30BC-B862-9B5D44301558}"/>
              </a:ext>
            </a:extLst>
          </p:cNvPr>
          <p:cNvSpPr txBox="1"/>
          <p:nvPr/>
        </p:nvSpPr>
        <p:spPr>
          <a:xfrm>
            <a:off x="0" y="1270000"/>
            <a:ext cx="12192000" cy="400110"/>
          </a:xfrm>
          <a:prstGeom prst="rect">
            <a:avLst/>
          </a:prstGeom>
          <a:noFill/>
        </p:spPr>
        <p:txBody>
          <a:bodyPr vert="horz" rtlCol="0">
            <a:spAutoFit/>
          </a:bodyPr>
          <a:lstStyle/>
          <a:p>
            <a:pPr algn="ctr"/>
            <a:r>
              <a:rPr lang="en-US" sz="2000"/>
              <a:t>(JBLT, J. B. Lightfoot Translation)</a:t>
            </a:r>
          </a:p>
        </p:txBody>
      </p:sp>
      <p:sp>
        <p:nvSpPr>
          <p:cNvPr id="5" name="TextBox 4">
            <a:extLst>
              <a:ext uri="{FF2B5EF4-FFF2-40B4-BE49-F238E27FC236}">
                <a16:creationId xmlns:a16="http://schemas.microsoft.com/office/drawing/2014/main" id="{38961D8C-858B-513B-D713-476B7B1CDA8B}"/>
              </a:ext>
            </a:extLst>
          </p:cNvPr>
          <p:cNvSpPr txBox="1"/>
          <p:nvPr/>
        </p:nvSpPr>
        <p:spPr>
          <a:xfrm>
            <a:off x="1016000" y="1905000"/>
            <a:ext cx="10160000" cy="4385816"/>
          </a:xfrm>
          <a:prstGeom prst="rect">
            <a:avLst/>
          </a:prstGeom>
          <a:noFill/>
        </p:spPr>
        <p:txBody>
          <a:bodyPr vert="horz" rtlCol="0">
            <a:spAutoFit/>
          </a:bodyPr>
          <a:lstStyle/>
          <a:p>
            <a:pPr algn="ctr"/>
            <a:r>
              <a:rPr lang="en-US" sz="3100"/>
              <a:t>I answered and said unto her, "Lady, this thing is great and marvelous. But the six young men that build, who are they, lady?" "These are the holy angels of God, that were created first of all, unto whom the Lord delivered all His creation to increase and to build it, and to be masters of all creation. </a:t>
            </a:r>
            <a:r>
              <a:rPr lang="en-US" sz="3100" b="1">
                <a:solidFill>
                  <a:srgbClr val="FF0000"/>
                </a:solidFill>
              </a:rPr>
              <a:t>By their hands therefore the building of the tower will be accomplished</a:t>
            </a:r>
            <a:r>
              <a:rPr lang="en-US" sz="3100"/>
              <a:t>." "And who are the others who are bringing the stones in?" "They also are holy angels of God; (Continued...)</a:t>
            </a:r>
          </a:p>
        </p:txBody>
      </p:sp>
    </p:spTree>
    <p:extLst>
      <p:ext uri="{BB962C8B-B14F-4D97-AF65-F5344CB8AC3E}">
        <p14:creationId xmlns:p14="http://schemas.microsoft.com/office/powerpoint/2010/main" val="3826399058"/>
      </p:ext>
    </p:extLst>
  </p:cSld>
  <p:clrMapOvr>
    <a:masterClrMapping/>
  </p:clrMapOvr>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D3D201E-CD92-C5A1-67C6-93910941899F}"/>
              </a:ext>
            </a:extLst>
          </p:cNvPr>
          <p:cNvSpPr txBox="1"/>
          <p:nvPr/>
        </p:nvSpPr>
        <p:spPr>
          <a:xfrm>
            <a:off x="127000" y="127000"/>
            <a:ext cx="7315200" cy="276999"/>
          </a:xfrm>
          <a:prstGeom prst="rect">
            <a:avLst/>
          </a:prstGeom>
          <a:noFill/>
        </p:spPr>
        <p:txBody>
          <a:bodyPr vert="horz" lIns="0" tIns="0" rIns="0" bIns="0" rtlCol="0">
            <a:spAutoFit/>
          </a:bodyPr>
          <a:lstStyle/>
          <a:p>
            <a:r>
              <a:rPr lang="en-US"/>
              <a:t>ANGELS ARE SERVANTS THAT DO YHVH'S BIDDING</a:t>
            </a:r>
          </a:p>
        </p:txBody>
      </p:sp>
      <p:sp>
        <p:nvSpPr>
          <p:cNvPr id="3" name="TextBox 2">
            <a:extLst>
              <a:ext uri="{FF2B5EF4-FFF2-40B4-BE49-F238E27FC236}">
                <a16:creationId xmlns:a16="http://schemas.microsoft.com/office/drawing/2014/main" id="{599243E5-07E9-10FE-C5C3-1FB235D889A2}"/>
              </a:ext>
            </a:extLst>
          </p:cNvPr>
          <p:cNvSpPr txBox="1"/>
          <p:nvPr/>
        </p:nvSpPr>
        <p:spPr>
          <a:xfrm>
            <a:off x="1016000" y="635000"/>
            <a:ext cx="10160000" cy="2477601"/>
          </a:xfrm>
          <a:prstGeom prst="rect">
            <a:avLst/>
          </a:prstGeom>
          <a:noFill/>
        </p:spPr>
        <p:txBody>
          <a:bodyPr vert="horz" rtlCol="0">
            <a:spAutoFit/>
          </a:bodyPr>
          <a:lstStyle/>
          <a:p>
            <a:pPr algn="ctr"/>
            <a:r>
              <a:rPr lang="en-US" sz="3100"/>
              <a:t>but these six are superior to them. The building of the tower then shall be accomplished, and all alike shall rejoice in the (completed) circle of the tower, and shall glorify God that the building of the tower was accomplished."</a:t>
            </a:r>
          </a:p>
        </p:txBody>
      </p:sp>
    </p:spTree>
    <p:extLst>
      <p:ext uri="{BB962C8B-B14F-4D97-AF65-F5344CB8AC3E}">
        <p14:creationId xmlns:p14="http://schemas.microsoft.com/office/powerpoint/2010/main" val="2703883389"/>
      </p:ext>
    </p:extLst>
  </p:cSld>
  <p:clrMapOvr>
    <a:masterClrMapping/>
  </p:clrMapOvr>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18D3BC-BB73-D763-E495-110663F42002}"/>
              </a:ext>
            </a:extLst>
          </p:cNvPr>
          <p:cNvSpPr>
            <a:spLocks noGrp="1"/>
          </p:cNvSpPr>
          <p:nvPr>
            <p:ph type="ctrTitle"/>
          </p:nvPr>
        </p:nvSpPr>
        <p:spPr>
          <a:xfrm>
            <a:off x="518160" y="762000"/>
            <a:ext cx="11155680" cy="3429000"/>
          </a:xfrm>
        </p:spPr>
        <p:txBody>
          <a:bodyPr>
            <a:normAutofit/>
          </a:bodyPr>
          <a:lstStyle/>
          <a:p>
            <a:pPr algn="ctr"/>
            <a:r>
              <a:rPr lang="en-US" sz="4800">
                <a:solidFill>
                  <a:srgbClr val="000000"/>
                </a:solidFill>
              </a:rPr>
              <a:t>Angels know a lot, but they are not all-knowing</a:t>
            </a:r>
          </a:p>
        </p:txBody>
      </p:sp>
      <p:sp>
        <p:nvSpPr>
          <p:cNvPr id="3" name="Subtitle 2">
            <a:extLst>
              <a:ext uri="{FF2B5EF4-FFF2-40B4-BE49-F238E27FC236}">
                <a16:creationId xmlns:a16="http://schemas.microsoft.com/office/drawing/2014/main" id="{F8A25B13-ADA3-DC8F-8DEC-18B397CEACC6}"/>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897490976"/>
      </p:ext>
    </p:extLst>
  </p:cSld>
  <p:clrMapOvr>
    <a:masterClrMapping/>
  </p:clrMapOvr>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4FFE3E5-2E57-49AB-9A92-3DFFD0FE001A}"/>
              </a:ext>
            </a:extLst>
          </p:cNvPr>
          <p:cNvSpPr txBox="1"/>
          <p:nvPr/>
        </p:nvSpPr>
        <p:spPr>
          <a:xfrm>
            <a:off x="127000" y="127000"/>
            <a:ext cx="7315200" cy="276999"/>
          </a:xfrm>
          <a:prstGeom prst="rect">
            <a:avLst/>
          </a:prstGeom>
          <a:noFill/>
        </p:spPr>
        <p:txBody>
          <a:bodyPr vert="horz" lIns="0" tIns="0" rIns="0" bIns="0" rtlCol="0">
            <a:spAutoFit/>
          </a:bodyPr>
          <a:lstStyle/>
          <a:p>
            <a:r>
              <a:rPr lang="en-US"/>
              <a:t>ANGELS KNOW A LOT, BUT THEY ARE NOT ALL-KNOWING</a:t>
            </a:r>
          </a:p>
        </p:txBody>
      </p:sp>
      <p:sp>
        <p:nvSpPr>
          <p:cNvPr id="3" name="TextBox 2">
            <a:extLst>
              <a:ext uri="{FF2B5EF4-FFF2-40B4-BE49-F238E27FC236}">
                <a16:creationId xmlns:a16="http://schemas.microsoft.com/office/drawing/2014/main" id="{3A8F73FE-78AB-FBB0-0C1D-3DE15A46FFB1}"/>
              </a:ext>
            </a:extLst>
          </p:cNvPr>
          <p:cNvSpPr txBox="1"/>
          <p:nvPr/>
        </p:nvSpPr>
        <p:spPr>
          <a:xfrm>
            <a:off x="0" y="762000"/>
            <a:ext cx="12192000" cy="646331"/>
          </a:xfrm>
          <a:prstGeom prst="rect">
            <a:avLst/>
          </a:prstGeom>
          <a:noFill/>
        </p:spPr>
        <p:txBody>
          <a:bodyPr vert="horz" rtlCol="0">
            <a:spAutoFit/>
          </a:bodyPr>
          <a:lstStyle/>
          <a:p>
            <a:pPr algn="ctr"/>
            <a:r>
              <a:rPr lang="en-US" sz="3600"/>
              <a:t>Luke 2:15</a:t>
            </a:r>
          </a:p>
        </p:txBody>
      </p:sp>
      <p:sp>
        <p:nvSpPr>
          <p:cNvPr id="4" name="TextBox 3">
            <a:extLst>
              <a:ext uri="{FF2B5EF4-FFF2-40B4-BE49-F238E27FC236}">
                <a16:creationId xmlns:a16="http://schemas.microsoft.com/office/drawing/2014/main" id="{A7A6C38C-B24B-5A24-1099-76CB6731FBBC}"/>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664D42D7-5FE4-2F88-65C3-CE6DC1428ED1}"/>
              </a:ext>
            </a:extLst>
          </p:cNvPr>
          <p:cNvSpPr txBox="1"/>
          <p:nvPr/>
        </p:nvSpPr>
        <p:spPr>
          <a:xfrm>
            <a:off x="1016000" y="1905000"/>
            <a:ext cx="10160000" cy="2477601"/>
          </a:xfrm>
          <a:prstGeom prst="rect">
            <a:avLst/>
          </a:prstGeom>
          <a:noFill/>
        </p:spPr>
        <p:txBody>
          <a:bodyPr vert="horz" rtlCol="0">
            <a:spAutoFit/>
          </a:bodyPr>
          <a:lstStyle/>
          <a:p>
            <a:pPr algn="ctr"/>
            <a:r>
              <a:rPr lang="en-US" sz="3100"/>
              <a:t>And it came to pass, when the angels went away from them into heaven, the shepherds said one to another, Let us now go even unto Bethlehem, and </a:t>
            </a:r>
            <a:r>
              <a:rPr lang="en-US" sz="3100" b="1">
                <a:solidFill>
                  <a:srgbClr val="FF0000"/>
                </a:solidFill>
              </a:rPr>
              <a:t>see this thing that is come to pass, which the Lord hath made known unto us</a:t>
            </a:r>
            <a:r>
              <a:rPr lang="en-US" sz="3100"/>
              <a:t>.</a:t>
            </a:r>
          </a:p>
        </p:txBody>
      </p:sp>
    </p:spTree>
    <p:extLst>
      <p:ext uri="{BB962C8B-B14F-4D97-AF65-F5344CB8AC3E}">
        <p14:creationId xmlns:p14="http://schemas.microsoft.com/office/powerpoint/2010/main" val="1988470298"/>
      </p:ext>
    </p:extLst>
  </p:cSld>
  <p:clrMapOvr>
    <a:masterClrMapping/>
  </p:clrMapOvr>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7820BFC-91F9-831C-F040-5AC489E74C8F}"/>
              </a:ext>
            </a:extLst>
          </p:cNvPr>
          <p:cNvSpPr txBox="1"/>
          <p:nvPr/>
        </p:nvSpPr>
        <p:spPr>
          <a:xfrm>
            <a:off x="127000" y="127000"/>
            <a:ext cx="7315200" cy="276999"/>
          </a:xfrm>
          <a:prstGeom prst="rect">
            <a:avLst/>
          </a:prstGeom>
          <a:noFill/>
        </p:spPr>
        <p:txBody>
          <a:bodyPr vert="horz" lIns="0" tIns="0" rIns="0" bIns="0" rtlCol="0">
            <a:spAutoFit/>
          </a:bodyPr>
          <a:lstStyle/>
          <a:p>
            <a:r>
              <a:rPr lang="en-US"/>
              <a:t>ANGELS KNOW A LOT, BUT THEY ARE NOT ALL-KNOWING</a:t>
            </a:r>
          </a:p>
        </p:txBody>
      </p:sp>
      <p:sp>
        <p:nvSpPr>
          <p:cNvPr id="3" name="TextBox 2">
            <a:extLst>
              <a:ext uri="{FF2B5EF4-FFF2-40B4-BE49-F238E27FC236}">
                <a16:creationId xmlns:a16="http://schemas.microsoft.com/office/drawing/2014/main" id="{B063E1F6-A2E1-2BA1-8630-EAAA68688E76}"/>
              </a:ext>
            </a:extLst>
          </p:cNvPr>
          <p:cNvSpPr txBox="1"/>
          <p:nvPr/>
        </p:nvSpPr>
        <p:spPr>
          <a:xfrm>
            <a:off x="0" y="762000"/>
            <a:ext cx="12192000" cy="646331"/>
          </a:xfrm>
          <a:prstGeom prst="rect">
            <a:avLst/>
          </a:prstGeom>
          <a:noFill/>
        </p:spPr>
        <p:txBody>
          <a:bodyPr vert="horz" rtlCol="0">
            <a:spAutoFit/>
          </a:bodyPr>
          <a:lstStyle/>
          <a:p>
            <a:pPr algn="ctr"/>
            <a:r>
              <a:rPr lang="en-US" sz="3600"/>
              <a:t>Matthew 24:36</a:t>
            </a:r>
          </a:p>
        </p:txBody>
      </p:sp>
      <p:sp>
        <p:nvSpPr>
          <p:cNvPr id="4" name="TextBox 3">
            <a:extLst>
              <a:ext uri="{FF2B5EF4-FFF2-40B4-BE49-F238E27FC236}">
                <a16:creationId xmlns:a16="http://schemas.microsoft.com/office/drawing/2014/main" id="{7F76430F-1240-15FB-2054-6B159FFD4AE7}"/>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B372290D-2EA6-17B9-6BCF-07291A164E84}"/>
              </a:ext>
            </a:extLst>
          </p:cNvPr>
          <p:cNvSpPr txBox="1"/>
          <p:nvPr/>
        </p:nvSpPr>
        <p:spPr>
          <a:xfrm>
            <a:off x="1016000" y="1905000"/>
            <a:ext cx="10160000" cy="1046440"/>
          </a:xfrm>
          <a:prstGeom prst="rect">
            <a:avLst/>
          </a:prstGeom>
          <a:noFill/>
        </p:spPr>
        <p:txBody>
          <a:bodyPr vert="horz" rtlCol="0">
            <a:spAutoFit/>
          </a:bodyPr>
          <a:lstStyle/>
          <a:p>
            <a:pPr algn="ctr"/>
            <a:r>
              <a:rPr lang="en-US" sz="3100"/>
              <a:t>"But of that day and hour </a:t>
            </a:r>
            <a:r>
              <a:rPr lang="en-US" sz="3100" b="1">
                <a:solidFill>
                  <a:srgbClr val="FF0000"/>
                </a:solidFill>
              </a:rPr>
              <a:t>no one knows, not even the angels of heaven</a:t>
            </a:r>
            <a:r>
              <a:rPr lang="en-US" sz="3100"/>
              <a:t>, nor the Son, but the Father alone.</a:t>
            </a:r>
          </a:p>
        </p:txBody>
      </p:sp>
    </p:spTree>
    <p:extLst>
      <p:ext uri="{BB962C8B-B14F-4D97-AF65-F5344CB8AC3E}">
        <p14:creationId xmlns:p14="http://schemas.microsoft.com/office/powerpoint/2010/main" val="3039994845"/>
      </p:ext>
    </p:extLst>
  </p:cSld>
  <p:clrMapOvr>
    <a:masterClrMapping/>
  </p:clrMapOvr>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0C49C9F-F8CC-ABE5-E808-F7D5BA174EC6}"/>
              </a:ext>
            </a:extLst>
          </p:cNvPr>
          <p:cNvSpPr txBox="1"/>
          <p:nvPr/>
        </p:nvSpPr>
        <p:spPr>
          <a:xfrm>
            <a:off x="127000" y="127000"/>
            <a:ext cx="7315200" cy="276999"/>
          </a:xfrm>
          <a:prstGeom prst="rect">
            <a:avLst/>
          </a:prstGeom>
          <a:noFill/>
        </p:spPr>
        <p:txBody>
          <a:bodyPr vert="horz" lIns="0" tIns="0" rIns="0" bIns="0" rtlCol="0">
            <a:spAutoFit/>
          </a:bodyPr>
          <a:lstStyle/>
          <a:p>
            <a:r>
              <a:rPr lang="en-US"/>
              <a:t>ANGELS KNOW A LOT, BUT THEY ARE NOT ALL-KNOWING</a:t>
            </a:r>
          </a:p>
        </p:txBody>
      </p:sp>
      <p:sp>
        <p:nvSpPr>
          <p:cNvPr id="3" name="TextBox 2">
            <a:extLst>
              <a:ext uri="{FF2B5EF4-FFF2-40B4-BE49-F238E27FC236}">
                <a16:creationId xmlns:a16="http://schemas.microsoft.com/office/drawing/2014/main" id="{303410F6-D119-A184-4664-87B3F9FA2939}"/>
              </a:ext>
            </a:extLst>
          </p:cNvPr>
          <p:cNvSpPr txBox="1"/>
          <p:nvPr/>
        </p:nvSpPr>
        <p:spPr>
          <a:xfrm>
            <a:off x="0" y="762000"/>
            <a:ext cx="12192000" cy="646331"/>
          </a:xfrm>
          <a:prstGeom prst="rect">
            <a:avLst/>
          </a:prstGeom>
          <a:noFill/>
        </p:spPr>
        <p:txBody>
          <a:bodyPr vert="horz" rtlCol="0">
            <a:spAutoFit/>
          </a:bodyPr>
          <a:lstStyle/>
          <a:p>
            <a:pPr algn="ctr"/>
            <a:r>
              <a:rPr lang="en-US" sz="3600"/>
              <a:t>Second Samuel 14:20</a:t>
            </a:r>
          </a:p>
        </p:txBody>
      </p:sp>
      <p:sp>
        <p:nvSpPr>
          <p:cNvPr id="4" name="TextBox 3">
            <a:extLst>
              <a:ext uri="{FF2B5EF4-FFF2-40B4-BE49-F238E27FC236}">
                <a16:creationId xmlns:a16="http://schemas.microsoft.com/office/drawing/2014/main" id="{8069E7B1-D9FD-B5D7-FF2B-DE8F65B6A036}"/>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3D7B2AC4-FAE1-077C-40CF-7E5F0CFA9DE2}"/>
              </a:ext>
            </a:extLst>
          </p:cNvPr>
          <p:cNvSpPr txBox="1"/>
          <p:nvPr/>
        </p:nvSpPr>
        <p:spPr>
          <a:xfrm>
            <a:off x="1016000" y="1905000"/>
            <a:ext cx="10160000" cy="2000548"/>
          </a:xfrm>
          <a:prstGeom prst="rect">
            <a:avLst/>
          </a:prstGeom>
          <a:noFill/>
        </p:spPr>
        <p:txBody>
          <a:bodyPr vert="horz" rtlCol="0">
            <a:spAutoFit/>
          </a:bodyPr>
          <a:lstStyle/>
          <a:p>
            <a:pPr algn="ctr"/>
            <a:r>
              <a:rPr lang="en-US" sz="3100"/>
              <a:t>in order to change the appearance of things your servant Joab has done this thing. But my lord is wise, </a:t>
            </a:r>
            <a:r>
              <a:rPr lang="en-US" sz="3100" b="1">
                <a:solidFill>
                  <a:srgbClr val="FF0000"/>
                </a:solidFill>
              </a:rPr>
              <a:t>like the wisdom of the angel of God, to know all that is in the earth</a:t>
            </a:r>
            <a:r>
              <a:rPr lang="en-US" sz="3100"/>
              <a:t>."</a:t>
            </a:r>
          </a:p>
        </p:txBody>
      </p:sp>
    </p:spTree>
    <p:extLst>
      <p:ext uri="{BB962C8B-B14F-4D97-AF65-F5344CB8AC3E}">
        <p14:creationId xmlns:p14="http://schemas.microsoft.com/office/powerpoint/2010/main" val="2628090547"/>
      </p:ext>
    </p:extLst>
  </p:cSld>
  <p:clrMapOvr>
    <a:masterClrMapping/>
  </p:clrMapOvr>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9D84AC-12A1-9BB9-0BCE-2171FC4128BC}"/>
              </a:ext>
            </a:extLst>
          </p:cNvPr>
          <p:cNvSpPr>
            <a:spLocks noGrp="1"/>
          </p:cNvSpPr>
          <p:nvPr>
            <p:ph type="ctrTitle"/>
          </p:nvPr>
        </p:nvSpPr>
        <p:spPr>
          <a:xfrm>
            <a:off x="518160" y="762000"/>
            <a:ext cx="11155680" cy="3429000"/>
          </a:xfrm>
        </p:spPr>
        <p:txBody>
          <a:bodyPr>
            <a:normAutofit/>
          </a:bodyPr>
          <a:lstStyle/>
          <a:p>
            <a:pPr algn="ctr"/>
            <a:r>
              <a:rPr lang="en-US" sz="4800">
                <a:solidFill>
                  <a:srgbClr val="000000"/>
                </a:solidFill>
              </a:rPr>
              <a:t>There are a lot of angels that exist</a:t>
            </a:r>
          </a:p>
        </p:txBody>
      </p:sp>
      <p:sp>
        <p:nvSpPr>
          <p:cNvPr id="3" name="Subtitle 2">
            <a:extLst>
              <a:ext uri="{FF2B5EF4-FFF2-40B4-BE49-F238E27FC236}">
                <a16:creationId xmlns:a16="http://schemas.microsoft.com/office/drawing/2014/main" id="{CFBFADAD-3552-AD57-7EE9-BCC426AF3098}"/>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068266116"/>
      </p:ext>
    </p:extLst>
  </p:cSld>
  <p:clrMapOvr>
    <a:masterClrMapping/>
  </p:clrMapOvr>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6B5248A-80DF-249F-738B-5B694713FECB}"/>
              </a:ext>
            </a:extLst>
          </p:cNvPr>
          <p:cNvSpPr txBox="1"/>
          <p:nvPr/>
        </p:nvSpPr>
        <p:spPr>
          <a:xfrm>
            <a:off x="127000" y="127000"/>
            <a:ext cx="7315200" cy="276999"/>
          </a:xfrm>
          <a:prstGeom prst="rect">
            <a:avLst/>
          </a:prstGeom>
          <a:noFill/>
        </p:spPr>
        <p:txBody>
          <a:bodyPr vert="horz" lIns="0" tIns="0" rIns="0" bIns="0" rtlCol="0">
            <a:spAutoFit/>
          </a:bodyPr>
          <a:lstStyle/>
          <a:p>
            <a:r>
              <a:rPr lang="en-US"/>
              <a:t>THERE ARE A LOT OF ANGELS THAT EXIST</a:t>
            </a:r>
          </a:p>
        </p:txBody>
      </p:sp>
      <p:sp>
        <p:nvSpPr>
          <p:cNvPr id="3" name="TextBox 2">
            <a:extLst>
              <a:ext uri="{FF2B5EF4-FFF2-40B4-BE49-F238E27FC236}">
                <a16:creationId xmlns:a16="http://schemas.microsoft.com/office/drawing/2014/main" id="{4E661542-636F-38A5-060A-8D22625762DB}"/>
              </a:ext>
            </a:extLst>
          </p:cNvPr>
          <p:cNvSpPr txBox="1"/>
          <p:nvPr/>
        </p:nvSpPr>
        <p:spPr>
          <a:xfrm>
            <a:off x="0" y="762000"/>
            <a:ext cx="12192000" cy="646331"/>
          </a:xfrm>
          <a:prstGeom prst="rect">
            <a:avLst/>
          </a:prstGeom>
          <a:noFill/>
        </p:spPr>
        <p:txBody>
          <a:bodyPr vert="horz" rtlCol="0">
            <a:spAutoFit/>
          </a:bodyPr>
          <a:lstStyle/>
          <a:p>
            <a:pPr algn="ctr"/>
            <a:r>
              <a:rPr lang="en-US" sz="3600"/>
              <a:t>Apocalypse of Abraham 19:4</a:t>
            </a:r>
          </a:p>
        </p:txBody>
      </p:sp>
      <p:sp>
        <p:nvSpPr>
          <p:cNvPr id="4" name="TextBox 3">
            <a:extLst>
              <a:ext uri="{FF2B5EF4-FFF2-40B4-BE49-F238E27FC236}">
                <a16:creationId xmlns:a16="http://schemas.microsoft.com/office/drawing/2014/main" id="{03D8A291-C95D-E19D-6871-25A2754F412C}"/>
              </a:ext>
            </a:extLst>
          </p:cNvPr>
          <p:cNvSpPr txBox="1"/>
          <p:nvPr/>
        </p:nvSpPr>
        <p:spPr>
          <a:xfrm>
            <a:off x="0" y="1270000"/>
            <a:ext cx="12192000" cy="400110"/>
          </a:xfrm>
          <a:prstGeom prst="rect">
            <a:avLst/>
          </a:prstGeom>
          <a:noFill/>
        </p:spPr>
        <p:txBody>
          <a:bodyPr vert="horz" rtlCol="0">
            <a:spAutoFit/>
          </a:bodyPr>
          <a:lstStyle/>
          <a:p>
            <a:pPr algn="ctr"/>
            <a:r>
              <a:rPr lang="en-US" sz="2000"/>
              <a:t>(CPR, Cepher (Modified))</a:t>
            </a:r>
          </a:p>
        </p:txBody>
      </p:sp>
      <p:sp>
        <p:nvSpPr>
          <p:cNvPr id="5" name="TextBox 4">
            <a:extLst>
              <a:ext uri="{FF2B5EF4-FFF2-40B4-BE49-F238E27FC236}">
                <a16:creationId xmlns:a16="http://schemas.microsoft.com/office/drawing/2014/main" id="{C12B2CAD-93BD-A802-3E68-6FB291313341}"/>
              </a:ext>
            </a:extLst>
          </p:cNvPr>
          <p:cNvSpPr txBox="1"/>
          <p:nvPr/>
        </p:nvSpPr>
        <p:spPr>
          <a:xfrm>
            <a:off x="1016000" y="1905000"/>
            <a:ext cx="10160000" cy="2954655"/>
          </a:xfrm>
          <a:prstGeom prst="rect">
            <a:avLst/>
          </a:prstGeom>
          <a:noFill/>
        </p:spPr>
        <p:txBody>
          <a:bodyPr vert="horz" rtlCol="0">
            <a:spAutoFit/>
          </a:bodyPr>
          <a:lstStyle/>
          <a:p>
            <a:pPr algn="ctr"/>
            <a:r>
              <a:rPr lang="en-US" sz="3100"/>
              <a:t>And while he was still speaking, behold, the expanses under me, the heavens, opened and I saw on the seventh firmament upon which I stood a fire spread out and a light and dew </a:t>
            </a:r>
            <a:r>
              <a:rPr lang="en-US" sz="3100" b="1">
                <a:solidFill>
                  <a:srgbClr val="FF0000"/>
                </a:solidFill>
              </a:rPr>
              <a:t>and a multitude of angels</a:t>
            </a:r>
            <a:r>
              <a:rPr lang="en-US" sz="3100"/>
              <a:t> and a host of the invisible glory, and up above the living creatures I had seen; I saw no one.</a:t>
            </a:r>
          </a:p>
        </p:txBody>
      </p:sp>
    </p:spTree>
    <p:extLst>
      <p:ext uri="{BB962C8B-B14F-4D97-AF65-F5344CB8AC3E}">
        <p14:creationId xmlns:p14="http://schemas.microsoft.com/office/powerpoint/2010/main" val="2304067157"/>
      </p:ext>
    </p:extLst>
  </p:cSld>
  <p:clrMapOvr>
    <a:masterClrMapping/>
  </p:clrMapOvr>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B48445C-54C0-279C-2A24-3E67CDDEB600}"/>
              </a:ext>
            </a:extLst>
          </p:cNvPr>
          <p:cNvSpPr txBox="1"/>
          <p:nvPr/>
        </p:nvSpPr>
        <p:spPr>
          <a:xfrm>
            <a:off x="127000" y="127000"/>
            <a:ext cx="7315200" cy="276999"/>
          </a:xfrm>
          <a:prstGeom prst="rect">
            <a:avLst/>
          </a:prstGeom>
          <a:noFill/>
        </p:spPr>
        <p:txBody>
          <a:bodyPr vert="horz" lIns="0" tIns="0" rIns="0" bIns="0" rtlCol="0">
            <a:spAutoFit/>
          </a:bodyPr>
          <a:lstStyle/>
          <a:p>
            <a:r>
              <a:rPr lang="en-US"/>
              <a:t>THERE ARE A LOT OF ANGELS THAT EXIST</a:t>
            </a:r>
          </a:p>
        </p:txBody>
      </p:sp>
      <p:sp>
        <p:nvSpPr>
          <p:cNvPr id="3" name="TextBox 2">
            <a:extLst>
              <a:ext uri="{FF2B5EF4-FFF2-40B4-BE49-F238E27FC236}">
                <a16:creationId xmlns:a16="http://schemas.microsoft.com/office/drawing/2014/main" id="{FD0C3AA1-465B-E782-DCC1-40D428FF013D}"/>
              </a:ext>
            </a:extLst>
          </p:cNvPr>
          <p:cNvSpPr txBox="1"/>
          <p:nvPr/>
        </p:nvSpPr>
        <p:spPr>
          <a:xfrm>
            <a:off x="0" y="762000"/>
            <a:ext cx="12192000" cy="646331"/>
          </a:xfrm>
          <a:prstGeom prst="rect">
            <a:avLst/>
          </a:prstGeom>
          <a:noFill/>
        </p:spPr>
        <p:txBody>
          <a:bodyPr vert="horz" rtlCol="0">
            <a:spAutoFit/>
          </a:bodyPr>
          <a:lstStyle/>
          <a:p>
            <a:pPr algn="ctr"/>
            <a:r>
              <a:rPr lang="en-US" sz="3600"/>
              <a:t>Deuteronomy 33:2</a:t>
            </a:r>
          </a:p>
        </p:txBody>
      </p:sp>
      <p:sp>
        <p:nvSpPr>
          <p:cNvPr id="4" name="TextBox 3">
            <a:extLst>
              <a:ext uri="{FF2B5EF4-FFF2-40B4-BE49-F238E27FC236}">
                <a16:creationId xmlns:a16="http://schemas.microsoft.com/office/drawing/2014/main" id="{891CF206-7E1F-0FF3-CA28-0E1FF080CB59}"/>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C0EC4627-BF5F-8855-23E7-C18B8802B2AA}"/>
              </a:ext>
            </a:extLst>
          </p:cNvPr>
          <p:cNvSpPr txBox="1"/>
          <p:nvPr/>
        </p:nvSpPr>
        <p:spPr>
          <a:xfrm>
            <a:off x="1016000" y="1905000"/>
            <a:ext cx="10160000" cy="2000548"/>
          </a:xfrm>
          <a:prstGeom prst="rect">
            <a:avLst/>
          </a:prstGeom>
          <a:noFill/>
        </p:spPr>
        <p:txBody>
          <a:bodyPr vert="horz" rtlCol="0">
            <a:spAutoFit/>
          </a:bodyPr>
          <a:lstStyle/>
          <a:p>
            <a:pPr algn="ctr"/>
            <a:r>
              <a:rPr lang="en-US" sz="3100"/>
              <a:t>He said, "The LORD came from Sinai, And dawned on them from Seir; He shone forth from Mount Paran, And He came from the midst of </a:t>
            </a:r>
            <a:r>
              <a:rPr lang="en-US" sz="3100" b="1">
                <a:solidFill>
                  <a:srgbClr val="FF0000"/>
                </a:solidFill>
              </a:rPr>
              <a:t>ten thousand holy ones</a:t>
            </a:r>
            <a:r>
              <a:rPr lang="en-US" sz="3100"/>
              <a:t>; At His right hand there was flashing lightning for them.</a:t>
            </a:r>
          </a:p>
        </p:txBody>
      </p:sp>
    </p:spTree>
    <p:extLst>
      <p:ext uri="{BB962C8B-B14F-4D97-AF65-F5344CB8AC3E}">
        <p14:creationId xmlns:p14="http://schemas.microsoft.com/office/powerpoint/2010/main" val="1451385900"/>
      </p:ext>
    </p:extLst>
  </p:cSld>
  <p:clrMapOvr>
    <a:masterClrMapping/>
  </p:clrMapOvr>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DA65220-7E89-B66E-8F99-19BEFEE75605}"/>
              </a:ext>
            </a:extLst>
          </p:cNvPr>
          <p:cNvSpPr txBox="1"/>
          <p:nvPr/>
        </p:nvSpPr>
        <p:spPr>
          <a:xfrm>
            <a:off x="127000" y="127000"/>
            <a:ext cx="7315200" cy="276999"/>
          </a:xfrm>
          <a:prstGeom prst="rect">
            <a:avLst/>
          </a:prstGeom>
          <a:noFill/>
        </p:spPr>
        <p:txBody>
          <a:bodyPr vert="horz" lIns="0" tIns="0" rIns="0" bIns="0" rtlCol="0">
            <a:spAutoFit/>
          </a:bodyPr>
          <a:lstStyle/>
          <a:p>
            <a:r>
              <a:rPr lang="en-US"/>
              <a:t>THERE ARE A LOT OF ANGELS THAT EXIST</a:t>
            </a:r>
          </a:p>
        </p:txBody>
      </p:sp>
      <p:sp>
        <p:nvSpPr>
          <p:cNvPr id="3" name="TextBox 2">
            <a:extLst>
              <a:ext uri="{FF2B5EF4-FFF2-40B4-BE49-F238E27FC236}">
                <a16:creationId xmlns:a16="http://schemas.microsoft.com/office/drawing/2014/main" id="{554FB38D-D619-B708-99B3-4C9E3BD01E64}"/>
              </a:ext>
            </a:extLst>
          </p:cNvPr>
          <p:cNvSpPr txBox="1"/>
          <p:nvPr/>
        </p:nvSpPr>
        <p:spPr>
          <a:xfrm>
            <a:off x="0" y="762000"/>
            <a:ext cx="12192000" cy="646331"/>
          </a:xfrm>
          <a:prstGeom prst="rect">
            <a:avLst/>
          </a:prstGeom>
          <a:noFill/>
        </p:spPr>
        <p:txBody>
          <a:bodyPr vert="horz" rtlCol="0">
            <a:spAutoFit/>
          </a:bodyPr>
          <a:lstStyle/>
          <a:p>
            <a:pPr algn="ctr"/>
            <a:r>
              <a:rPr lang="en-US" sz="3600"/>
              <a:t>First Enoch 1:9</a:t>
            </a:r>
          </a:p>
        </p:txBody>
      </p:sp>
      <p:sp>
        <p:nvSpPr>
          <p:cNvPr id="4" name="TextBox 3">
            <a:extLst>
              <a:ext uri="{FF2B5EF4-FFF2-40B4-BE49-F238E27FC236}">
                <a16:creationId xmlns:a16="http://schemas.microsoft.com/office/drawing/2014/main" id="{F15164D4-3BEA-F5D1-0E0F-7410555BA9B4}"/>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C4FF1B1F-C5DB-0295-D6FA-8E00A8DFD17E}"/>
              </a:ext>
            </a:extLst>
          </p:cNvPr>
          <p:cNvSpPr txBox="1"/>
          <p:nvPr/>
        </p:nvSpPr>
        <p:spPr>
          <a:xfrm>
            <a:off x="1016000" y="1905000"/>
            <a:ext cx="10160000" cy="1046440"/>
          </a:xfrm>
          <a:prstGeom prst="rect">
            <a:avLst/>
          </a:prstGeom>
          <a:noFill/>
        </p:spPr>
        <p:txBody>
          <a:bodyPr vert="horz" rtlCol="0">
            <a:spAutoFit/>
          </a:bodyPr>
          <a:lstStyle/>
          <a:p>
            <a:pPr algn="ctr"/>
            <a:r>
              <a:rPr lang="en-US" sz="3100"/>
              <a:t>And behold! He cometh </a:t>
            </a:r>
            <a:r>
              <a:rPr lang="en-US" sz="3100" b="1">
                <a:solidFill>
                  <a:srgbClr val="FF0000"/>
                </a:solidFill>
              </a:rPr>
              <a:t>with ten thousands of His holy ones</a:t>
            </a:r>
          </a:p>
        </p:txBody>
      </p:sp>
    </p:spTree>
    <p:extLst>
      <p:ext uri="{BB962C8B-B14F-4D97-AF65-F5344CB8AC3E}">
        <p14:creationId xmlns:p14="http://schemas.microsoft.com/office/powerpoint/2010/main" val="1651266160"/>
      </p:ext>
    </p:extLst>
  </p:cSld>
  <p:clrMapOvr>
    <a:masterClrMapping/>
  </p:clrMapOvr>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451B872-DEEE-2C4F-092F-7E78E10A0B32}"/>
              </a:ext>
            </a:extLst>
          </p:cNvPr>
          <p:cNvSpPr txBox="1"/>
          <p:nvPr/>
        </p:nvSpPr>
        <p:spPr>
          <a:xfrm>
            <a:off x="127000" y="127000"/>
            <a:ext cx="7315200" cy="276999"/>
          </a:xfrm>
          <a:prstGeom prst="rect">
            <a:avLst/>
          </a:prstGeom>
          <a:noFill/>
        </p:spPr>
        <p:txBody>
          <a:bodyPr vert="horz" lIns="0" tIns="0" rIns="0" bIns="0" rtlCol="0">
            <a:spAutoFit/>
          </a:bodyPr>
          <a:lstStyle/>
          <a:p>
            <a:r>
              <a:rPr lang="en-US"/>
              <a:t>THERE ARE A LOT OF ANGELS THAT EXIST</a:t>
            </a:r>
          </a:p>
        </p:txBody>
      </p:sp>
      <p:sp>
        <p:nvSpPr>
          <p:cNvPr id="3" name="TextBox 2">
            <a:extLst>
              <a:ext uri="{FF2B5EF4-FFF2-40B4-BE49-F238E27FC236}">
                <a16:creationId xmlns:a16="http://schemas.microsoft.com/office/drawing/2014/main" id="{12DC0AEE-D19A-EE1C-9A02-CD77D9595086}"/>
              </a:ext>
            </a:extLst>
          </p:cNvPr>
          <p:cNvSpPr txBox="1"/>
          <p:nvPr/>
        </p:nvSpPr>
        <p:spPr>
          <a:xfrm>
            <a:off x="0" y="762000"/>
            <a:ext cx="12192000" cy="646331"/>
          </a:xfrm>
          <a:prstGeom prst="rect">
            <a:avLst/>
          </a:prstGeom>
          <a:noFill/>
        </p:spPr>
        <p:txBody>
          <a:bodyPr vert="horz" rtlCol="0">
            <a:spAutoFit/>
          </a:bodyPr>
          <a:lstStyle/>
          <a:p>
            <a:pPr algn="ctr"/>
            <a:r>
              <a:rPr lang="en-US" sz="3600"/>
              <a:t>First Enoch 14:22-23</a:t>
            </a:r>
          </a:p>
        </p:txBody>
      </p:sp>
      <p:sp>
        <p:nvSpPr>
          <p:cNvPr id="4" name="TextBox 3">
            <a:extLst>
              <a:ext uri="{FF2B5EF4-FFF2-40B4-BE49-F238E27FC236}">
                <a16:creationId xmlns:a16="http://schemas.microsoft.com/office/drawing/2014/main" id="{9655AA22-9068-A9A8-8435-75BEEDDC43D8}"/>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A537D674-4373-37AA-36E9-612A510CD6B6}"/>
              </a:ext>
            </a:extLst>
          </p:cNvPr>
          <p:cNvSpPr txBox="1"/>
          <p:nvPr/>
        </p:nvSpPr>
        <p:spPr>
          <a:xfrm>
            <a:off x="1016000" y="1905000"/>
            <a:ext cx="10160000" cy="2954655"/>
          </a:xfrm>
          <a:prstGeom prst="rect">
            <a:avLst/>
          </a:prstGeom>
          <a:noFill/>
        </p:spPr>
        <p:txBody>
          <a:bodyPr vert="horz" rtlCol="0">
            <a:spAutoFit/>
          </a:bodyPr>
          <a:lstStyle/>
          <a:p>
            <a:pPr algn="ctr"/>
            <a:r>
              <a:rPr lang="en-US" sz="3100"/>
              <a:t>of the magnificence and glory and no flesh could behold Him. The flaming fire was round about Him, and a great fire stood before Him, and none around could draw nigh Him: </a:t>
            </a:r>
            <a:r>
              <a:rPr lang="en-US" sz="3100" b="1">
                <a:solidFill>
                  <a:srgbClr val="FF0000"/>
                </a:solidFill>
              </a:rPr>
              <a:t>ten thousand times ten thousand (stood) before Him</a:t>
            </a:r>
            <a:r>
              <a:rPr lang="en-US" sz="3100"/>
              <a:t>, yet He needed no counselor. And the most holy ones who were</a:t>
            </a:r>
          </a:p>
        </p:txBody>
      </p:sp>
    </p:spTree>
    <p:extLst>
      <p:ext uri="{BB962C8B-B14F-4D97-AF65-F5344CB8AC3E}">
        <p14:creationId xmlns:p14="http://schemas.microsoft.com/office/powerpoint/2010/main" val="1957950056"/>
      </p:ext>
    </p:extLst>
  </p:cSld>
  <p:clrMapOvr>
    <a:masterClrMapping/>
  </p:clrMapOvr>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CA153CD-AB57-5069-F075-DE9EDFF7C741}"/>
              </a:ext>
            </a:extLst>
          </p:cNvPr>
          <p:cNvSpPr txBox="1"/>
          <p:nvPr/>
        </p:nvSpPr>
        <p:spPr>
          <a:xfrm>
            <a:off x="127000" y="127000"/>
            <a:ext cx="7315200" cy="276999"/>
          </a:xfrm>
          <a:prstGeom prst="rect">
            <a:avLst/>
          </a:prstGeom>
          <a:noFill/>
        </p:spPr>
        <p:txBody>
          <a:bodyPr vert="horz" lIns="0" tIns="0" rIns="0" bIns="0" rtlCol="0">
            <a:spAutoFit/>
          </a:bodyPr>
          <a:lstStyle/>
          <a:p>
            <a:r>
              <a:rPr lang="en-US"/>
              <a:t>THERE ARE A LOT OF ANGELS THAT EXIST</a:t>
            </a:r>
          </a:p>
        </p:txBody>
      </p:sp>
      <p:sp>
        <p:nvSpPr>
          <p:cNvPr id="3" name="TextBox 2">
            <a:extLst>
              <a:ext uri="{FF2B5EF4-FFF2-40B4-BE49-F238E27FC236}">
                <a16:creationId xmlns:a16="http://schemas.microsoft.com/office/drawing/2014/main" id="{34EB6BF7-C804-2685-48C4-E54CBB0A1E4C}"/>
              </a:ext>
            </a:extLst>
          </p:cNvPr>
          <p:cNvSpPr txBox="1"/>
          <p:nvPr/>
        </p:nvSpPr>
        <p:spPr>
          <a:xfrm>
            <a:off x="0" y="762000"/>
            <a:ext cx="12192000" cy="646331"/>
          </a:xfrm>
          <a:prstGeom prst="rect">
            <a:avLst/>
          </a:prstGeom>
          <a:noFill/>
        </p:spPr>
        <p:txBody>
          <a:bodyPr vert="horz" rtlCol="0">
            <a:spAutoFit/>
          </a:bodyPr>
          <a:lstStyle/>
          <a:p>
            <a:pPr algn="ctr"/>
            <a:r>
              <a:rPr lang="en-US" sz="3600"/>
              <a:t>First Enoch 40:1</a:t>
            </a:r>
          </a:p>
        </p:txBody>
      </p:sp>
      <p:sp>
        <p:nvSpPr>
          <p:cNvPr id="4" name="TextBox 3">
            <a:extLst>
              <a:ext uri="{FF2B5EF4-FFF2-40B4-BE49-F238E27FC236}">
                <a16:creationId xmlns:a16="http://schemas.microsoft.com/office/drawing/2014/main" id="{115F5142-D5E5-0971-6E40-EE8412CCD6D6}"/>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7B0F7BD8-0CE5-2288-5ABF-989D1E78EA8B}"/>
              </a:ext>
            </a:extLst>
          </p:cNvPr>
          <p:cNvSpPr txBox="1"/>
          <p:nvPr/>
        </p:nvSpPr>
        <p:spPr>
          <a:xfrm>
            <a:off x="1016000" y="1905000"/>
            <a:ext cx="10160000" cy="1046440"/>
          </a:xfrm>
          <a:prstGeom prst="rect">
            <a:avLst/>
          </a:prstGeom>
          <a:noFill/>
        </p:spPr>
        <p:txBody>
          <a:bodyPr vert="horz" rtlCol="0">
            <a:spAutoFit/>
          </a:bodyPr>
          <a:lstStyle/>
          <a:p>
            <a:pPr algn="ctr"/>
            <a:r>
              <a:rPr lang="en-US" sz="3100"/>
              <a:t>And after </a:t>
            </a:r>
            <a:r>
              <a:rPr lang="en-US" sz="3100" b="1">
                <a:solidFill>
                  <a:srgbClr val="FF0000"/>
                </a:solidFill>
              </a:rPr>
              <a:t>that I saw thousands of thousands and ten thousand times ten thousand</a:t>
            </a:r>
            <a:r>
              <a:rPr lang="en-US" sz="3100"/>
              <a:t>, I saw a multitude</a:t>
            </a:r>
          </a:p>
        </p:txBody>
      </p:sp>
    </p:spTree>
    <p:extLst>
      <p:ext uri="{BB962C8B-B14F-4D97-AF65-F5344CB8AC3E}">
        <p14:creationId xmlns:p14="http://schemas.microsoft.com/office/powerpoint/2010/main" val="2912339055"/>
      </p:ext>
    </p:extLst>
  </p:cSld>
  <p:clrMapOvr>
    <a:masterClrMapping/>
  </p:clrMapOvr>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5E625E2-7662-BAED-CDBF-96D29C8E0EDA}"/>
              </a:ext>
            </a:extLst>
          </p:cNvPr>
          <p:cNvSpPr txBox="1"/>
          <p:nvPr/>
        </p:nvSpPr>
        <p:spPr>
          <a:xfrm>
            <a:off x="127000" y="127000"/>
            <a:ext cx="7315200" cy="276999"/>
          </a:xfrm>
          <a:prstGeom prst="rect">
            <a:avLst/>
          </a:prstGeom>
          <a:noFill/>
        </p:spPr>
        <p:txBody>
          <a:bodyPr vert="horz" lIns="0" tIns="0" rIns="0" bIns="0" rtlCol="0">
            <a:spAutoFit/>
          </a:bodyPr>
          <a:lstStyle/>
          <a:p>
            <a:r>
              <a:rPr lang="en-US"/>
              <a:t>THERE ARE A LOT OF ANGELS THAT EXIST</a:t>
            </a:r>
          </a:p>
        </p:txBody>
      </p:sp>
      <p:sp>
        <p:nvSpPr>
          <p:cNvPr id="3" name="TextBox 2">
            <a:extLst>
              <a:ext uri="{FF2B5EF4-FFF2-40B4-BE49-F238E27FC236}">
                <a16:creationId xmlns:a16="http://schemas.microsoft.com/office/drawing/2014/main" id="{6B6C16B5-B379-3999-943F-031EE8355E4F}"/>
              </a:ext>
            </a:extLst>
          </p:cNvPr>
          <p:cNvSpPr txBox="1"/>
          <p:nvPr/>
        </p:nvSpPr>
        <p:spPr>
          <a:xfrm>
            <a:off x="0" y="762000"/>
            <a:ext cx="12192000" cy="646331"/>
          </a:xfrm>
          <a:prstGeom prst="rect">
            <a:avLst/>
          </a:prstGeom>
          <a:noFill/>
        </p:spPr>
        <p:txBody>
          <a:bodyPr vert="horz" rtlCol="0">
            <a:spAutoFit/>
          </a:bodyPr>
          <a:lstStyle/>
          <a:p>
            <a:pPr algn="ctr"/>
            <a:r>
              <a:rPr lang="en-US" sz="3600"/>
              <a:t>First Enoch 60:1-2</a:t>
            </a:r>
          </a:p>
        </p:txBody>
      </p:sp>
      <p:sp>
        <p:nvSpPr>
          <p:cNvPr id="4" name="TextBox 3">
            <a:extLst>
              <a:ext uri="{FF2B5EF4-FFF2-40B4-BE49-F238E27FC236}">
                <a16:creationId xmlns:a16="http://schemas.microsoft.com/office/drawing/2014/main" id="{7C3F7583-EAAB-46D1-54AD-7953614A6A2A}"/>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0F28030D-21AC-3416-F98C-3BFD980381FB}"/>
              </a:ext>
            </a:extLst>
          </p:cNvPr>
          <p:cNvSpPr txBox="1"/>
          <p:nvPr/>
        </p:nvSpPr>
        <p:spPr>
          <a:xfrm>
            <a:off x="1016000" y="1905000"/>
            <a:ext cx="10160000" cy="3908762"/>
          </a:xfrm>
          <a:prstGeom prst="rect">
            <a:avLst/>
          </a:prstGeom>
          <a:noFill/>
        </p:spPr>
        <p:txBody>
          <a:bodyPr vert="horz" rtlCol="0">
            <a:spAutoFit/>
          </a:bodyPr>
          <a:lstStyle/>
          <a:p>
            <a:pPr algn="ctr"/>
            <a:r>
              <a:rPr lang="en-US" sz="3100"/>
              <a:t>In the year five hundred, in the seventh month, on the fourteenth day of the month in the life of Enoch. In that Parable I saw how a mighty quaking made the heaven of heavens to quake, and the host of the Most High, </a:t>
            </a:r>
            <a:r>
              <a:rPr lang="en-US" sz="3100" b="1">
                <a:solidFill>
                  <a:srgbClr val="FF0000"/>
                </a:solidFill>
              </a:rPr>
              <a:t>and the angels, a thousand thousands and ten thousand times ten thousand</a:t>
            </a:r>
            <a:r>
              <a:rPr lang="en-US" sz="3100"/>
              <a:t>, were disquieted with a great disquiet. And the Head of Days sat on the throne of His glory, and the angels and the righteous stood around Him.</a:t>
            </a:r>
          </a:p>
        </p:txBody>
      </p:sp>
    </p:spTree>
    <p:extLst>
      <p:ext uri="{BB962C8B-B14F-4D97-AF65-F5344CB8AC3E}">
        <p14:creationId xmlns:p14="http://schemas.microsoft.com/office/powerpoint/2010/main" val="3837573761"/>
      </p:ext>
    </p:extLst>
  </p:cSld>
  <p:clrMapOvr>
    <a:masterClrMapping/>
  </p:clrMapOvr>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8C2BC4E-A556-9108-7E36-BE41F57E5A0D}"/>
              </a:ext>
            </a:extLst>
          </p:cNvPr>
          <p:cNvSpPr txBox="1"/>
          <p:nvPr/>
        </p:nvSpPr>
        <p:spPr>
          <a:xfrm>
            <a:off x="127000" y="127000"/>
            <a:ext cx="7315200" cy="276999"/>
          </a:xfrm>
          <a:prstGeom prst="rect">
            <a:avLst/>
          </a:prstGeom>
          <a:noFill/>
        </p:spPr>
        <p:txBody>
          <a:bodyPr vert="horz" lIns="0" tIns="0" rIns="0" bIns="0" rtlCol="0">
            <a:spAutoFit/>
          </a:bodyPr>
          <a:lstStyle/>
          <a:p>
            <a:r>
              <a:rPr lang="en-US"/>
              <a:t>THERE ARE A LOT OF ANGELS THAT EXIST</a:t>
            </a:r>
          </a:p>
        </p:txBody>
      </p:sp>
      <p:sp>
        <p:nvSpPr>
          <p:cNvPr id="3" name="TextBox 2">
            <a:extLst>
              <a:ext uri="{FF2B5EF4-FFF2-40B4-BE49-F238E27FC236}">
                <a16:creationId xmlns:a16="http://schemas.microsoft.com/office/drawing/2014/main" id="{9FB2B03C-F7B4-FC33-C84B-E1B4DAAB96F8}"/>
              </a:ext>
            </a:extLst>
          </p:cNvPr>
          <p:cNvSpPr txBox="1"/>
          <p:nvPr/>
        </p:nvSpPr>
        <p:spPr>
          <a:xfrm>
            <a:off x="0" y="762000"/>
            <a:ext cx="12192000" cy="646331"/>
          </a:xfrm>
          <a:prstGeom prst="rect">
            <a:avLst/>
          </a:prstGeom>
          <a:noFill/>
        </p:spPr>
        <p:txBody>
          <a:bodyPr vert="horz" rtlCol="0">
            <a:spAutoFit/>
          </a:bodyPr>
          <a:lstStyle/>
          <a:p>
            <a:pPr algn="ctr"/>
            <a:r>
              <a:rPr lang="en-US" sz="3600"/>
              <a:t>First Enoch 71:7-9</a:t>
            </a:r>
          </a:p>
        </p:txBody>
      </p:sp>
      <p:sp>
        <p:nvSpPr>
          <p:cNvPr id="4" name="TextBox 3">
            <a:extLst>
              <a:ext uri="{FF2B5EF4-FFF2-40B4-BE49-F238E27FC236}">
                <a16:creationId xmlns:a16="http://schemas.microsoft.com/office/drawing/2014/main" id="{97D1DB40-7D7A-F3CA-2401-40E9A66EF99C}"/>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9B45E9C9-6049-04EF-28BA-0984BED2CCDD}"/>
              </a:ext>
            </a:extLst>
          </p:cNvPr>
          <p:cNvSpPr txBox="1"/>
          <p:nvPr/>
        </p:nvSpPr>
        <p:spPr>
          <a:xfrm>
            <a:off x="1016000" y="1905000"/>
            <a:ext cx="10160000" cy="1523494"/>
          </a:xfrm>
          <a:prstGeom prst="rect">
            <a:avLst/>
          </a:prstGeom>
          <a:noFill/>
        </p:spPr>
        <p:txBody>
          <a:bodyPr vert="horz" rtlCol="0">
            <a:spAutoFit/>
          </a:bodyPr>
          <a:lstStyle/>
          <a:p>
            <a:pPr algn="ctr"/>
            <a:r>
              <a:rPr lang="en-US" sz="3100"/>
              <a:t>And round about were Seraphin, Cherubic, and Ophannin: And I saw angels who could not be counted, And they came forth from that house,</a:t>
            </a:r>
          </a:p>
        </p:txBody>
      </p:sp>
    </p:spTree>
    <p:extLst>
      <p:ext uri="{BB962C8B-B14F-4D97-AF65-F5344CB8AC3E}">
        <p14:creationId xmlns:p14="http://schemas.microsoft.com/office/powerpoint/2010/main" val="3691293969"/>
      </p:ext>
    </p:extLst>
  </p:cSld>
  <p:clrMapOvr>
    <a:masterClrMapping/>
  </p:clrMapOvr>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A4805B4-2465-2E58-E2E5-66CE903B33AE}"/>
              </a:ext>
            </a:extLst>
          </p:cNvPr>
          <p:cNvSpPr txBox="1"/>
          <p:nvPr/>
        </p:nvSpPr>
        <p:spPr>
          <a:xfrm>
            <a:off x="127000" y="127000"/>
            <a:ext cx="7315200" cy="276999"/>
          </a:xfrm>
          <a:prstGeom prst="rect">
            <a:avLst/>
          </a:prstGeom>
          <a:noFill/>
        </p:spPr>
        <p:txBody>
          <a:bodyPr vert="horz" lIns="0" tIns="0" rIns="0" bIns="0" rtlCol="0">
            <a:spAutoFit/>
          </a:bodyPr>
          <a:lstStyle/>
          <a:p>
            <a:r>
              <a:rPr lang="en-US"/>
              <a:t>THERE ARE A LOT OF ANGELS THAT EXIST</a:t>
            </a:r>
          </a:p>
        </p:txBody>
      </p:sp>
      <p:sp>
        <p:nvSpPr>
          <p:cNvPr id="3" name="TextBox 2">
            <a:extLst>
              <a:ext uri="{FF2B5EF4-FFF2-40B4-BE49-F238E27FC236}">
                <a16:creationId xmlns:a16="http://schemas.microsoft.com/office/drawing/2014/main" id="{580C8EA0-9D63-3B59-F92E-101AA7E073ED}"/>
              </a:ext>
            </a:extLst>
          </p:cNvPr>
          <p:cNvSpPr txBox="1"/>
          <p:nvPr/>
        </p:nvSpPr>
        <p:spPr>
          <a:xfrm>
            <a:off x="0" y="762000"/>
            <a:ext cx="12192000" cy="646331"/>
          </a:xfrm>
          <a:prstGeom prst="rect">
            <a:avLst/>
          </a:prstGeom>
          <a:noFill/>
        </p:spPr>
        <p:txBody>
          <a:bodyPr vert="horz" rtlCol="0">
            <a:spAutoFit/>
          </a:bodyPr>
          <a:lstStyle/>
          <a:p>
            <a:pPr algn="ctr"/>
            <a:r>
              <a:rPr lang="en-US" sz="3600"/>
              <a:t>Hebrews 12:22</a:t>
            </a:r>
          </a:p>
        </p:txBody>
      </p:sp>
      <p:sp>
        <p:nvSpPr>
          <p:cNvPr id="4" name="TextBox 3">
            <a:extLst>
              <a:ext uri="{FF2B5EF4-FFF2-40B4-BE49-F238E27FC236}">
                <a16:creationId xmlns:a16="http://schemas.microsoft.com/office/drawing/2014/main" id="{D1BCC0E3-9D32-5786-AB71-460F95F84F18}"/>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5ACB236C-900C-C412-0273-542EC2EEDC35}"/>
              </a:ext>
            </a:extLst>
          </p:cNvPr>
          <p:cNvSpPr txBox="1"/>
          <p:nvPr/>
        </p:nvSpPr>
        <p:spPr>
          <a:xfrm>
            <a:off x="1016000" y="1905000"/>
            <a:ext cx="10160000" cy="1523494"/>
          </a:xfrm>
          <a:prstGeom prst="rect">
            <a:avLst/>
          </a:prstGeom>
          <a:noFill/>
        </p:spPr>
        <p:txBody>
          <a:bodyPr vert="horz" rtlCol="0">
            <a:spAutoFit/>
          </a:bodyPr>
          <a:lstStyle/>
          <a:p>
            <a:pPr algn="ctr"/>
            <a:r>
              <a:rPr lang="en-US" sz="3100"/>
              <a:t>But you have come to Mount Zion and to the city of the living God, the heavenly Jerusalem, </a:t>
            </a:r>
            <a:r>
              <a:rPr lang="en-US" sz="3100" b="1">
                <a:solidFill>
                  <a:srgbClr val="FF0000"/>
                </a:solidFill>
              </a:rPr>
              <a:t>and to myriads of angels,</a:t>
            </a:r>
          </a:p>
        </p:txBody>
      </p:sp>
    </p:spTree>
    <p:extLst>
      <p:ext uri="{BB962C8B-B14F-4D97-AF65-F5344CB8AC3E}">
        <p14:creationId xmlns:p14="http://schemas.microsoft.com/office/powerpoint/2010/main" val="1245820655"/>
      </p:ext>
    </p:extLst>
  </p:cSld>
  <p:clrMapOvr>
    <a:masterClrMapping/>
  </p:clrMapOvr>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53F768D-B692-DF66-2A90-A92413C97BF8}"/>
              </a:ext>
            </a:extLst>
          </p:cNvPr>
          <p:cNvSpPr txBox="1"/>
          <p:nvPr/>
        </p:nvSpPr>
        <p:spPr>
          <a:xfrm>
            <a:off x="127000" y="127000"/>
            <a:ext cx="7315200" cy="276999"/>
          </a:xfrm>
          <a:prstGeom prst="rect">
            <a:avLst/>
          </a:prstGeom>
          <a:noFill/>
        </p:spPr>
        <p:txBody>
          <a:bodyPr vert="horz" lIns="0" tIns="0" rIns="0" bIns="0" rtlCol="0">
            <a:spAutoFit/>
          </a:bodyPr>
          <a:lstStyle/>
          <a:p>
            <a:r>
              <a:rPr lang="en-US"/>
              <a:t>THERE ARE A LOT OF ANGELS THAT EXIST</a:t>
            </a:r>
          </a:p>
        </p:txBody>
      </p:sp>
      <p:sp>
        <p:nvSpPr>
          <p:cNvPr id="3" name="TextBox 2">
            <a:extLst>
              <a:ext uri="{FF2B5EF4-FFF2-40B4-BE49-F238E27FC236}">
                <a16:creationId xmlns:a16="http://schemas.microsoft.com/office/drawing/2014/main" id="{151FCB15-2377-0BC1-2780-ED3A5B6368CF}"/>
              </a:ext>
            </a:extLst>
          </p:cNvPr>
          <p:cNvSpPr txBox="1"/>
          <p:nvPr/>
        </p:nvSpPr>
        <p:spPr>
          <a:xfrm>
            <a:off x="0" y="762000"/>
            <a:ext cx="12192000" cy="646331"/>
          </a:xfrm>
          <a:prstGeom prst="rect">
            <a:avLst/>
          </a:prstGeom>
          <a:noFill/>
        </p:spPr>
        <p:txBody>
          <a:bodyPr vert="horz" rtlCol="0">
            <a:spAutoFit/>
          </a:bodyPr>
          <a:lstStyle/>
          <a:p>
            <a:pPr algn="ctr"/>
            <a:r>
              <a:rPr lang="en-US" sz="3600"/>
              <a:t>Matthew 26:53</a:t>
            </a:r>
          </a:p>
        </p:txBody>
      </p:sp>
      <p:sp>
        <p:nvSpPr>
          <p:cNvPr id="4" name="TextBox 3">
            <a:extLst>
              <a:ext uri="{FF2B5EF4-FFF2-40B4-BE49-F238E27FC236}">
                <a16:creationId xmlns:a16="http://schemas.microsoft.com/office/drawing/2014/main" id="{D9A918F0-7936-84BE-EA05-F9AA468E132A}"/>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F65661C1-25AF-E12D-C245-433F860DEEB4}"/>
              </a:ext>
            </a:extLst>
          </p:cNvPr>
          <p:cNvSpPr txBox="1"/>
          <p:nvPr/>
        </p:nvSpPr>
        <p:spPr>
          <a:xfrm>
            <a:off x="1016000" y="1905000"/>
            <a:ext cx="10160000" cy="1523494"/>
          </a:xfrm>
          <a:prstGeom prst="rect">
            <a:avLst/>
          </a:prstGeom>
          <a:noFill/>
        </p:spPr>
        <p:txBody>
          <a:bodyPr vert="horz" rtlCol="0">
            <a:spAutoFit/>
          </a:bodyPr>
          <a:lstStyle/>
          <a:p>
            <a:pPr algn="ctr"/>
            <a:r>
              <a:rPr lang="en-US" sz="3100"/>
              <a:t>"Or do you think that I cannot appeal to My Father, and He will at once put at My disposal </a:t>
            </a:r>
            <a:r>
              <a:rPr lang="en-US" sz="3100" b="1">
                <a:solidFill>
                  <a:srgbClr val="FF0000"/>
                </a:solidFill>
              </a:rPr>
              <a:t>more than twelve legions of angels</a:t>
            </a:r>
            <a:r>
              <a:rPr lang="en-US" sz="3100"/>
              <a:t>?</a:t>
            </a:r>
          </a:p>
        </p:txBody>
      </p:sp>
    </p:spTree>
    <p:extLst>
      <p:ext uri="{BB962C8B-B14F-4D97-AF65-F5344CB8AC3E}">
        <p14:creationId xmlns:p14="http://schemas.microsoft.com/office/powerpoint/2010/main" val="714621313"/>
      </p:ext>
    </p:extLst>
  </p:cSld>
  <p:clrMapOvr>
    <a:masterClrMapping/>
  </p:clrMapOvr>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3B51D12-0D5F-7B33-75E0-1FBDC9D19ED2}"/>
              </a:ext>
            </a:extLst>
          </p:cNvPr>
          <p:cNvSpPr txBox="1"/>
          <p:nvPr/>
        </p:nvSpPr>
        <p:spPr>
          <a:xfrm>
            <a:off x="127000" y="127000"/>
            <a:ext cx="7315200" cy="276999"/>
          </a:xfrm>
          <a:prstGeom prst="rect">
            <a:avLst/>
          </a:prstGeom>
          <a:noFill/>
        </p:spPr>
        <p:txBody>
          <a:bodyPr vert="horz" lIns="0" tIns="0" rIns="0" bIns="0" rtlCol="0">
            <a:spAutoFit/>
          </a:bodyPr>
          <a:lstStyle/>
          <a:p>
            <a:r>
              <a:rPr lang="en-US"/>
              <a:t>THERE ARE A LOT OF ANGELS THAT EXIST</a:t>
            </a:r>
          </a:p>
        </p:txBody>
      </p:sp>
      <p:sp>
        <p:nvSpPr>
          <p:cNvPr id="3" name="TextBox 2">
            <a:extLst>
              <a:ext uri="{FF2B5EF4-FFF2-40B4-BE49-F238E27FC236}">
                <a16:creationId xmlns:a16="http://schemas.microsoft.com/office/drawing/2014/main" id="{4A8771D0-0CDD-425C-1E07-FBB2E1BFF343}"/>
              </a:ext>
            </a:extLst>
          </p:cNvPr>
          <p:cNvSpPr txBox="1"/>
          <p:nvPr/>
        </p:nvSpPr>
        <p:spPr>
          <a:xfrm>
            <a:off x="0" y="762000"/>
            <a:ext cx="12192000" cy="646331"/>
          </a:xfrm>
          <a:prstGeom prst="rect">
            <a:avLst/>
          </a:prstGeom>
          <a:noFill/>
        </p:spPr>
        <p:txBody>
          <a:bodyPr vert="horz" rtlCol="0">
            <a:spAutoFit/>
          </a:bodyPr>
          <a:lstStyle/>
          <a:p>
            <a:pPr algn="ctr"/>
            <a:r>
              <a:rPr lang="en-US" sz="3600"/>
              <a:t>Revelation 5:11-12</a:t>
            </a:r>
          </a:p>
        </p:txBody>
      </p:sp>
      <p:sp>
        <p:nvSpPr>
          <p:cNvPr id="4" name="TextBox 3">
            <a:extLst>
              <a:ext uri="{FF2B5EF4-FFF2-40B4-BE49-F238E27FC236}">
                <a16:creationId xmlns:a16="http://schemas.microsoft.com/office/drawing/2014/main" id="{83875F9E-B4B9-CC6B-C5EA-AF52F965C7EE}"/>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5FD21BEF-D80D-206A-8F16-8A4F52DE9A16}"/>
              </a:ext>
            </a:extLst>
          </p:cNvPr>
          <p:cNvSpPr txBox="1"/>
          <p:nvPr/>
        </p:nvSpPr>
        <p:spPr>
          <a:xfrm>
            <a:off x="1016000" y="1905000"/>
            <a:ext cx="10160000" cy="2954655"/>
          </a:xfrm>
          <a:prstGeom prst="rect">
            <a:avLst/>
          </a:prstGeom>
          <a:noFill/>
        </p:spPr>
        <p:txBody>
          <a:bodyPr vert="horz" rtlCol="0">
            <a:spAutoFit/>
          </a:bodyPr>
          <a:lstStyle/>
          <a:p>
            <a:pPr algn="ctr"/>
            <a:r>
              <a:rPr lang="en-US" sz="3100"/>
              <a:t>Then I looked, and I heard </a:t>
            </a:r>
            <a:r>
              <a:rPr lang="en-US" sz="3100" b="1">
                <a:solidFill>
                  <a:srgbClr val="FF0000"/>
                </a:solidFill>
              </a:rPr>
              <a:t>the voice of many angels around the throne</a:t>
            </a:r>
            <a:r>
              <a:rPr lang="en-US" sz="3100"/>
              <a:t> and the living creatures and the elders; and the number of them was myriads of myriads, and thousands of thousands, saying with a loud voice, "Worthy is the Lamb that was slain to receive power and riches and wisdom and might and honor and glory and blessing."</a:t>
            </a:r>
          </a:p>
        </p:txBody>
      </p:sp>
    </p:spTree>
    <p:extLst>
      <p:ext uri="{BB962C8B-B14F-4D97-AF65-F5344CB8AC3E}">
        <p14:creationId xmlns:p14="http://schemas.microsoft.com/office/powerpoint/2010/main" val="940736225"/>
      </p:ext>
    </p:extLst>
  </p:cSld>
  <p:clrMapOvr>
    <a:masterClrMapping/>
  </p:clrMapOvr>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1504EC-E2FA-5783-DE29-4EBB883C231F}"/>
              </a:ext>
            </a:extLst>
          </p:cNvPr>
          <p:cNvSpPr>
            <a:spLocks noGrp="1"/>
          </p:cNvSpPr>
          <p:nvPr>
            <p:ph type="ctrTitle"/>
          </p:nvPr>
        </p:nvSpPr>
        <p:spPr>
          <a:xfrm>
            <a:off x="518160" y="762000"/>
            <a:ext cx="11155680" cy="3429000"/>
          </a:xfrm>
        </p:spPr>
        <p:txBody>
          <a:bodyPr>
            <a:normAutofit/>
          </a:bodyPr>
          <a:lstStyle/>
          <a:p>
            <a:pPr algn="ctr"/>
            <a:r>
              <a:rPr lang="en-US" sz="4800">
                <a:solidFill>
                  <a:srgbClr val="000000"/>
                </a:solidFill>
              </a:rPr>
              <a:t>There are different kinds of angels</a:t>
            </a:r>
          </a:p>
        </p:txBody>
      </p:sp>
      <p:sp>
        <p:nvSpPr>
          <p:cNvPr id="3" name="Subtitle 2">
            <a:extLst>
              <a:ext uri="{FF2B5EF4-FFF2-40B4-BE49-F238E27FC236}">
                <a16:creationId xmlns:a16="http://schemas.microsoft.com/office/drawing/2014/main" id="{3EFF3F04-A655-7A00-2A32-2943C84BB30C}"/>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942129397"/>
      </p:ext>
    </p:extLst>
  </p:cSld>
  <p:clrMapOvr>
    <a:masterClrMapping/>
  </p:clrMapOvr>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1A00FD7-DB1E-D5CE-A53D-143C11AE219C}"/>
              </a:ext>
            </a:extLst>
          </p:cNvPr>
          <p:cNvSpPr txBox="1"/>
          <p:nvPr/>
        </p:nvSpPr>
        <p:spPr>
          <a:xfrm>
            <a:off x="127000" y="127000"/>
            <a:ext cx="7315200" cy="276999"/>
          </a:xfrm>
          <a:prstGeom prst="rect">
            <a:avLst/>
          </a:prstGeom>
          <a:noFill/>
        </p:spPr>
        <p:txBody>
          <a:bodyPr vert="horz" lIns="0" tIns="0" rIns="0" bIns="0" rtlCol="0">
            <a:spAutoFit/>
          </a:bodyPr>
          <a:lstStyle/>
          <a:p>
            <a:r>
              <a:rPr lang="en-US"/>
              <a:t>THERE ARE DIFFERENT KINDS OF ANGELS</a:t>
            </a:r>
          </a:p>
        </p:txBody>
      </p:sp>
      <p:sp>
        <p:nvSpPr>
          <p:cNvPr id="3" name="TextBox 2">
            <a:extLst>
              <a:ext uri="{FF2B5EF4-FFF2-40B4-BE49-F238E27FC236}">
                <a16:creationId xmlns:a16="http://schemas.microsoft.com/office/drawing/2014/main" id="{5D56B616-17EC-3455-1731-F73149770D5F}"/>
              </a:ext>
            </a:extLst>
          </p:cNvPr>
          <p:cNvSpPr txBox="1"/>
          <p:nvPr/>
        </p:nvSpPr>
        <p:spPr>
          <a:xfrm>
            <a:off x="0" y="762000"/>
            <a:ext cx="12192000" cy="646331"/>
          </a:xfrm>
          <a:prstGeom prst="rect">
            <a:avLst/>
          </a:prstGeom>
          <a:noFill/>
        </p:spPr>
        <p:txBody>
          <a:bodyPr vert="horz" rtlCol="0">
            <a:spAutoFit/>
          </a:bodyPr>
          <a:lstStyle/>
          <a:p>
            <a:pPr algn="ctr"/>
            <a:r>
              <a:rPr lang="en-US" sz="3600"/>
              <a:t>First Enoch 61:10</a:t>
            </a:r>
          </a:p>
        </p:txBody>
      </p:sp>
      <p:sp>
        <p:nvSpPr>
          <p:cNvPr id="4" name="TextBox 3">
            <a:extLst>
              <a:ext uri="{FF2B5EF4-FFF2-40B4-BE49-F238E27FC236}">
                <a16:creationId xmlns:a16="http://schemas.microsoft.com/office/drawing/2014/main" id="{D0BBC6F5-35A8-5400-1206-1D8D8A20518B}"/>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B309102A-9DD9-1F9F-A901-F7B78CF767DC}"/>
              </a:ext>
            </a:extLst>
          </p:cNvPr>
          <p:cNvSpPr txBox="1"/>
          <p:nvPr/>
        </p:nvSpPr>
        <p:spPr>
          <a:xfrm>
            <a:off x="1016000" y="1905000"/>
            <a:ext cx="10160000" cy="2000548"/>
          </a:xfrm>
          <a:prstGeom prst="rect">
            <a:avLst/>
          </a:prstGeom>
          <a:noFill/>
        </p:spPr>
        <p:txBody>
          <a:bodyPr vert="horz" rtlCol="0">
            <a:spAutoFit/>
          </a:bodyPr>
          <a:lstStyle/>
          <a:p>
            <a:pPr algn="ctr"/>
            <a:r>
              <a:rPr lang="en-US" sz="3100"/>
              <a:t>And He will summon all the host of the heavens, and all the holy ones above, and the host of God, </a:t>
            </a:r>
            <a:r>
              <a:rPr lang="en-US" sz="3100" b="1">
                <a:solidFill>
                  <a:srgbClr val="FF0000"/>
                </a:solidFill>
              </a:rPr>
              <a:t>the Cherubic, Seraphin and Ophannin, and all the angels of power, and all the angels of principalities,</a:t>
            </a:r>
          </a:p>
        </p:txBody>
      </p:sp>
    </p:spTree>
    <p:extLst>
      <p:ext uri="{BB962C8B-B14F-4D97-AF65-F5344CB8AC3E}">
        <p14:creationId xmlns:p14="http://schemas.microsoft.com/office/powerpoint/2010/main" val="3959542510"/>
      </p:ext>
    </p:extLst>
  </p:cSld>
  <p:clrMapOvr>
    <a:masterClrMapping/>
  </p:clrMapOvr>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2857D35-5470-C129-1AA9-42F6F7B02124}"/>
              </a:ext>
            </a:extLst>
          </p:cNvPr>
          <p:cNvSpPr txBox="1"/>
          <p:nvPr/>
        </p:nvSpPr>
        <p:spPr>
          <a:xfrm>
            <a:off x="127000" y="127000"/>
            <a:ext cx="7315200" cy="276999"/>
          </a:xfrm>
          <a:prstGeom prst="rect">
            <a:avLst/>
          </a:prstGeom>
          <a:noFill/>
        </p:spPr>
        <p:txBody>
          <a:bodyPr vert="horz" lIns="0" tIns="0" rIns="0" bIns="0" rtlCol="0">
            <a:spAutoFit/>
          </a:bodyPr>
          <a:lstStyle/>
          <a:p>
            <a:r>
              <a:rPr lang="en-US"/>
              <a:t>THERE ARE DIFFERENT KINDS OF ANGELS</a:t>
            </a:r>
          </a:p>
        </p:txBody>
      </p:sp>
      <p:sp>
        <p:nvSpPr>
          <p:cNvPr id="3" name="TextBox 2">
            <a:extLst>
              <a:ext uri="{FF2B5EF4-FFF2-40B4-BE49-F238E27FC236}">
                <a16:creationId xmlns:a16="http://schemas.microsoft.com/office/drawing/2014/main" id="{F1703260-D92F-F48F-C352-3DB192788E13}"/>
              </a:ext>
            </a:extLst>
          </p:cNvPr>
          <p:cNvSpPr txBox="1"/>
          <p:nvPr/>
        </p:nvSpPr>
        <p:spPr>
          <a:xfrm>
            <a:off x="0" y="762000"/>
            <a:ext cx="12192000" cy="646331"/>
          </a:xfrm>
          <a:prstGeom prst="rect">
            <a:avLst/>
          </a:prstGeom>
          <a:noFill/>
        </p:spPr>
        <p:txBody>
          <a:bodyPr vert="horz" rtlCol="0">
            <a:spAutoFit/>
          </a:bodyPr>
          <a:lstStyle/>
          <a:p>
            <a:pPr algn="ctr"/>
            <a:r>
              <a:rPr lang="en-US" sz="3600"/>
              <a:t>First Thessalonians 4:16</a:t>
            </a:r>
          </a:p>
        </p:txBody>
      </p:sp>
      <p:sp>
        <p:nvSpPr>
          <p:cNvPr id="4" name="TextBox 3">
            <a:extLst>
              <a:ext uri="{FF2B5EF4-FFF2-40B4-BE49-F238E27FC236}">
                <a16:creationId xmlns:a16="http://schemas.microsoft.com/office/drawing/2014/main" id="{5A779EF1-268F-F89F-F8A9-842174EFD1D0}"/>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B2771035-C16A-A466-68A9-C0CB2E23315D}"/>
              </a:ext>
            </a:extLst>
          </p:cNvPr>
          <p:cNvSpPr txBox="1"/>
          <p:nvPr/>
        </p:nvSpPr>
        <p:spPr>
          <a:xfrm>
            <a:off x="1016000" y="1905000"/>
            <a:ext cx="10160000" cy="1523494"/>
          </a:xfrm>
          <a:prstGeom prst="rect">
            <a:avLst/>
          </a:prstGeom>
          <a:noFill/>
        </p:spPr>
        <p:txBody>
          <a:bodyPr vert="horz" rtlCol="0">
            <a:spAutoFit/>
          </a:bodyPr>
          <a:lstStyle/>
          <a:p>
            <a:pPr algn="ctr"/>
            <a:r>
              <a:rPr lang="en-US" sz="3100"/>
              <a:t>For the Lord Himself will descend from heaven with a shout, with </a:t>
            </a:r>
            <a:r>
              <a:rPr lang="en-US" sz="3100" b="1">
                <a:solidFill>
                  <a:srgbClr val="FF0000"/>
                </a:solidFill>
              </a:rPr>
              <a:t>the voice of the archangel</a:t>
            </a:r>
            <a:r>
              <a:rPr lang="en-US" sz="3100"/>
              <a:t> and with the trumpet of God, and the dead in Christ will rise first.</a:t>
            </a:r>
          </a:p>
        </p:txBody>
      </p:sp>
    </p:spTree>
    <p:extLst>
      <p:ext uri="{BB962C8B-B14F-4D97-AF65-F5344CB8AC3E}">
        <p14:creationId xmlns:p14="http://schemas.microsoft.com/office/powerpoint/2010/main" val="2675024389"/>
      </p:ext>
    </p:extLst>
  </p:cSld>
  <p:clrMapOvr>
    <a:masterClrMapping/>
  </p:clrMapOvr>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69AB54A-F037-BC4A-F94D-037534FFC453}"/>
              </a:ext>
            </a:extLst>
          </p:cNvPr>
          <p:cNvSpPr txBox="1"/>
          <p:nvPr/>
        </p:nvSpPr>
        <p:spPr>
          <a:xfrm>
            <a:off x="127000" y="127000"/>
            <a:ext cx="7315200" cy="276999"/>
          </a:xfrm>
          <a:prstGeom prst="rect">
            <a:avLst/>
          </a:prstGeom>
          <a:noFill/>
        </p:spPr>
        <p:txBody>
          <a:bodyPr vert="horz" lIns="0" tIns="0" rIns="0" bIns="0" rtlCol="0">
            <a:spAutoFit/>
          </a:bodyPr>
          <a:lstStyle/>
          <a:p>
            <a:r>
              <a:rPr lang="en-US"/>
              <a:t>THERE ARE DIFFERENT KINDS OF ANGELS</a:t>
            </a:r>
          </a:p>
        </p:txBody>
      </p:sp>
      <p:sp>
        <p:nvSpPr>
          <p:cNvPr id="3" name="TextBox 2">
            <a:extLst>
              <a:ext uri="{FF2B5EF4-FFF2-40B4-BE49-F238E27FC236}">
                <a16:creationId xmlns:a16="http://schemas.microsoft.com/office/drawing/2014/main" id="{C9CB3037-AB46-1D8F-A7CA-EFAC8ABADF81}"/>
              </a:ext>
            </a:extLst>
          </p:cNvPr>
          <p:cNvSpPr txBox="1"/>
          <p:nvPr/>
        </p:nvSpPr>
        <p:spPr>
          <a:xfrm>
            <a:off x="0" y="762000"/>
            <a:ext cx="12192000" cy="646331"/>
          </a:xfrm>
          <a:prstGeom prst="rect">
            <a:avLst/>
          </a:prstGeom>
          <a:noFill/>
        </p:spPr>
        <p:txBody>
          <a:bodyPr vert="horz" rtlCol="0">
            <a:spAutoFit/>
          </a:bodyPr>
          <a:lstStyle/>
          <a:p>
            <a:pPr algn="ctr"/>
            <a:r>
              <a:rPr lang="en-US" sz="3600"/>
              <a:t>Genesis 3:24</a:t>
            </a:r>
          </a:p>
        </p:txBody>
      </p:sp>
      <p:sp>
        <p:nvSpPr>
          <p:cNvPr id="4" name="TextBox 3">
            <a:extLst>
              <a:ext uri="{FF2B5EF4-FFF2-40B4-BE49-F238E27FC236}">
                <a16:creationId xmlns:a16="http://schemas.microsoft.com/office/drawing/2014/main" id="{DB89AF4C-DCD2-D509-42F9-6D4EECE9D62F}"/>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67DD5F4B-56B5-DF9D-672E-E19D7A6B259E}"/>
              </a:ext>
            </a:extLst>
          </p:cNvPr>
          <p:cNvSpPr txBox="1"/>
          <p:nvPr/>
        </p:nvSpPr>
        <p:spPr>
          <a:xfrm>
            <a:off x="1016000" y="1905000"/>
            <a:ext cx="10160000" cy="2000548"/>
          </a:xfrm>
          <a:prstGeom prst="rect">
            <a:avLst/>
          </a:prstGeom>
          <a:noFill/>
        </p:spPr>
        <p:txBody>
          <a:bodyPr vert="horz" rtlCol="0">
            <a:spAutoFit/>
          </a:bodyPr>
          <a:lstStyle/>
          <a:p>
            <a:pPr algn="ctr"/>
            <a:r>
              <a:rPr lang="en-US" sz="3100"/>
              <a:t>So He drove the man out; and at the east of the garden of Eden He stationed </a:t>
            </a:r>
            <a:r>
              <a:rPr lang="en-US" sz="3100" b="1">
                <a:solidFill>
                  <a:srgbClr val="FF0000"/>
                </a:solidFill>
              </a:rPr>
              <a:t>the cherubim</a:t>
            </a:r>
            <a:r>
              <a:rPr lang="en-US" sz="3100"/>
              <a:t> and the flaming sword which turned every direction to guard the way to the tree of life.</a:t>
            </a:r>
          </a:p>
        </p:txBody>
      </p:sp>
    </p:spTree>
    <p:extLst>
      <p:ext uri="{BB962C8B-B14F-4D97-AF65-F5344CB8AC3E}">
        <p14:creationId xmlns:p14="http://schemas.microsoft.com/office/powerpoint/2010/main" val="689773934"/>
      </p:ext>
    </p:extLst>
  </p:cSld>
  <p:clrMapOvr>
    <a:masterClrMapping/>
  </p:clrMapOvr>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7BF9232-83C3-00B2-05DE-8167E07F73D9}"/>
              </a:ext>
            </a:extLst>
          </p:cNvPr>
          <p:cNvSpPr txBox="1"/>
          <p:nvPr/>
        </p:nvSpPr>
        <p:spPr>
          <a:xfrm>
            <a:off x="127000" y="127000"/>
            <a:ext cx="7315200" cy="276999"/>
          </a:xfrm>
          <a:prstGeom prst="rect">
            <a:avLst/>
          </a:prstGeom>
          <a:noFill/>
        </p:spPr>
        <p:txBody>
          <a:bodyPr vert="horz" lIns="0" tIns="0" rIns="0" bIns="0" rtlCol="0">
            <a:spAutoFit/>
          </a:bodyPr>
          <a:lstStyle/>
          <a:p>
            <a:r>
              <a:rPr lang="en-US"/>
              <a:t>THERE ARE DIFFERENT KINDS OF ANGELS</a:t>
            </a:r>
          </a:p>
        </p:txBody>
      </p:sp>
      <p:sp>
        <p:nvSpPr>
          <p:cNvPr id="3" name="TextBox 2">
            <a:extLst>
              <a:ext uri="{FF2B5EF4-FFF2-40B4-BE49-F238E27FC236}">
                <a16:creationId xmlns:a16="http://schemas.microsoft.com/office/drawing/2014/main" id="{8CAADEE3-3A3C-63C0-95BE-57E24DF229B3}"/>
              </a:ext>
            </a:extLst>
          </p:cNvPr>
          <p:cNvSpPr txBox="1"/>
          <p:nvPr/>
        </p:nvSpPr>
        <p:spPr>
          <a:xfrm>
            <a:off x="0" y="762000"/>
            <a:ext cx="12192000" cy="646331"/>
          </a:xfrm>
          <a:prstGeom prst="rect">
            <a:avLst/>
          </a:prstGeom>
          <a:noFill/>
        </p:spPr>
        <p:txBody>
          <a:bodyPr vert="horz" rtlCol="0">
            <a:spAutoFit/>
          </a:bodyPr>
          <a:lstStyle/>
          <a:p>
            <a:pPr algn="ctr"/>
            <a:r>
              <a:rPr lang="en-US" sz="3600"/>
              <a:t>Isaiah 6:2</a:t>
            </a:r>
          </a:p>
        </p:txBody>
      </p:sp>
      <p:sp>
        <p:nvSpPr>
          <p:cNvPr id="4" name="TextBox 3">
            <a:extLst>
              <a:ext uri="{FF2B5EF4-FFF2-40B4-BE49-F238E27FC236}">
                <a16:creationId xmlns:a16="http://schemas.microsoft.com/office/drawing/2014/main" id="{F4CB4F2C-6568-F10B-CFA1-CB9B2EF0BAB2}"/>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3A6E264A-14A2-B505-C32E-A5D4FD8BA328}"/>
              </a:ext>
            </a:extLst>
          </p:cNvPr>
          <p:cNvSpPr txBox="1"/>
          <p:nvPr/>
        </p:nvSpPr>
        <p:spPr>
          <a:xfrm>
            <a:off x="1016000" y="1905000"/>
            <a:ext cx="10160000" cy="1523494"/>
          </a:xfrm>
          <a:prstGeom prst="rect">
            <a:avLst/>
          </a:prstGeom>
          <a:noFill/>
        </p:spPr>
        <p:txBody>
          <a:bodyPr vert="horz" rtlCol="0">
            <a:spAutoFit/>
          </a:bodyPr>
          <a:lstStyle/>
          <a:p>
            <a:pPr algn="ctr"/>
            <a:r>
              <a:rPr lang="en-US" sz="3100" b="1">
                <a:solidFill>
                  <a:srgbClr val="FF0000"/>
                </a:solidFill>
              </a:rPr>
              <a:t>Seraphim</a:t>
            </a:r>
            <a:r>
              <a:rPr lang="en-US" sz="3100"/>
              <a:t> were standing above Him, each having six wings: with two each covered his face, and with two each covered his feet, and with two each flew.</a:t>
            </a:r>
          </a:p>
        </p:txBody>
      </p:sp>
    </p:spTree>
    <p:extLst>
      <p:ext uri="{BB962C8B-B14F-4D97-AF65-F5344CB8AC3E}">
        <p14:creationId xmlns:p14="http://schemas.microsoft.com/office/powerpoint/2010/main" val="697360321"/>
      </p:ext>
    </p:extLst>
  </p:cSld>
  <p:clrMapOvr>
    <a:masterClrMapping/>
  </p:clrMapOvr>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D24A637-2CE7-3417-72EC-1B852CD0AF19}"/>
              </a:ext>
            </a:extLst>
          </p:cNvPr>
          <p:cNvSpPr txBox="1"/>
          <p:nvPr/>
        </p:nvSpPr>
        <p:spPr>
          <a:xfrm>
            <a:off x="127000" y="127000"/>
            <a:ext cx="7315200" cy="276999"/>
          </a:xfrm>
          <a:prstGeom prst="rect">
            <a:avLst/>
          </a:prstGeom>
          <a:noFill/>
        </p:spPr>
        <p:txBody>
          <a:bodyPr vert="horz" lIns="0" tIns="0" rIns="0" bIns="0" rtlCol="0">
            <a:spAutoFit/>
          </a:bodyPr>
          <a:lstStyle/>
          <a:p>
            <a:r>
              <a:rPr lang="en-US"/>
              <a:t>THERE ARE DIFFERENT KINDS OF ANGELS</a:t>
            </a:r>
          </a:p>
        </p:txBody>
      </p:sp>
      <p:sp>
        <p:nvSpPr>
          <p:cNvPr id="3" name="TextBox 2">
            <a:extLst>
              <a:ext uri="{FF2B5EF4-FFF2-40B4-BE49-F238E27FC236}">
                <a16:creationId xmlns:a16="http://schemas.microsoft.com/office/drawing/2014/main" id="{B6FDF89A-CEC7-9418-F0F9-70FE8E51985C}"/>
              </a:ext>
            </a:extLst>
          </p:cNvPr>
          <p:cNvSpPr txBox="1"/>
          <p:nvPr/>
        </p:nvSpPr>
        <p:spPr>
          <a:xfrm>
            <a:off x="0" y="762000"/>
            <a:ext cx="12192000" cy="646331"/>
          </a:xfrm>
          <a:prstGeom prst="rect">
            <a:avLst/>
          </a:prstGeom>
          <a:noFill/>
        </p:spPr>
        <p:txBody>
          <a:bodyPr vert="horz" rtlCol="0">
            <a:spAutoFit/>
          </a:bodyPr>
          <a:lstStyle/>
          <a:p>
            <a:pPr algn="ctr"/>
            <a:r>
              <a:rPr lang="en-US" sz="3600"/>
              <a:t>Jubilees 2:1-2</a:t>
            </a:r>
          </a:p>
        </p:txBody>
      </p:sp>
      <p:sp>
        <p:nvSpPr>
          <p:cNvPr id="4" name="TextBox 3">
            <a:extLst>
              <a:ext uri="{FF2B5EF4-FFF2-40B4-BE49-F238E27FC236}">
                <a16:creationId xmlns:a16="http://schemas.microsoft.com/office/drawing/2014/main" id="{ADA2CFBC-1334-A853-7351-D5D51E2DFCC8}"/>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0189927A-3E17-D1AF-613E-8BAD17631300}"/>
              </a:ext>
            </a:extLst>
          </p:cNvPr>
          <p:cNvSpPr txBox="1"/>
          <p:nvPr/>
        </p:nvSpPr>
        <p:spPr>
          <a:xfrm>
            <a:off x="1016000" y="1905000"/>
            <a:ext cx="10160000" cy="3908762"/>
          </a:xfrm>
          <a:prstGeom prst="rect">
            <a:avLst/>
          </a:prstGeom>
          <a:noFill/>
        </p:spPr>
        <p:txBody>
          <a:bodyPr vert="horz" rtlCol="0">
            <a:spAutoFit/>
          </a:bodyPr>
          <a:lstStyle/>
          <a:p>
            <a:pPr algn="ctr"/>
            <a:r>
              <a:rPr lang="en-US" sz="3100"/>
              <a:t>And the angel of the presence spake to Moses according to the word of the Lord, saying: Write the complete history of the creation, how in six days the Lord God finished all His works and all that He created, and kept Sabbath on the seventh day and hallowed it for all ages, and appointed it as a sign for all His works. For on the first day He created the heavens which are above and the earth and the waters and all the spirits which serve before him; (Continued...)</a:t>
            </a:r>
          </a:p>
        </p:txBody>
      </p:sp>
    </p:spTree>
    <p:extLst>
      <p:ext uri="{BB962C8B-B14F-4D97-AF65-F5344CB8AC3E}">
        <p14:creationId xmlns:p14="http://schemas.microsoft.com/office/powerpoint/2010/main" val="1619498039"/>
      </p:ext>
    </p:extLst>
  </p:cSld>
  <p:clrMapOvr>
    <a:masterClrMapping/>
  </p:clrMapOvr>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E49A42E-87F3-167C-ED00-B97A8D40C787}"/>
              </a:ext>
            </a:extLst>
          </p:cNvPr>
          <p:cNvSpPr txBox="1"/>
          <p:nvPr/>
        </p:nvSpPr>
        <p:spPr>
          <a:xfrm>
            <a:off x="127000" y="127000"/>
            <a:ext cx="7315200" cy="276999"/>
          </a:xfrm>
          <a:prstGeom prst="rect">
            <a:avLst/>
          </a:prstGeom>
          <a:noFill/>
        </p:spPr>
        <p:txBody>
          <a:bodyPr vert="horz" lIns="0" tIns="0" rIns="0" bIns="0" rtlCol="0">
            <a:spAutoFit/>
          </a:bodyPr>
          <a:lstStyle/>
          <a:p>
            <a:r>
              <a:rPr lang="en-US"/>
              <a:t>THERE ARE DIFFERENT KINDS OF ANGELS</a:t>
            </a:r>
          </a:p>
        </p:txBody>
      </p:sp>
      <p:sp>
        <p:nvSpPr>
          <p:cNvPr id="3" name="TextBox 2">
            <a:extLst>
              <a:ext uri="{FF2B5EF4-FFF2-40B4-BE49-F238E27FC236}">
                <a16:creationId xmlns:a16="http://schemas.microsoft.com/office/drawing/2014/main" id="{3FC2B576-499F-4033-D57E-BD2AF869156D}"/>
              </a:ext>
            </a:extLst>
          </p:cNvPr>
          <p:cNvSpPr txBox="1"/>
          <p:nvPr/>
        </p:nvSpPr>
        <p:spPr>
          <a:xfrm>
            <a:off x="1016000" y="635000"/>
            <a:ext cx="10160000" cy="4385816"/>
          </a:xfrm>
          <a:prstGeom prst="rect">
            <a:avLst/>
          </a:prstGeom>
          <a:noFill/>
        </p:spPr>
        <p:txBody>
          <a:bodyPr vert="horz" rtlCol="0">
            <a:spAutoFit/>
          </a:bodyPr>
          <a:lstStyle/>
          <a:p>
            <a:pPr algn="ctr"/>
            <a:r>
              <a:rPr lang="en-US" sz="3100"/>
              <a:t>the angels of the presence, and the angels of sanctification, and the angels [of the spirit of fire and the angels] of the spirit of the winds, and the angels of the spirit of the clouds, and of darkness, and of snow and of hail and of hoar frost, and the angels of the voices and of the thunder and of the lightning, and the angels of the spirits of cold and of heat, and of winter and of spring and of autumn and of summer and of all the spirits of his creatures which are in th (Continued...)</a:t>
            </a:r>
          </a:p>
        </p:txBody>
      </p:sp>
    </p:spTree>
    <p:extLst>
      <p:ext uri="{BB962C8B-B14F-4D97-AF65-F5344CB8AC3E}">
        <p14:creationId xmlns:p14="http://schemas.microsoft.com/office/powerpoint/2010/main" val="301368126"/>
      </p:ext>
    </p:extLst>
  </p:cSld>
  <p:clrMapOvr>
    <a:masterClrMapping/>
  </p:clrMapOvr>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AEADF99-2E59-1E36-A8B9-E52AED4DEDAB}"/>
              </a:ext>
            </a:extLst>
          </p:cNvPr>
          <p:cNvSpPr txBox="1"/>
          <p:nvPr/>
        </p:nvSpPr>
        <p:spPr>
          <a:xfrm>
            <a:off x="127000" y="127000"/>
            <a:ext cx="7315200" cy="276999"/>
          </a:xfrm>
          <a:prstGeom prst="rect">
            <a:avLst/>
          </a:prstGeom>
          <a:noFill/>
        </p:spPr>
        <p:txBody>
          <a:bodyPr vert="horz" lIns="0" tIns="0" rIns="0" bIns="0" rtlCol="0">
            <a:spAutoFit/>
          </a:bodyPr>
          <a:lstStyle/>
          <a:p>
            <a:r>
              <a:rPr lang="en-US"/>
              <a:t>THERE ARE DIFFERENT KINDS OF ANGELS</a:t>
            </a:r>
          </a:p>
        </p:txBody>
      </p:sp>
      <p:sp>
        <p:nvSpPr>
          <p:cNvPr id="3" name="TextBox 2">
            <a:extLst>
              <a:ext uri="{FF2B5EF4-FFF2-40B4-BE49-F238E27FC236}">
                <a16:creationId xmlns:a16="http://schemas.microsoft.com/office/drawing/2014/main" id="{2E356D28-3C06-CE9A-2694-91DDDEE1A87F}"/>
              </a:ext>
            </a:extLst>
          </p:cNvPr>
          <p:cNvSpPr txBox="1"/>
          <p:nvPr/>
        </p:nvSpPr>
        <p:spPr>
          <a:xfrm>
            <a:off x="1016000" y="635000"/>
            <a:ext cx="10160000" cy="2000548"/>
          </a:xfrm>
          <a:prstGeom prst="rect">
            <a:avLst/>
          </a:prstGeom>
          <a:noFill/>
        </p:spPr>
        <p:txBody>
          <a:bodyPr vert="horz" rtlCol="0">
            <a:spAutoFit/>
          </a:bodyPr>
          <a:lstStyle/>
          <a:p>
            <a:pPr algn="ctr"/>
            <a:r>
              <a:rPr lang="en-US" sz="3100"/>
              <a:t>e heavens and on the earth, (He created) the abysses and the darkness, eventide &lt;and night&gt;, and the light, dawn and day, which He hath prepared in the knowledge of his heart.</a:t>
            </a:r>
          </a:p>
        </p:txBody>
      </p:sp>
    </p:spTree>
    <p:extLst>
      <p:ext uri="{BB962C8B-B14F-4D97-AF65-F5344CB8AC3E}">
        <p14:creationId xmlns:p14="http://schemas.microsoft.com/office/powerpoint/2010/main" val="231508909"/>
      </p:ext>
    </p:extLst>
  </p:cSld>
  <p:clrMapOvr>
    <a:masterClrMapping/>
  </p:clrMapOvr>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EB3E0E1-614F-995D-7D26-C2EA73997522}"/>
              </a:ext>
            </a:extLst>
          </p:cNvPr>
          <p:cNvSpPr txBox="1"/>
          <p:nvPr/>
        </p:nvSpPr>
        <p:spPr>
          <a:xfrm>
            <a:off x="127000" y="127000"/>
            <a:ext cx="7315200" cy="276999"/>
          </a:xfrm>
          <a:prstGeom prst="rect">
            <a:avLst/>
          </a:prstGeom>
          <a:noFill/>
        </p:spPr>
        <p:txBody>
          <a:bodyPr vert="horz" lIns="0" tIns="0" rIns="0" bIns="0" rtlCol="0">
            <a:spAutoFit/>
          </a:bodyPr>
          <a:lstStyle/>
          <a:p>
            <a:r>
              <a:rPr lang="en-US"/>
              <a:t>THERE ARE DIFFERENT KINDS OF ANGELS</a:t>
            </a:r>
          </a:p>
        </p:txBody>
      </p:sp>
      <p:sp>
        <p:nvSpPr>
          <p:cNvPr id="3" name="TextBox 2">
            <a:extLst>
              <a:ext uri="{FF2B5EF4-FFF2-40B4-BE49-F238E27FC236}">
                <a16:creationId xmlns:a16="http://schemas.microsoft.com/office/drawing/2014/main" id="{273267FD-735E-DC3E-8DFB-174A97E10522}"/>
              </a:ext>
            </a:extLst>
          </p:cNvPr>
          <p:cNvSpPr txBox="1"/>
          <p:nvPr/>
        </p:nvSpPr>
        <p:spPr>
          <a:xfrm>
            <a:off x="0" y="762000"/>
            <a:ext cx="12192000" cy="646331"/>
          </a:xfrm>
          <a:prstGeom prst="rect">
            <a:avLst/>
          </a:prstGeom>
          <a:noFill/>
        </p:spPr>
        <p:txBody>
          <a:bodyPr vert="horz" rtlCol="0">
            <a:spAutoFit/>
          </a:bodyPr>
          <a:lstStyle/>
          <a:p>
            <a:pPr algn="ctr"/>
            <a:r>
              <a:rPr lang="en-US" sz="3600"/>
              <a:t>Jubilees 2:17-18</a:t>
            </a:r>
          </a:p>
        </p:txBody>
      </p:sp>
      <p:sp>
        <p:nvSpPr>
          <p:cNvPr id="4" name="TextBox 3">
            <a:extLst>
              <a:ext uri="{FF2B5EF4-FFF2-40B4-BE49-F238E27FC236}">
                <a16:creationId xmlns:a16="http://schemas.microsoft.com/office/drawing/2014/main" id="{281E1EF2-8E88-BF83-9832-32EC2B510645}"/>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DBE31ECC-A8D9-9FC0-7E79-8A51ECEBE983}"/>
              </a:ext>
            </a:extLst>
          </p:cNvPr>
          <p:cNvSpPr txBox="1"/>
          <p:nvPr/>
        </p:nvSpPr>
        <p:spPr>
          <a:xfrm>
            <a:off x="1016000" y="1905000"/>
            <a:ext cx="10160000" cy="2954655"/>
          </a:xfrm>
          <a:prstGeom prst="rect">
            <a:avLst/>
          </a:prstGeom>
          <a:noFill/>
        </p:spPr>
        <p:txBody>
          <a:bodyPr vert="horz" rtlCol="0">
            <a:spAutoFit/>
          </a:bodyPr>
          <a:lstStyle/>
          <a:p>
            <a:pPr algn="ctr"/>
            <a:r>
              <a:rPr lang="en-US" sz="3100"/>
              <a:t>And He gave us a great sign, the Sabbath day, that we should work six days, but keep Sabbath on the seventh day from all work. And </a:t>
            </a:r>
            <a:r>
              <a:rPr lang="en-US" sz="3100" b="1">
                <a:solidFill>
                  <a:srgbClr val="FF0000"/>
                </a:solidFill>
              </a:rPr>
              <a:t>all the angels of the presence, and all the angels of sanctification, these two great classes</a:t>
            </a:r>
            <a:r>
              <a:rPr lang="en-US" sz="3100"/>
              <a:t> -He hath bidden us to keep the Sabbath with Him in heaven and on earth.</a:t>
            </a:r>
          </a:p>
        </p:txBody>
      </p:sp>
    </p:spTree>
    <p:extLst>
      <p:ext uri="{BB962C8B-B14F-4D97-AF65-F5344CB8AC3E}">
        <p14:creationId xmlns:p14="http://schemas.microsoft.com/office/powerpoint/2010/main" val="3653874094"/>
      </p:ext>
    </p:extLst>
  </p:cSld>
  <p:clrMapOvr>
    <a:masterClrMapping/>
  </p:clrMapOvr>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7D1EAEC-25D7-DB16-2481-959188B35C78}"/>
              </a:ext>
            </a:extLst>
          </p:cNvPr>
          <p:cNvSpPr txBox="1"/>
          <p:nvPr/>
        </p:nvSpPr>
        <p:spPr>
          <a:xfrm>
            <a:off x="127000" y="127000"/>
            <a:ext cx="7315200" cy="276999"/>
          </a:xfrm>
          <a:prstGeom prst="rect">
            <a:avLst/>
          </a:prstGeom>
          <a:noFill/>
        </p:spPr>
        <p:txBody>
          <a:bodyPr vert="horz" lIns="0" tIns="0" rIns="0" bIns="0" rtlCol="0">
            <a:spAutoFit/>
          </a:bodyPr>
          <a:lstStyle/>
          <a:p>
            <a:r>
              <a:rPr lang="en-US"/>
              <a:t>THERE ARE DIFFERENT KINDS OF ANGELS</a:t>
            </a:r>
          </a:p>
        </p:txBody>
      </p:sp>
      <p:sp>
        <p:nvSpPr>
          <p:cNvPr id="3" name="TextBox 2">
            <a:extLst>
              <a:ext uri="{FF2B5EF4-FFF2-40B4-BE49-F238E27FC236}">
                <a16:creationId xmlns:a16="http://schemas.microsoft.com/office/drawing/2014/main" id="{08624A6E-2D55-3C9E-4638-AC2ABA1B3B18}"/>
              </a:ext>
            </a:extLst>
          </p:cNvPr>
          <p:cNvSpPr txBox="1"/>
          <p:nvPr/>
        </p:nvSpPr>
        <p:spPr>
          <a:xfrm>
            <a:off x="0" y="762000"/>
            <a:ext cx="12192000" cy="646331"/>
          </a:xfrm>
          <a:prstGeom prst="rect">
            <a:avLst/>
          </a:prstGeom>
          <a:noFill/>
        </p:spPr>
        <p:txBody>
          <a:bodyPr vert="horz" rtlCol="0">
            <a:spAutoFit/>
          </a:bodyPr>
          <a:lstStyle/>
          <a:p>
            <a:pPr algn="ctr"/>
            <a:r>
              <a:rPr lang="en-US" sz="3600"/>
              <a:t>Revelation 4:6-8</a:t>
            </a:r>
          </a:p>
        </p:txBody>
      </p:sp>
      <p:sp>
        <p:nvSpPr>
          <p:cNvPr id="4" name="TextBox 3">
            <a:extLst>
              <a:ext uri="{FF2B5EF4-FFF2-40B4-BE49-F238E27FC236}">
                <a16:creationId xmlns:a16="http://schemas.microsoft.com/office/drawing/2014/main" id="{42CEEFB1-5827-9401-1EA3-3F3F0BA636F3}"/>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B206B9DE-E281-95A3-4187-B64C8557D54D}"/>
              </a:ext>
            </a:extLst>
          </p:cNvPr>
          <p:cNvSpPr txBox="1"/>
          <p:nvPr/>
        </p:nvSpPr>
        <p:spPr>
          <a:xfrm>
            <a:off x="1016000" y="1905000"/>
            <a:ext cx="10160000" cy="3908762"/>
          </a:xfrm>
          <a:prstGeom prst="rect">
            <a:avLst/>
          </a:prstGeom>
          <a:noFill/>
        </p:spPr>
        <p:txBody>
          <a:bodyPr vert="horz" rtlCol="0">
            <a:spAutoFit/>
          </a:bodyPr>
          <a:lstStyle/>
          <a:p>
            <a:pPr algn="ctr"/>
            <a:r>
              <a:rPr lang="en-US" sz="3100"/>
              <a:t>and before the throne there was something like a sea of glass, like crystal; and in the center and around the throne, four living creatures full of eyes in front and behind. The first creature was like a lion, and the second creature like a calf, and the third creature had a face like that of a man, and the fourth creature was like a flying eagle. And </a:t>
            </a:r>
            <a:r>
              <a:rPr lang="en-US" sz="3100" b="1">
                <a:solidFill>
                  <a:srgbClr val="FF0000"/>
                </a:solidFill>
              </a:rPr>
              <a:t>the four living creatures</a:t>
            </a:r>
            <a:r>
              <a:rPr lang="en-US" sz="3100"/>
              <a:t>, each one of them having six wings, are full of eyes around and within; (Continued...)</a:t>
            </a:r>
          </a:p>
        </p:txBody>
      </p:sp>
    </p:spTree>
    <p:extLst>
      <p:ext uri="{BB962C8B-B14F-4D97-AF65-F5344CB8AC3E}">
        <p14:creationId xmlns:p14="http://schemas.microsoft.com/office/powerpoint/2010/main" val="508769684"/>
      </p:ext>
    </p:extLst>
  </p:cSld>
  <p:clrMapOvr>
    <a:masterClrMapping/>
  </p:clrMapOvr>
</p:sld>
</file>

<file path=ppt/slides/slide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199C63B-9768-73C1-B2C3-44259F72C404}"/>
              </a:ext>
            </a:extLst>
          </p:cNvPr>
          <p:cNvSpPr txBox="1"/>
          <p:nvPr/>
        </p:nvSpPr>
        <p:spPr>
          <a:xfrm>
            <a:off x="127000" y="127000"/>
            <a:ext cx="7315200" cy="276999"/>
          </a:xfrm>
          <a:prstGeom prst="rect">
            <a:avLst/>
          </a:prstGeom>
          <a:noFill/>
        </p:spPr>
        <p:txBody>
          <a:bodyPr vert="horz" lIns="0" tIns="0" rIns="0" bIns="0" rtlCol="0">
            <a:spAutoFit/>
          </a:bodyPr>
          <a:lstStyle/>
          <a:p>
            <a:r>
              <a:rPr lang="en-US"/>
              <a:t>THERE ARE DIFFERENT KINDS OF ANGELS</a:t>
            </a:r>
          </a:p>
        </p:txBody>
      </p:sp>
      <p:sp>
        <p:nvSpPr>
          <p:cNvPr id="3" name="TextBox 2">
            <a:extLst>
              <a:ext uri="{FF2B5EF4-FFF2-40B4-BE49-F238E27FC236}">
                <a16:creationId xmlns:a16="http://schemas.microsoft.com/office/drawing/2014/main" id="{685D22F2-50AF-E554-A08A-352B92BBBA19}"/>
              </a:ext>
            </a:extLst>
          </p:cNvPr>
          <p:cNvSpPr txBox="1"/>
          <p:nvPr/>
        </p:nvSpPr>
        <p:spPr>
          <a:xfrm>
            <a:off x="1016000" y="635000"/>
            <a:ext cx="10160000" cy="1523494"/>
          </a:xfrm>
          <a:prstGeom prst="rect">
            <a:avLst/>
          </a:prstGeom>
          <a:noFill/>
        </p:spPr>
        <p:txBody>
          <a:bodyPr vert="horz" rtlCol="0">
            <a:spAutoFit/>
          </a:bodyPr>
          <a:lstStyle/>
          <a:p>
            <a:pPr algn="ctr"/>
            <a:r>
              <a:rPr lang="en-US" sz="3100"/>
              <a:t>and day and night they do not cease to say, "HOLY, HOLY, HOLY is THE LORD GOD, THE ALMIGHTY, WHO WAS AND WHO IS AND WHO IS TO COME."</a:t>
            </a:r>
          </a:p>
        </p:txBody>
      </p:sp>
    </p:spTree>
    <p:extLst>
      <p:ext uri="{BB962C8B-B14F-4D97-AF65-F5344CB8AC3E}">
        <p14:creationId xmlns:p14="http://schemas.microsoft.com/office/powerpoint/2010/main" val="3815085491"/>
      </p:ext>
    </p:extLst>
  </p:cSld>
  <p:clrMapOvr>
    <a:masterClrMapping/>
  </p:clrMapOvr>
</p:sld>
</file>

<file path=ppt/slides/slide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A11A70-7A35-D5EB-51AA-B58412013151}"/>
              </a:ext>
            </a:extLst>
          </p:cNvPr>
          <p:cNvSpPr>
            <a:spLocks noGrp="1"/>
          </p:cNvSpPr>
          <p:nvPr>
            <p:ph type="ctrTitle"/>
          </p:nvPr>
        </p:nvSpPr>
        <p:spPr>
          <a:xfrm>
            <a:off x="518160" y="762000"/>
            <a:ext cx="11155680" cy="3429000"/>
          </a:xfrm>
        </p:spPr>
        <p:txBody>
          <a:bodyPr>
            <a:normAutofit/>
          </a:bodyPr>
          <a:lstStyle/>
          <a:p>
            <a:pPr algn="ctr"/>
            <a:r>
              <a:rPr lang="en-US" sz="4800">
                <a:solidFill>
                  <a:srgbClr val="000000"/>
                </a:solidFill>
              </a:rPr>
              <a:t>People are not to worship angels</a:t>
            </a:r>
          </a:p>
        </p:txBody>
      </p:sp>
      <p:sp>
        <p:nvSpPr>
          <p:cNvPr id="3" name="Subtitle 2">
            <a:extLst>
              <a:ext uri="{FF2B5EF4-FFF2-40B4-BE49-F238E27FC236}">
                <a16:creationId xmlns:a16="http://schemas.microsoft.com/office/drawing/2014/main" id="{8FE54FCF-56E7-37AC-6ECE-3F5F564320DD}"/>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601407674"/>
      </p:ext>
    </p:extLst>
  </p:cSld>
  <p:clrMapOvr>
    <a:masterClrMapping/>
  </p:clrMapOvr>
</p:sld>
</file>

<file path=ppt/slides/slide1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23B76ED-C1F7-1879-E6CC-11411509439F}"/>
              </a:ext>
            </a:extLst>
          </p:cNvPr>
          <p:cNvSpPr txBox="1"/>
          <p:nvPr/>
        </p:nvSpPr>
        <p:spPr>
          <a:xfrm>
            <a:off x="127000" y="127000"/>
            <a:ext cx="7315200" cy="276999"/>
          </a:xfrm>
          <a:prstGeom prst="rect">
            <a:avLst/>
          </a:prstGeom>
          <a:noFill/>
        </p:spPr>
        <p:txBody>
          <a:bodyPr vert="horz" lIns="0" tIns="0" rIns="0" bIns="0" rtlCol="0">
            <a:spAutoFit/>
          </a:bodyPr>
          <a:lstStyle/>
          <a:p>
            <a:r>
              <a:rPr lang="en-US"/>
              <a:t>PEOPLE ARE NOT TO WORSHIP ANGELS</a:t>
            </a:r>
          </a:p>
        </p:txBody>
      </p:sp>
      <p:sp>
        <p:nvSpPr>
          <p:cNvPr id="3" name="TextBox 2">
            <a:extLst>
              <a:ext uri="{FF2B5EF4-FFF2-40B4-BE49-F238E27FC236}">
                <a16:creationId xmlns:a16="http://schemas.microsoft.com/office/drawing/2014/main" id="{82B4A8C8-236B-80B7-B0D6-4F3D0CD50D19}"/>
              </a:ext>
            </a:extLst>
          </p:cNvPr>
          <p:cNvSpPr txBox="1"/>
          <p:nvPr/>
        </p:nvSpPr>
        <p:spPr>
          <a:xfrm>
            <a:off x="0" y="762000"/>
            <a:ext cx="12192000" cy="646331"/>
          </a:xfrm>
          <a:prstGeom prst="rect">
            <a:avLst/>
          </a:prstGeom>
          <a:noFill/>
        </p:spPr>
        <p:txBody>
          <a:bodyPr vert="horz" rtlCol="0">
            <a:spAutoFit/>
          </a:bodyPr>
          <a:lstStyle/>
          <a:p>
            <a:pPr algn="ctr"/>
            <a:r>
              <a:rPr lang="en-US" sz="3600"/>
              <a:t>Colossians 2:18</a:t>
            </a:r>
          </a:p>
        </p:txBody>
      </p:sp>
      <p:sp>
        <p:nvSpPr>
          <p:cNvPr id="4" name="TextBox 3">
            <a:extLst>
              <a:ext uri="{FF2B5EF4-FFF2-40B4-BE49-F238E27FC236}">
                <a16:creationId xmlns:a16="http://schemas.microsoft.com/office/drawing/2014/main" id="{500C5D05-F288-AB84-3DBB-EE71E3BD0C78}"/>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BF0AFE93-46CD-FA01-5985-538980763B11}"/>
              </a:ext>
            </a:extLst>
          </p:cNvPr>
          <p:cNvSpPr txBox="1"/>
          <p:nvPr/>
        </p:nvSpPr>
        <p:spPr>
          <a:xfrm>
            <a:off x="1016000" y="1905000"/>
            <a:ext cx="10160000" cy="2000548"/>
          </a:xfrm>
          <a:prstGeom prst="rect">
            <a:avLst/>
          </a:prstGeom>
          <a:noFill/>
        </p:spPr>
        <p:txBody>
          <a:bodyPr vert="horz" rtlCol="0">
            <a:spAutoFit/>
          </a:bodyPr>
          <a:lstStyle/>
          <a:p>
            <a:pPr algn="ctr"/>
            <a:r>
              <a:rPr lang="en-US" sz="3100" b="1">
                <a:solidFill>
                  <a:srgbClr val="FF0000"/>
                </a:solidFill>
              </a:rPr>
              <a:t>Let no one keep defrauding you of your prize by delighting in self-abasement and the worship of the angels</a:t>
            </a:r>
            <a:r>
              <a:rPr lang="en-US" sz="3100"/>
              <a:t>, taking his stand on visions he has seen, inflated without cause by his fleshly mind,</a:t>
            </a:r>
          </a:p>
        </p:txBody>
      </p:sp>
    </p:spTree>
    <p:extLst>
      <p:ext uri="{BB962C8B-B14F-4D97-AF65-F5344CB8AC3E}">
        <p14:creationId xmlns:p14="http://schemas.microsoft.com/office/powerpoint/2010/main" val="3458024764"/>
      </p:ext>
    </p:extLst>
  </p:cSld>
  <p:clrMapOvr>
    <a:masterClrMapping/>
  </p:clrMapOvr>
</p:sld>
</file>

<file path=ppt/slides/slide1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563739E-6FAE-3239-922C-FDC490206102}"/>
              </a:ext>
            </a:extLst>
          </p:cNvPr>
          <p:cNvSpPr txBox="1"/>
          <p:nvPr/>
        </p:nvSpPr>
        <p:spPr>
          <a:xfrm>
            <a:off x="127000" y="127000"/>
            <a:ext cx="7315200" cy="276999"/>
          </a:xfrm>
          <a:prstGeom prst="rect">
            <a:avLst/>
          </a:prstGeom>
          <a:noFill/>
        </p:spPr>
        <p:txBody>
          <a:bodyPr vert="horz" lIns="0" tIns="0" rIns="0" bIns="0" rtlCol="0">
            <a:spAutoFit/>
          </a:bodyPr>
          <a:lstStyle/>
          <a:p>
            <a:r>
              <a:rPr lang="en-US"/>
              <a:t>PEOPLE ARE NOT TO WORSHIP ANGELS</a:t>
            </a:r>
          </a:p>
        </p:txBody>
      </p:sp>
      <p:sp>
        <p:nvSpPr>
          <p:cNvPr id="3" name="TextBox 2">
            <a:extLst>
              <a:ext uri="{FF2B5EF4-FFF2-40B4-BE49-F238E27FC236}">
                <a16:creationId xmlns:a16="http://schemas.microsoft.com/office/drawing/2014/main" id="{A14401A5-09CC-C4F0-8A5B-D604A410648D}"/>
              </a:ext>
            </a:extLst>
          </p:cNvPr>
          <p:cNvSpPr txBox="1"/>
          <p:nvPr/>
        </p:nvSpPr>
        <p:spPr>
          <a:xfrm>
            <a:off x="0" y="762000"/>
            <a:ext cx="12192000" cy="646331"/>
          </a:xfrm>
          <a:prstGeom prst="rect">
            <a:avLst/>
          </a:prstGeom>
          <a:noFill/>
        </p:spPr>
        <p:txBody>
          <a:bodyPr vert="horz" rtlCol="0">
            <a:spAutoFit/>
          </a:bodyPr>
          <a:lstStyle/>
          <a:p>
            <a:pPr algn="ctr"/>
            <a:r>
              <a:rPr lang="en-US" sz="3600"/>
              <a:t>Revelation 19:10</a:t>
            </a:r>
          </a:p>
        </p:txBody>
      </p:sp>
      <p:sp>
        <p:nvSpPr>
          <p:cNvPr id="4" name="TextBox 3">
            <a:extLst>
              <a:ext uri="{FF2B5EF4-FFF2-40B4-BE49-F238E27FC236}">
                <a16:creationId xmlns:a16="http://schemas.microsoft.com/office/drawing/2014/main" id="{CD6A9BEB-1A70-18E7-F264-88CF3DB4DA94}"/>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DBFCBE1E-3C79-8CC4-57B5-4E7C317FDA7F}"/>
              </a:ext>
            </a:extLst>
          </p:cNvPr>
          <p:cNvSpPr txBox="1"/>
          <p:nvPr/>
        </p:nvSpPr>
        <p:spPr>
          <a:xfrm>
            <a:off x="1016000" y="1905000"/>
            <a:ext cx="10160000" cy="2000548"/>
          </a:xfrm>
          <a:prstGeom prst="rect">
            <a:avLst/>
          </a:prstGeom>
          <a:noFill/>
        </p:spPr>
        <p:txBody>
          <a:bodyPr vert="horz" rtlCol="0">
            <a:spAutoFit/>
          </a:bodyPr>
          <a:lstStyle/>
          <a:p>
            <a:pPr algn="ctr"/>
            <a:r>
              <a:rPr lang="en-US" sz="3100"/>
              <a:t>Then I fell at his feet to worship him. But he said to me, "</a:t>
            </a:r>
            <a:r>
              <a:rPr lang="en-US" sz="3100" b="1">
                <a:solidFill>
                  <a:srgbClr val="FF0000"/>
                </a:solidFill>
              </a:rPr>
              <a:t>Do not do that; I am a fellow servant</a:t>
            </a:r>
            <a:r>
              <a:rPr lang="en-US" sz="3100"/>
              <a:t> of yours and your brethren who hold the testimony of Jesus; worship God. For the testimony of Jesus is the spirit of prophecy."</a:t>
            </a:r>
          </a:p>
        </p:txBody>
      </p:sp>
    </p:spTree>
    <p:extLst>
      <p:ext uri="{BB962C8B-B14F-4D97-AF65-F5344CB8AC3E}">
        <p14:creationId xmlns:p14="http://schemas.microsoft.com/office/powerpoint/2010/main" val="2303287095"/>
      </p:ext>
    </p:extLst>
  </p:cSld>
  <p:clrMapOvr>
    <a:masterClrMapping/>
  </p:clrMapOvr>
</p:sld>
</file>

<file path=ppt/slides/slide1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10C69B-F42D-452C-7EF6-684BD20114EF}"/>
              </a:ext>
            </a:extLst>
          </p:cNvPr>
          <p:cNvSpPr>
            <a:spLocks noGrp="1"/>
          </p:cNvSpPr>
          <p:nvPr>
            <p:ph type="ctrTitle"/>
          </p:nvPr>
        </p:nvSpPr>
        <p:spPr>
          <a:xfrm>
            <a:off x="518160" y="762000"/>
            <a:ext cx="11155680" cy="3429000"/>
          </a:xfrm>
        </p:spPr>
        <p:txBody>
          <a:bodyPr>
            <a:normAutofit/>
          </a:bodyPr>
          <a:lstStyle/>
          <a:p>
            <a:pPr algn="ctr"/>
            <a:r>
              <a:rPr lang="en-US" sz="4800">
                <a:solidFill>
                  <a:srgbClr val="000000"/>
                </a:solidFill>
              </a:rPr>
              <a:t>People have guardian angels?</a:t>
            </a:r>
          </a:p>
        </p:txBody>
      </p:sp>
      <p:sp>
        <p:nvSpPr>
          <p:cNvPr id="3" name="Subtitle 2">
            <a:extLst>
              <a:ext uri="{FF2B5EF4-FFF2-40B4-BE49-F238E27FC236}">
                <a16:creationId xmlns:a16="http://schemas.microsoft.com/office/drawing/2014/main" id="{574DB964-68F0-B241-776D-7FF6C3289E94}"/>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5834844"/>
      </p:ext>
    </p:extLst>
  </p:cSld>
  <p:clrMapOvr>
    <a:masterClrMapping/>
  </p:clrMapOvr>
</p:sld>
</file>

<file path=ppt/slides/slide1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361CFA8-5461-6A74-D003-1F6C4E9B40EA}"/>
              </a:ext>
            </a:extLst>
          </p:cNvPr>
          <p:cNvSpPr txBox="1"/>
          <p:nvPr/>
        </p:nvSpPr>
        <p:spPr>
          <a:xfrm>
            <a:off x="127000" y="127000"/>
            <a:ext cx="7315200" cy="276999"/>
          </a:xfrm>
          <a:prstGeom prst="rect">
            <a:avLst/>
          </a:prstGeom>
          <a:noFill/>
        </p:spPr>
        <p:txBody>
          <a:bodyPr vert="horz" lIns="0" tIns="0" rIns="0" bIns="0" rtlCol="0">
            <a:spAutoFit/>
          </a:bodyPr>
          <a:lstStyle/>
          <a:p>
            <a:r>
              <a:rPr lang="en-US"/>
              <a:t>PEOPLE HAVE GUARDIAN ANGELS?</a:t>
            </a:r>
          </a:p>
        </p:txBody>
      </p:sp>
      <p:sp>
        <p:nvSpPr>
          <p:cNvPr id="3" name="TextBox 2">
            <a:extLst>
              <a:ext uri="{FF2B5EF4-FFF2-40B4-BE49-F238E27FC236}">
                <a16:creationId xmlns:a16="http://schemas.microsoft.com/office/drawing/2014/main" id="{34DB220D-70D7-62D2-BCFE-EA5549115105}"/>
              </a:ext>
            </a:extLst>
          </p:cNvPr>
          <p:cNvSpPr txBox="1"/>
          <p:nvPr/>
        </p:nvSpPr>
        <p:spPr>
          <a:xfrm>
            <a:off x="0" y="762000"/>
            <a:ext cx="12192000" cy="646331"/>
          </a:xfrm>
          <a:prstGeom prst="rect">
            <a:avLst/>
          </a:prstGeom>
          <a:noFill/>
        </p:spPr>
        <p:txBody>
          <a:bodyPr vert="horz" rtlCol="0">
            <a:spAutoFit/>
          </a:bodyPr>
          <a:lstStyle/>
          <a:p>
            <a:pPr algn="ctr"/>
            <a:r>
              <a:rPr lang="en-US" sz="3600"/>
              <a:t>Acts 27:22-25</a:t>
            </a:r>
          </a:p>
        </p:txBody>
      </p:sp>
      <p:sp>
        <p:nvSpPr>
          <p:cNvPr id="4" name="TextBox 3">
            <a:extLst>
              <a:ext uri="{FF2B5EF4-FFF2-40B4-BE49-F238E27FC236}">
                <a16:creationId xmlns:a16="http://schemas.microsoft.com/office/drawing/2014/main" id="{B6092B4F-D2C6-5463-ABB0-0D81B29D637C}"/>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7D633B59-C598-4531-F883-EBDDEA95E852}"/>
              </a:ext>
            </a:extLst>
          </p:cNvPr>
          <p:cNvSpPr txBox="1"/>
          <p:nvPr/>
        </p:nvSpPr>
        <p:spPr>
          <a:xfrm>
            <a:off x="1016000" y="1905000"/>
            <a:ext cx="10160000" cy="3908762"/>
          </a:xfrm>
          <a:prstGeom prst="rect">
            <a:avLst/>
          </a:prstGeom>
          <a:noFill/>
        </p:spPr>
        <p:txBody>
          <a:bodyPr vert="horz" rtlCol="0">
            <a:spAutoFit/>
          </a:bodyPr>
          <a:lstStyle/>
          <a:p>
            <a:pPr algn="ctr"/>
            <a:r>
              <a:rPr lang="en-US" sz="3100"/>
              <a:t>And now I exhort you to be of good cheer; for there shall be no loss of life among you, but only of the ship. </a:t>
            </a:r>
            <a:r>
              <a:rPr lang="en-US" sz="3100" b="1">
                <a:solidFill>
                  <a:srgbClr val="FF0000"/>
                </a:solidFill>
              </a:rPr>
              <a:t>For there stood by me this night an angel of the God whose I am</a:t>
            </a:r>
            <a:r>
              <a:rPr lang="en-US" sz="3100"/>
              <a:t>, whom also I serve, saying, Fear not, Paul; thou must stand before C sar: and lo, God hath granted thee all them that sail with thee. Wherefore, sirs, be of good cheer: for I believe God, that it shall be even so as it hath been spoken unto me.</a:t>
            </a:r>
          </a:p>
        </p:txBody>
      </p:sp>
    </p:spTree>
    <p:extLst>
      <p:ext uri="{BB962C8B-B14F-4D97-AF65-F5344CB8AC3E}">
        <p14:creationId xmlns:p14="http://schemas.microsoft.com/office/powerpoint/2010/main" val="1376836806"/>
      </p:ext>
    </p:extLst>
  </p:cSld>
  <p:clrMapOvr>
    <a:masterClrMapping/>
  </p:clrMapOvr>
</p:sld>
</file>

<file path=ppt/slides/slide1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04AE317-F07F-C0D6-A5CF-3D99A82327C1}"/>
              </a:ext>
            </a:extLst>
          </p:cNvPr>
          <p:cNvSpPr txBox="1"/>
          <p:nvPr/>
        </p:nvSpPr>
        <p:spPr>
          <a:xfrm>
            <a:off x="127000" y="127000"/>
            <a:ext cx="7315200" cy="276999"/>
          </a:xfrm>
          <a:prstGeom prst="rect">
            <a:avLst/>
          </a:prstGeom>
          <a:noFill/>
        </p:spPr>
        <p:txBody>
          <a:bodyPr vert="horz" lIns="0" tIns="0" rIns="0" bIns="0" rtlCol="0">
            <a:spAutoFit/>
          </a:bodyPr>
          <a:lstStyle/>
          <a:p>
            <a:r>
              <a:rPr lang="en-US"/>
              <a:t>PEOPLE HAVE GUARDIAN ANGELS?</a:t>
            </a:r>
          </a:p>
        </p:txBody>
      </p:sp>
      <p:sp>
        <p:nvSpPr>
          <p:cNvPr id="3" name="TextBox 2">
            <a:extLst>
              <a:ext uri="{FF2B5EF4-FFF2-40B4-BE49-F238E27FC236}">
                <a16:creationId xmlns:a16="http://schemas.microsoft.com/office/drawing/2014/main" id="{35FE64A8-6BD7-4601-37A5-5F167516F93E}"/>
              </a:ext>
            </a:extLst>
          </p:cNvPr>
          <p:cNvSpPr txBox="1"/>
          <p:nvPr/>
        </p:nvSpPr>
        <p:spPr>
          <a:xfrm>
            <a:off x="0" y="762000"/>
            <a:ext cx="12192000" cy="646331"/>
          </a:xfrm>
          <a:prstGeom prst="rect">
            <a:avLst/>
          </a:prstGeom>
          <a:noFill/>
        </p:spPr>
        <p:txBody>
          <a:bodyPr vert="horz" rtlCol="0">
            <a:spAutoFit/>
          </a:bodyPr>
          <a:lstStyle/>
          <a:p>
            <a:pPr algn="ctr"/>
            <a:r>
              <a:rPr lang="en-US" sz="3600"/>
              <a:t>First Enoch 100:4-5</a:t>
            </a:r>
          </a:p>
        </p:txBody>
      </p:sp>
      <p:sp>
        <p:nvSpPr>
          <p:cNvPr id="4" name="TextBox 3">
            <a:extLst>
              <a:ext uri="{FF2B5EF4-FFF2-40B4-BE49-F238E27FC236}">
                <a16:creationId xmlns:a16="http://schemas.microsoft.com/office/drawing/2014/main" id="{9AFE49EB-D367-4A9B-A3E9-28D4341F3F6E}"/>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1E507A88-4D51-174D-5D85-FF51E0D674E4}"/>
              </a:ext>
            </a:extLst>
          </p:cNvPr>
          <p:cNvSpPr txBox="1"/>
          <p:nvPr/>
        </p:nvSpPr>
        <p:spPr>
          <a:xfrm>
            <a:off x="1016000" y="1905000"/>
            <a:ext cx="10160000" cy="1523494"/>
          </a:xfrm>
          <a:prstGeom prst="rect">
            <a:avLst/>
          </a:prstGeom>
          <a:noFill/>
        </p:spPr>
        <p:txBody>
          <a:bodyPr vert="horz" rtlCol="0">
            <a:spAutoFit/>
          </a:bodyPr>
          <a:lstStyle/>
          <a:p>
            <a:pPr algn="ctr"/>
            <a:r>
              <a:rPr lang="en-US" sz="3100"/>
              <a:t>In those days the angels shall descend into the secret places And over all the righteous and holy </a:t>
            </a:r>
            <a:r>
              <a:rPr lang="en-US" sz="3100" b="1">
                <a:solidFill>
                  <a:srgbClr val="FF0000"/>
                </a:solidFill>
              </a:rPr>
              <a:t>He will appoint guardians from amongst the holy angels</a:t>
            </a:r>
          </a:p>
        </p:txBody>
      </p:sp>
    </p:spTree>
    <p:extLst>
      <p:ext uri="{BB962C8B-B14F-4D97-AF65-F5344CB8AC3E}">
        <p14:creationId xmlns:p14="http://schemas.microsoft.com/office/powerpoint/2010/main" val="2999339499"/>
      </p:ext>
    </p:extLst>
  </p:cSld>
  <p:clrMapOvr>
    <a:masterClrMapping/>
  </p:clrMapOvr>
</p:sld>
</file>

<file path=ppt/slides/slide1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AF3FF2B-E37D-4442-2122-7C5F2E8A0182}"/>
              </a:ext>
            </a:extLst>
          </p:cNvPr>
          <p:cNvSpPr txBox="1"/>
          <p:nvPr/>
        </p:nvSpPr>
        <p:spPr>
          <a:xfrm>
            <a:off x="127000" y="127000"/>
            <a:ext cx="7315200" cy="276999"/>
          </a:xfrm>
          <a:prstGeom prst="rect">
            <a:avLst/>
          </a:prstGeom>
          <a:noFill/>
        </p:spPr>
        <p:txBody>
          <a:bodyPr vert="horz" lIns="0" tIns="0" rIns="0" bIns="0" rtlCol="0">
            <a:spAutoFit/>
          </a:bodyPr>
          <a:lstStyle/>
          <a:p>
            <a:r>
              <a:rPr lang="en-US"/>
              <a:t>PEOPLE HAVE GUARDIAN ANGELS?</a:t>
            </a:r>
          </a:p>
        </p:txBody>
      </p:sp>
      <p:sp>
        <p:nvSpPr>
          <p:cNvPr id="3" name="TextBox 2">
            <a:extLst>
              <a:ext uri="{FF2B5EF4-FFF2-40B4-BE49-F238E27FC236}">
                <a16:creationId xmlns:a16="http://schemas.microsoft.com/office/drawing/2014/main" id="{207F60D5-D80F-151A-5369-F63BC0402208}"/>
              </a:ext>
            </a:extLst>
          </p:cNvPr>
          <p:cNvSpPr txBox="1"/>
          <p:nvPr/>
        </p:nvSpPr>
        <p:spPr>
          <a:xfrm>
            <a:off x="0" y="762000"/>
            <a:ext cx="12192000" cy="646331"/>
          </a:xfrm>
          <a:prstGeom prst="rect">
            <a:avLst/>
          </a:prstGeom>
          <a:noFill/>
        </p:spPr>
        <p:txBody>
          <a:bodyPr vert="horz" rtlCol="0">
            <a:spAutoFit/>
          </a:bodyPr>
          <a:lstStyle/>
          <a:p>
            <a:pPr algn="ctr"/>
            <a:r>
              <a:rPr lang="en-US" sz="3600"/>
              <a:t>Matthew 2:2</a:t>
            </a:r>
          </a:p>
        </p:txBody>
      </p:sp>
      <p:sp>
        <p:nvSpPr>
          <p:cNvPr id="4" name="TextBox 3">
            <a:extLst>
              <a:ext uri="{FF2B5EF4-FFF2-40B4-BE49-F238E27FC236}">
                <a16:creationId xmlns:a16="http://schemas.microsoft.com/office/drawing/2014/main" id="{2761F160-D745-4600-9D99-CC05D839F96A}"/>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B322DBBC-9382-B3A1-6575-7B680C4243CF}"/>
              </a:ext>
            </a:extLst>
          </p:cNvPr>
          <p:cNvSpPr txBox="1"/>
          <p:nvPr/>
        </p:nvSpPr>
        <p:spPr>
          <a:xfrm>
            <a:off x="1016000" y="1905000"/>
            <a:ext cx="10160000" cy="1046440"/>
          </a:xfrm>
          <a:prstGeom prst="rect">
            <a:avLst/>
          </a:prstGeom>
          <a:noFill/>
        </p:spPr>
        <p:txBody>
          <a:bodyPr vert="horz" rtlCol="0">
            <a:spAutoFit/>
          </a:bodyPr>
          <a:lstStyle/>
          <a:p>
            <a:pPr algn="ctr"/>
            <a:r>
              <a:rPr lang="en-US" sz="3100"/>
              <a:t>Where is he that is born King of the Jews? </a:t>
            </a:r>
            <a:r>
              <a:rPr lang="en-US" sz="3100" b="1">
                <a:solidFill>
                  <a:srgbClr val="FF0000"/>
                </a:solidFill>
              </a:rPr>
              <a:t>for we saw his star in the east</a:t>
            </a:r>
            <a:r>
              <a:rPr lang="en-US" sz="3100"/>
              <a:t>, and are come to worship him.</a:t>
            </a:r>
          </a:p>
        </p:txBody>
      </p:sp>
    </p:spTree>
    <p:extLst>
      <p:ext uri="{BB962C8B-B14F-4D97-AF65-F5344CB8AC3E}">
        <p14:creationId xmlns:p14="http://schemas.microsoft.com/office/powerpoint/2010/main" val="1402760864"/>
      </p:ext>
    </p:extLst>
  </p:cSld>
  <p:clrMapOvr>
    <a:masterClrMapping/>
  </p:clrMapOvr>
</p:sld>
</file>

<file path=ppt/slides/slide1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B3F31BE-0FC7-6E8F-DF97-17C935342659}"/>
              </a:ext>
            </a:extLst>
          </p:cNvPr>
          <p:cNvSpPr txBox="1"/>
          <p:nvPr/>
        </p:nvSpPr>
        <p:spPr>
          <a:xfrm>
            <a:off x="127000" y="127000"/>
            <a:ext cx="7315200" cy="276999"/>
          </a:xfrm>
          <a:prstGeom prst="rect">
            <a:avLst/>
          </a:prstGeom>
          <a:noFill/>
        </p:spPr>
        <p:txBody>
          <a:bodyPr vert="horz" lIns="0" tIns="0" rIns="0" bIns="0" rtlCol="0">
            <a:spAutoFit/>
          </a:bodyPr>
          <a:lstStyle/>
          <a:p>
            <a:r>
              <a:rPr lang="en-US"/>
              <a:t>PEOPLE HAVE GUARDIAN ANGELS?</a:t>
            </a:r>
          </a:p>
        </p:txBody>
      </p:sp>
      <p:sp>
        <p:nvSpPr>
          <p:cNvPr id="3" name="TextBox 2">
            <a:extLst>
              <a:ext uri="{FF2B5EF4-FFF2-40B4-BE49-F238E27FC236}">
                <a16:creationId xmlns:a16="http://schemas.microsoft.com/office/drawing/2014/main" id="{BF06589F-51BC-9657-4981-20AE0677D5D0}"/>
              </a:ext>
            </a:extLst>
          </p:cNvPr>
          <p:cNvSpPr txBox="1"/>
          <p:nvPr/>
        </p:nvSpPr>
        <p:spPr>
          <a:xfrm>
            <a:off x="0" y="762000"/>
            <a:ext cx="12192000" cy="646331"/>
          </a:xfrm>
          <a:prstGeom prst="rect">
            <a:avLst/>
          </a:prstGeom>
          <a:noFill/>
        </p:spPr>
        <p:txBody>
          <a:bodyPr vert="horz" rtlCol="0">
            <a:spAutoFit/>
          </a:bodyPr>
          <a:lstStyle/>
          <a:p>
            <a:pPr algn="ctr"/>
            <a:r>
              <a:rPr lang="en-US" sz="3600"/>
              <a:t>Testament of Joseph 6:1</a:t>
            </a:r>
          </a:p>
        </p:txBody>
      </p:sp>
      <p:sp>
        <p:nvSpPr>
          <p:cNvPr id="4" name="TextBox 3">
            <a:extLst>
              <a:ext uri="{FF2B5EF4-FFF2-40B4-BE49-F238E27FC236}">
                <a16:creationId xmlns:a16="http://schemas.microsoft.com/office/drawing/2014/main" id="{F87AD402-939C-1A54-08BA-52AF6DBE633E}"/>
              </a:ext>
            </a:extLst>
          </p:cNvPr>
          <p:cNvSpPr txBox="1"/>
          <p:nvPr/>
        </p:nvSpPr>
        <p:spPr>
          <a:xfrm>
            <a:off x="0" y="1270000"/>
            <a:ext cx="12192000" cy="400110"/>
          </a:xfrm>
          <a:prstGeom prst="rect">
            <a:avLst/>
          </a:prstGeom>
          <a:noFill/>
        </p:spPr>
        <p:txBody>
          <a:bodyPr vert="horz" rtlCol="0">
            <a:spAutoFit/>
          </a:bodyPr>
          <a:lstStyle/>
          <a:p>
            <a:pPr algn="ctr"/>
            <a:r>
              <a:rPr lang="en-US" sz="2000"/>
              <a:t>(RHCVKJ, R.H. Charles Translation, Edited by Ken Johnson, Th.D.)</a:t>
            </a:r>
          </a:p>
        </p:txBody>
      </p:sp>
      <p:sp>
        <p:nvSpPr>
          <p:cNvPr id="5" name="TextBox 4">
            <a:extLst>
              <a:ext uri="{FF2B5EF4-FFF2-40B4-BE49-F238E27FC236}">
                <a16:creationId xmlns:a16="http://schemas.microsoft.com/office/drawing/2014/main" id="{89707930-42DD-C916-E459-1CB6D987BD64}"/>
              </a:ext>
            </a:extLst>
          </p:cNvPr>
          <p:cNvSpPr txBox="1"/>
          <p:nvPr/>
        </p:nvSpPr>
        <p:spPr>
          <a:xfrm>
            <a:off x="1016000" y="1905000"/>
            <a:ext cx="10160000" cy="3431709"/>
          </a:xfrm>
          <a:prstGeom prst="rect">
            <a:avLst/>
          </a:prstGeom>
          <a:noFill/>
        </p:spPr>
        <p:txBody>
          <a:bodyPr vert="horz" rtlCol="0">
            <a:spAutoFit/>
          </a:bodyPr>
          <a:lstStyle/>
          <a:p>
            <a:pPr algn="ctr"/>
            <a:r>
              <a:rPr lang="en-US" sz="3100"/>
              <a:t>Now therefore, know that the God of my Father has revealed your wickedness to me by an Angel. And I have kept it to convict you. If perhaps you may see it and repent. But that you may learn that the wickedness of the ungodly has no power over those who reverence God and chastity. I took it and ate it before her saying. The God of my fathers </a:t>
            </a:r>
            <a:r>
              <a:rPr lang="en-US" sz="3100" b="1">
                <a:solidFill>
                  <a:srgbClr val="FF0000"/>
                </a:solidFill>
              </a:rPr>
              <a:t>and the Angel of Abraham will be with me.</a:t>
            </a:r>
          </a:p>
        </p:txBody>
      </p:sp>
    </p:spTree>
    <p:extLst>
      <p:ext uri="{BB962C8B-B14F-4D97-AF65-F5344CB8AC3E}">
        <p14:creationId xmlns:p14="http://schemas.microsoft.com/office/powerpoint/2010/main" val="516995234"/>
      </p:ext>
    </p:extLst>
  </p:cSld>
  <p:clrMapOvr>
    <a:masterClrMapping/>
  </p:clrMapOvr>
</p:sld>
</file>

<file path=ppt/slides/slide1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755B724-964E-DE2A-8AC9-BC1A946EFE05}"/>
              </a:ext>
            </a:extLst>
          </p:cNvPr>
          <p:cNvSpPr txBox="1"/>
          <p:nvPr/>
        </p:nvSpPr>
        <p:spPr>
          <a:xfrm>
            <a:off x="127000" y="127000"/>
            <a:ext cx="7315200" cy="276999"/>
          </a:xfrm>
          <a:prstGeom prst="rect">
            <a:avLst/>
          </a:prstGeom>
          <a:noFill/>
        </p:spPr>
        <p:txBody>
          <a:bodyPr vert="horz" lIns="0" tIns="0" rIns="0" bIns="0" rtlCol="0">
            <a:spAutoFit/>
          </a:bodyPr>
          <a:lstStyle/>
          <a:p>
            <a:r>
              <a:rPr lang="en-US"/>
              <a:t>PEOPLE HAVE GUARDIAN ANGELS?</a:t>
            </a:r>
          </a:p>
        </p:txBody>
      </p:sp>
      <p:sp>
        <p:nvSpPr>
          <p:cNvPr id="3" name="TextBox 2">
            <a:extLst>
              <a:ext uri="{FF2B5EF4-FFF2-40B4-BE49-F238E27FC236}">
                <a16:creationId xmlns:a16="http://schemas.microsoft.com/office/drawing/2014/main" id="{8C2935F9-B8AC-528F-ECFF-BC31F5DDA32E}"/>
              </a:ext>
            </a:extLst>
          </p:cNvPr>
          <p:cNvSpPr txBox="1"/>
          <p:nvPr/>
        </p:nvSpPr>
        <p:spPr>
          <a:xfrm>
            <a:off x="0" y="762000"/>
            <a:ext cx="12192000" cy="646331"/>
          </a:xfrm>
          <a:prstGeom prst="rect">
            <a:avLst/>
          </a:prstGeom>
          <a:noFill/>
        </p:spPr>
        <p:txBody>
          <a:bodyPr vert="horz" rtlCol="0">
            <a:spAutoFit/>
          </a:bodyPr>
          <a:lstStyle/>
          <a:p>
            <a:pPr algn="ctr"/>
            <a:r>
              <a:rPr lang="en-US" sz="3600"/>
              <a:t>Testament of Judah 3:1</a:t>
            </a:r>
          </a:p>
        </p:txBody>
      </p:sp>
      <p:sp>
        <p:nvSpPr>
          <p:cNvPr id="4" name="TextBox 3">
            <a:extLst>
              <a:ext uri="{FF2B5EF4-FFF2-40B4-BE49-F238E27FC236}">
                <a16:creationId xmlns:a16="http://schemas.microsoft.com/office/drawing/2014/main" id="{E1007AE6-DFE3-255B-7794-8142B5B289E7}"/>
              </a:ext>
            </a:extLst>
          </p:cNvPr>
          <p:cNvSpPr txBox="1"/>
          <p:nvPr/>
        </p:nvSpPr>
        <p:spPr>
          <a:xfrm>
            <a:off x="0" y="1270000"/>
            <a:ext cx="12192000" cy="400110"/>
          </a:xfrm>
          <a:prstGeom prst="rect">
            <a:avLst/>
          </a:prstGeom>
          <a:noFill/>
        </p:spPr>
        <p:txBody>
          <a:bodyPr vert="horz" rtlCol="0">
            <a:spAutoFit/>
          </a:bodyPr>
          <a:lstStyle/>
          <a:p>
            <a:pPr algn="ctr"/>
            <a:r>
              <a:rPr lang="en-US" sz="2000"/>
              <a:t>(RHCVKJ, R.H. Charles Translation, Edited by Ken Johnson, Th.D.)</a:t>
            </a:r>
          </a:p>
        </p:txBody>
      </p:sp>
      <p:sp>
        <p:nvSpPr>
          <p:cNvPr id="5" name="TextBox 4">
            <a:extLst>
              <a:ext uri="{FF2B5EF4-FFF2-40B4-BE49-F238E27FC236}">
                <a16:creationId xmlns:a16="http://schemas.microsoft.com/office/drawing/2014/main" id="{D1169E2C-630C-CDF5-20D0-F3F308FFB8AB}"/>
              </a:ext>
            </a:extLst>
          </p:cNvPr>
          <p:cNvSpPr txBox="1"/>
          <p:nvPr/>
        </p:nvSpPr>
        <p:spPr>
          <a:xfrm>
            <a:off x="1016000" y="1905000"/>
            <a:ext cx="10160000" cy="2000548"/>
          </a:xfrm>
          <a:prstGeom prst="rect">
            <a:avLst/>
          </a:prstGeom>
          <a:noFill/>
        </p:spPr>
        <p:txBody>
          <a:bodyPr vert="horz" rtlCol="0">
            <a:spAutoFit/>
          </a:bodyPr>
          <a:lstStyle/>
          <a:p>
            <a:pPr algn="ctr"/>
            <a:r>
              <a:rPr lang="en-US" sz="3100"/>
              <a:t>Therefore, my father had no care in the wars when I was among my brothers. For he saw in a vision concerning me, </a:t>
            </a:r>
            <a:r>
              <a:rPr lang="en-US" sz="3100" b="1">
                <a:solidFill>
                  <a:srgbClr val="FF0000"/>
                </a:solidFill>
              </a:rPr>
              <a:t>that an angel of might followed me everywhere that I should not be overcome.</a:t>
            </a:r>
          </a:p>
        </p:txBody>
      </p:sp>
    </p:spTree>
    <p:extLst>
      <p:ext uri="{BB962C8B-B14F-4D97-AF65-F5344CB8AC3E}">
        <p14:creationId xmlns:p14="http://schemas.microsoft.com/office/powerpoint/2010/main" val="2420162814"/>
      </p:ext>
    </p:extLst>
  </p:cSld>
  <p:clrMapOvr>
    <a:masterClrMapping/>
  </p:clrMapOvr>
</p:sld>
</file>

<file path=ppt/slides/slide1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922FF2F-DA81-5EC4-22F7-D31D50CA6E21}"/>
              </a:ext>
            </a:extLst>
          </p:cNvPr>
          <p:cNvSpPr txBox="1"/>
          <p:nvPr/>
        </p:nvSpPr>
        <p:spPr>
          <a:xfrm>
            <a:off x="127000" y="127000"/>
            <a:ext cx="7315200" cy="276999"/>
          </a:xfrm>
          <a:prstGeom prst="rect">
            <a:avLst/>
          </a:prstGeom>
          <a:noFill/>
        </p:spPr>
        <p:txBody>
          <a:bodyPr vert="horz" lIns="0" tIns="0" rIns="0" bIns="0" rtlCol="0">
            <a:spAutoFit/>
          </a:bodyPr>
          <a:lstStyle/>
          <a:p>
            <a:r>
              <a:rPr lang="en-US"/>
              <a:t>PEOPLE HAVE GUARDIAN ANGELS?</a:t>
            </a:r>
          </a:p>
        </p:txBody>
      </p:sp>
      <p:sp>
        <p:nvSpPr>
          <p:cNvPr id="3" name="TextBox 2">
            <a:extLst>
              <a:ext uri="{FF2B5EF4-FFF2-40B4-BE49-F238E27FC236}">
                <a16:creationId xmlns:a16="http://schemas.microsoft.com/office/drawing/2014/main" id="{C9694A8B-81D5-690E-317E-F99717C0193F}"/>
              </a:ext>
            </a:extLst>
          </p:cNvPr>
          <p:cNvSpPr txBox="1"/>
          <p:nvPr/>
        </p:nvSpPr>
        <p:spPr>
          <a:xfrm>
            <a:off x="0" y="762000"/>
            <a:ext cx="12192000" cy="646331"/>
          </a:xfrm>
          <a:prstGeom prst="rect">
            <a:avLst/>
          </a:prstGeom>
          <a:noFill/>
        </p:spPr>
        <p:txBody>
          <a:bodyPr vert="horz" rtlCol="0">
            <a:spAutoFit/>
          </a:bodyPr>
          <a:lstStyle/>
          <a:p>
            <a:pPr algn="ctr"/>
            <a:r>
              <a:rPr lang="en-US" sz="3600"/>
              <a:t>Jubilees 35:17</a:t>
            </a:r>
          </a:p>
        </p:txBody>
      </p:sp>
      <p:sp>
        <p:nvSpPr>
          <p:cNvPr id="4" name="TextBox 3">
            <a:extLst>
              <a:ext uri="{FF2B5EF4-FFF2-40B4-BE49-F238E27FC236}">
                <a16:creationId xmlns:a16="http://schemas.microsoft.com/office/drawing/2014/main" id="{6EF5170F-AC62-2864-4364-2A8DC1E3ADCE}"/>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85DAA8C6-5E70-2022-1BF9-5B365B5780AD}"/>
              </a:ext>
            </a:extLst>
          </p:cNvPr>
          <p:cNvSpPr txBox="1"/>
          <p:nvPr/>
        </p:nvSpPr>
        <p:spPr>
          <a:xfrm>
            <a:off x="1016000" y="1905000"/>
            <a:ext cx="10160000" cy="1523494"/>
          </a:xfrm>
          <a:prstGeom prst="rect">
            <a:avLst/>
          </a:prstGeom>
          <a:noFill/>
        </p:spPr>
        <p:txBody>
          <a:bodyPr vert="horz" rtlCol="0">
            <a:spAutoFit/>
          </a:bodyPr>
          <a:lstStyle/>
          <a:p>
            <a:pPr algn="ctr"/>
            <a:r>
              <a:rPr lang="en-US" sz="3100"/>
              <a:t>And fear thou not on account of Jacob; for </a:t>
            </a:r>
            <a:r>
              <a:rPr lang="en-US" sz="3100" b="1">
                <a:solidFill>
                  <a:srgbClr val="FF0000"/>
                </a:solidFill>
              </a:rPr>
              <a:t>the guardian of Jacob is great and powerful and honoured</a:t>
            </a:r>
            <a:r>
              <a:rPr lang="en-US" sz="3100"/>
              <a:t>, and praised more than the guardian of Esau.'</a:t>
            </a:r>
          </a:p>
        </p:txBody>
      </p:sp>
    </p:spTree>
    <p:extLst>
      <p:ext uri="{BB962C8B-B14F-4D97-AF65-F5344CB8AC3E}">
        <p14:creationId xmlns:p14="http://schemas.microsoft.com/office/powerpoint/2010/main" val="2330412122"/>
      </p:ext>
    </p:extLst>
  </p:cSld>
  <p:clrMapOvr>
    <a:masterClrMapping/>
  </p:clrMapOvr>
</p:sld>
</file>

<file path=ppt/slides/slide1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D019742-62DD-F0FE-CA5A-53BAB5C1496A}"/>
              </a:ext>
            </a:extLst>
          </p:cNvPr>
          <p:cNvSpPr txBox="1"/>
          <p:nvPr/>
        </p:nvSpPr>
        <p:spPr>
          <a:xfrm>
            <a:off x="127000" y="127000"/>
            <a:ext cx="7315200" cy="276999"/>
          </a:xfrm>
          <a:prstGeom prst="rect">
            <a:avLst/>
          </a:prstGeom>
          <a:noFill/>
        </p:spPr>
        <p:txBody>
          <a:bodyPr vert="horz" lIns="0" tIns="0" rIns="0" bIns="0" rtlCol="0">
            <a:spAutoFit/>
          </a:bodyPr>
          <a:lstStyle/>
          <a:p>
            <a:r>
              <a:rPr lang="en-US"/>
              <a:t>PEOPLE HAVE GUARDIAN ANGELS?</a:t>
            </a:r>
          </a:p>
        </p:txBody>
      </p:sp>
      <p:sp>
        <p:nvSpPr>
          <p:cNvPr id="3" name="TextBox 2">
            <a:extLst>
              <a:ext uri="{FF2B5EF4-FFF2-40B4-BE49-F238E27FC236}">
                <a16:creationId xmlns:a16="http://schemas.microsoft.com/office/drawing/2014/main" id="{386E28A0-4010-4599-DF6D-B9542982EDDE}"/>
              </a:ext>
            </a:extLst>
          </p:cNvPr>
          <p:cNvSpPr txBox="1"/>
          <p:nvPr/>
        </p:nvSpPr>
        <p:spPr>
          <a:xfrm>
            <a:off x="0" y="762000"/>
            <a:ext cx="12192000" cy="646331"/>
          </a:xfrm>
          <a:prstGeom prst="rect">
            <a:avLst/>
          </a:prstGeom>
          <a:noFill/>
        </p:spPr>
        <p:txBody>
          <a:bodyPr vert="horz" rtlCol="0">
            <a:spAutoFit/>
          </a:bodyPr>
          <a:lstStyle/>
          <a:p>
            <a:pPr algn="ctr"/>
            <a:r>
              <a:rPr lang="en-US" sz="3600"/>
              <a:t>Acts 12:13-17</a:t>
            </a:r>
          </a:p>
        </p:txBody>
      </p:sp>
      <p:sp>
        <p:nvSpPr>
          <p:cNvPr id="4" name="TextBox 3">
            <a:extLst>
              <a:ext uri="{FF2B5EF4-FFF2-40B4-BE49-F238E27FC236}">
                <a16:creationId xmlns:a16="http://schemas.microsoft.com/office/drawing/2014/main" id="{C327D8BB-ECFE-98AC-BFBF-E33D294C858B}"/>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A719E44B-9974-518C-1731-6C65B3E37EF4}"/>
              </a:ext>
            </a:extLst>
          </p:cNvPr>
          <p:cNvSpPr txBox="1"/>
          <p:nvPr/>
        </p:nvSpPr>
        <p:spPr>
          <a:xfrm>
            <a:off x="1016000" y="1905000"/>
            <a:ext cx="10160000" cy="4385816"/>
          </a:xfrm>
          <a:prstGeom prst="rect">
            <a:avLst/>
          </a:prstGeom>
          <a:noFill/>
        </p:spPr>
        <p:txBody>
          <a:bodyPr vert="horz" rtlCol="0">
            <a:spAutoFit/>
          </a:bodyPr>
          <a:lstStyle/>
          <a:p>
            <a:pPr algn="ctr"/>
            <a:r>
              <a:rPr lang="en-US" sz="3100"/>
              <a:t>When he knocked at the door of the gate, a servant-girl named Rhoda came to answer. When she recognized Peter's voice, because of her joy she did not open the gate, but ran in and announced that Peter was standing in front of the gate. They said to her, "You are out of your mind!" But she kept insisting that it was so. </a:t>
            </a:r>
            <a:r>
              <a:rPr lang="en-US" sz="3100" b="1">
                <a:solidFill>
                  <a:srgbClr val="FF0000"/>
                </a:solidFill>
              </a:rPr>
              <a:t>They kept saying, "It is his angel."</a:t>
            </a:r>
            <a:r>
              <a:rPr lang="en-US" sz="3100"/>
              <a:t> But Peter continued knocking; and when they had opened the door, they saw him and were amazed. (Continued...)</a:t>
            </a:r>
          </a:p>
        </p:txBody>
      </p:sp>
    </p:spTree>
    <p:extLst>
      <p:ext uri="{BB962C8B-B14F-4D97-AF65-F5344CB8AC3E}">
        <p14:creationId xmlns:p14="http://schemas.microsoft.com/office/powerpoint/2010/main" val="1167508666"/>
      </p:ext>
    </p:extLst>
  </p:cSld>
  <p:clrMapOvr>
    <a:masterClrMapping/>
  </p:clrMapOvr>
</p:sld>
</file>

<file path=ppt/slides/slide1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6728968-5FCA-E96B-33A0-405C53ACB6C8}"/>
              </a:ext>
            </a:extLst>
          </p:cNvPr>
          <p:cNvSpPr txBox="1"/>
          <p:nvPr/>
        </p:nvSpPr>
        <p:spPr>
          <a:xfrm>
            <a:off x="127000" y="127000"/>
            <a:ext cx="7315200" cy="276999"/>
          </a:xfrm>
          <a:prstGeom prst="rect">
            <a:avLst/>
          </a:prstGeom>
          <a:noFill/>
        </p:spPr>
        <p:txBody>
          <a:bodyPr vert="horz" lIns="0" tIns="0" rIns="0" bIns="0" rtlCol="0">
            <a:spAutoFit/>
          </a:bodyPr>
          <a:lstStyle/>
          <a:p>
            <a:r>
              <a:rPr lang="en-US"/>
              <a:t>PEOPLE HAVE GUARDIAN ANGELS?</a:t>
            </a:r>
          </a:p>
        </p:txBody>
      </p:sp>
      <p:sp>
        <p:nvSpPr>
          <p:cNvPr id="3" name="TextBox 2">
            <a:extLst>
              <a:ext uri="{FF2B5EF4-FFF2-40B4-BE49-F238E27FC236}">
                <a16:creationId xmlns:a16="http://schemas.microsoft.com/office/drawing/2014/main" id="{D58552DA-02A8-3A2B-D54C-64C6E93BBE68}"/>
              </a:ext>
            </a:extLst>
          </p:cNvPr>
          <p:cNvSpPr txBox="1"/>
          <p:nvPr/>
        </p:nvSpPr>
        <p:spPr>
          <a:xfrm>
            <a:off x="1016000" y="635000"/>
            <a:ext cx="10160000" cy="2000548"/>
          </a:xfrm>
          <a:prstGeom prst="rect">
            <a:avLst/>
          </a:prstGeom>
          <a:noFill/>
        </p:spPr>
        <p:txBody>
          <a:bodyPr vert="horz" rtlCol="0">
            <a:spAutoFit/>
          </a:bodyPr>
          <a:lstStyle/>
          <a:p>
            <a:pPr algn="ctr"/>
            <a:r>
              <a:rPr lang="en-US" sz="3100"/>
              <a:t>But motioning to them with his hand to be silent, he described to them how the Lord had led him out of the prison. And he said, "Report these things to James and the brethren." Then he left and went to another place.</a:t>
            </a:r>
          </a:p>
        </p:txBody>
      </p:sp>
    </p:spTree>
    <p:extLst>
      <p:ext uri="{BB962C8B-B14F-4D97-AF65-F5344CB8AC3E}">
        <p14:creationId xmlns:p14="http://schemas.microsoft.com/office/powerpoint/2010/main" val="1511272867"/>
      </p:ext>
    </p:extLst>
  </p:cSld>
  <p:clrMapOvr>
    <a:masterClrMapping/>
  </p:clrMapOvr>
</p:sld>
</file>

<file path=ppt/slides/slide1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4E3340-1BAE-A13B-3E9F-52DB5D3B9934}"/>
              </a:ext>
            </a:extLst>
          </p:cNvPr>
          <p:cNvSpPr>
            <a:spLocks noGrp="1"/>
          </p:cNvSpPr>
          <p:nvPr>
            <p:ph type="ctrTitle"/>
          </p:nvPr>
        </p:nvSpPr>
        <p:spPr>
          <a:xfrm>
            <a:off x="518160" y="762000"/>
            <a:ext cx="11155680" cy="3429000"/>
          </a:xfrm>
        </p:spPr>
        <p:txBody>
          <a:bodyPr>
            <a:normAutofit/>
          </a:bodyPr>
          <a:lstStyle/>
          <a:p>
            <a:pPr algn="ctr"/>
            <a:r>
              <a:rPr lang="en-US" sz="4800">
                <a:solidFill>
                  <a:srgbClr val="000000"/>
                </a:solidFill>
              </a:rPr>
              <a:t>Angels can appear in person or in dreams</a:t>
            </a:r>
          </a:p>
        </p:txBody>
      </p:sp>
      <p:sp>
        <p:nvSpPr>
          <p:cNvPr id="3" name="Subtitle 2">
            <a:extLst>
              <a:ext uri="{FF2B5EF4-FFF2-40B4-BE49-F238E27FC236}">
                <a16:creationId xmlns:a16="http://schemas.microsoft.com/office/drawing/2014/main" id="{CDB87C00-3327-B3C5-FB96-F07F86FEE228}"/>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072110690"/>
      </p:ext>
    </p:extLst>
  </p:cSld>
  <p:clrMapOvr>
    <a:masterClrMapping/>
  </p:clrMapOvr>
</p:sld>
</file>

<file path=ppt/slides/slide1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9BB73B4-305A-8731-1D86-486E64378CB3}"/>
              </a:ext>
            </a:extLst>
          </p:cNvPr>
          <p:cNvSpPr txBox="1"/>
          <p:nvPr/>
        </p:nvSpPr>
        <p:spPr>
          <a:xfrm>
            <a:off x="127000" y="127000"/>
            <a:ext cx="7315200" cy="276999"/>
          </a:xfrm>
          <a:prstGeom prst="rect">
            <a:avLst/>
          </a:prstGeom>
          <a:noFill/>
        </p:spPr>
        <p:txBody>
          <a:bodyPr vert="horz" lIns="0" tIns="0" rIns="0" bIns="0" rtlCol="0">
            <a:spAutoFit/>
          </a:bodyPr>
          <a:lstStyle/>
          <a:p>
            <a:r>
              <a:rPr lang="en-US"/>
              <a:t>ANGELS CAN APPEAR IN PERSON OR IN DREAMS</a:t>
            </a:r>
          </a:p>
        </p:txBody>
      </p:sp>
      <p:sp>
        <p:nvSpPr>
          <p:cNvPr id="3" name="TextBox 2">
            <a:extLst>
              <a:ext uri="{FF2B5EF4-FFF2-40B4-BE49-F238E27FC236}">
                <a16:creationId xmlns:a16="http://schemas.microsoft.com/office/drawing/2014/main" id="{3A27F29C-E1CD-80E9-86D3-FCFF37A9CA06}"/>
              </a:ext>
            </a:extLst>
          </p:cNvPr>
          <p:cNvSpPr txBox="1"/>
          <p:nvPr/>
        </p:nvSpPr>
        <p:spPr>
          <a:xfrm>
            <a:off x="0" y="762000"/>
            <a:ext cx="12192000" cy="646331"/>
          </a:xfrm>
          <a:prstGeom prst="rect">
            <a:avLst/>
          </a:prstGeom>
          <a:noFill/>
        </p:spPr>
        <p:txBody>
          <a:bodyPr vert="horz" rtlCol="0">
            <a:spAutoFit/>
          </a:bodyPr>
          <a:lstStyle/>
          <a:p>
            <a:pPr algn="ctr"/>
            <a:r>
              <a:rPr lang="en-US" sz="3600"/>
              <a:t>Matthew 1:20</a:t>
            </a:r>
          </a:p>
        </p:txBody>
      </p:sp>
      <p:sp>
        <p:nvSpPr>
          <p:cNvPr id="4" name="TextBox 3">
            <a:extLst>
              <a:ext uri="{FF2B5EF4-FFF2-40B4-BE49-F238E27FC236}">
                <a16:creationId xmlns:a16="http://schemas.microsoft.com/office/drawing/2014/main" id="{E92D2A6F-0DD3-E5AD-093D-0529339281E8}"/>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2C6B9645-ABB0-863E-61B6-A53679B6E8D9}"/>
              </a:ext>
            </a:extLst>
          </p:cNvPr>
          <p:cNvSpPr txBox="1"/>
          <p:nvPr/>
        </p:nvSpPr>
        <p:spPr>
          <a:xfrm>
            <a:off x="1016000" y="1905000"/>
            <a:ext cx="10160000" cy="2000548"/>
          </a:xfrm>
          <a:prstGeom prst="rect">
            <a:avLst/>
          </a:prstGeom>
          <a:noFill/>
        </p:spPr>
        <p:txBody>
          <a:bodyPr vert="horz" rtlCol="0">
            <a:spAutoFit/>
          </a:bodyPr>
          <a:lstStyle/>
          <a:p>
            <a:pPr algn="ctr"/>
            <a:r>
              <a:rPr lang="en-US" sz="3100"/>
              <a:t>But when he had considered this, behold, </a:t>
            </a:r>
            <a:r>
              <a:rPr lang="en-US" sz="3100" b="1">
                <a:solidFill>
                  <a:srgbClr val="FF0000"/>
                </a:solidFill>
              </a:rPr>
              <a:t>an angel of the Lord appeared to him in a dream</a:t>
            </a:r>
            <a:r>
              <a:rPr lang="en-US" sz="3100"/>
              <a:t>, saying, "Joseph, son of David, do not be afraid to take Mary as your wife; for the Child who has been conceived in her is of the Holy Spirit.</a:t>
            </a:r>
          </a:p>
        </p:txBody>
      </p:sp>
    </p:spTree>
    <p:extLst>
      <p:ext uri="{BB962C8B-B14F-4D97-AF65-F5344CB8AC3E}">
        <p14:creationId xmlns:p14="http://schemas.microsoft.com/office/powerpoint/2010/main" val="4093730581"/>
      </p:ext>
    </p:extLst>
  </p:cSld>
  <p:clrMapOvr>
    <a:masterClrMapping/>
  </p:clrMapOvr>
</p:sld>
</file>

<file path=ppt/slides/slide1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4867869-862E-CB44-3DF8-5140A00AA89C}"/>
              </a:ext>
            </a:extLst>
          </p:cNvPr>
          <p:cNvSpPr txBox="1"/>
          <p:nvPr/>
        </p:nvSpPr>
        <p:spPr>
          <a:xfrm>
            <a:off x="127000" y="127000"/>
            <a:ext cx="7315200" cy="276999"/>
          </a:xfrm>
          <a:prstGeom prst="rect">
            <a:avLst/>
          </a:prstGeom>
          <a:noFill/>
        </p:spPr>
        <p:txBody>
          <a:bodyPr vert="horz" lIns="0" tIns="0" rIns="0" bIns="0" rtlCol="0">
            <a:spAutoFit/>
          </a:bodyPr>
          <a:lstStyle/>
          <a:p>
            <a:r>
              <a:rPr lang="en-US"/>
              <a:t>ANGELS CAN APPEAR IN PERSON OR IN DREAMS</a:t>
            </a:r>
          </a:p>
        </p:txBody>
      </p:sp>
      <p:sp>
        <p:nvSpPr>
          <p:cNvPr id="3" name="TextBox 2">
            <a:extLst>
              <a:ext uri="{FF2B5EF4-FFF2-40B4-BE49-F238E27FC236}">
                <a16:creationId xmlns:a16="http://schemas.microsoft.com/office/drawing/2014/main" id="{CA174378-CCDC-C92A-A49E-53989FC6D7BA}"/>
              </a:ext>
            </a:extLst>
          </p:cNvPr>
          <p:cNvSpPr txBox="1"/>
          <p:nvPr/>
        </p:nvSpPr>
        <p:spPr>
          <a:xfrm>
            <a:off x="0" y="762000"/>
            <a:ext cx="12192000" cy="646331"/>
          </a:xfrm>
          <a:prstGeom prst="rect">
            <a:avLst/>
          </a:prstGeom>
          <a:noFill/>
        </p:spPr>
        <p:txBody>
          <a:bodyPr vert="horz" rtlCol="0">
            <a:spAutoFit/>
          </a:bodyPr>
          <a:lstStyle/>
          <a:p>
            <a:pPr algn="ctr"/>
            <a:r>
              <a:rPr lang="en-US" sz="3600"/>
              <a:t>Matthew 2:13</a:t>
            </a:r>
          </a:p>
        </p:txBody>
      </p:sp>
      <p:sp>
        <p:nvSpPr>
          <p:cNvPr id="4" name="TextBox 3">
            <a:extLst>
              <a:ext uri="{FF2B5EF4-FFF2-40B4-BE49-F238E27FC236}">
                <a16:creationId xmlns:a16="http://schemas.microsoft.com/office/drawing/2014/main" id="{0098018E-4EFB-2663-EE69-0F2C99088CFF}"/>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2AA9103E-7B46-8122-50DF-CA9FB76B616D}"/>
              </a:ext>
            </a:extLst>
          </p:cNvPr>
          <p:cNvSpPr txBox="1"/>
          <p:nvPr/>
        </p:nvSpPr>
        <p:spPr>
          <a:xfrm>
            <a:off x="1016000" y="1905000"/>
            <a:ext cx="10160000" cy="2477601"/>
          </a:xfrm>
          <a:prstGeom prst="rect">
            <a:avLst/>
          </a:prstGeom>
          <a:noFill/>
        </p:spPr>
        <p:txBody>
          <a:bodyPr vert="horz" rtlCol="0">
            <a:spAutoFit/>
          </a:bodyPr>
          <a:lstStyle/>
          <a:p>
            <a:pPr algn="ctr"/>
            <a:r>
              <a:rPr lang="en-US" sz="3100"/>
              <a:t>Now when they had gone, behold, </a:t>
            </a:r>
            <a:r>
              <a:rPr lang="en-US" sz="3100" b="1">
                <a:solidFill>
                  <a:srgbClr val="FF0000"/>
                </a:solidFill>
              </a:rPr>
              <a:t>an angel of the Lord appeared to Joseph in a dream</a:t>
            </a:r>
            <a:r>
              <a:rPr lang="en-US" sz="3100"/>
              <a:t> and said, "Get up! Take the Child and His mother and flee to Egypt, and remain there until I tell you; for Herod is going to search for the Child to destroy Him."</a:t>
            </a:r>
          </a:p>
        </p:txBody>
      </p:sp>
    </p:spTree>
    <p:extLst>
      <p:ext uri="{BB962C8B-B14F-4D97-AF65-F5344CB8AC3E}">
        <p14:creationId xmlns:p14="http://schemas.microsoft.com/office/powerpoint/2010/main" val="831061453"/>
      </p:ext>
    </p:extLst>
  </p:cSld>
  <p:clrMapOvr>
    <a:masterClrMapping/>
  </p:clrMapOvr>
</p:sld>
</file>

<file path=ppt/slides/slide1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61A5E8-7AB1-B8F5-176C-32A9F3DA0749}"/>
              </a:ext>
            </a:extLst>
          </p:cNvPr>
          <p:cNvSpPr>
            <a:spLocks noGrp="1"/>
          </p:cNvSpPr>
          <p:nvPr>
            <p:ph type="ctrTitle"/>
          </p:nvPr>
        </p:nvSpPr>
        <p:spPr>
          <a:xfrm>
            <a:off x="518160" y="762000"/>
            <a:ext cx="11155680" cy="3429000"/>
          </a:xfrm>
        </p:spPr>
        <p:txBody>
          <a:bodyPr>
            <a:normAutofit/>
          </a:bodyPr>
          <a:lstStyle/>
          <a:p>
            <a:pPr algn="ctr"/>
            <a:r>
              <a:rPr lang="en-US" sz="4800">
                <a:solidFill>
                  <a:srgbClr val="000000"/>
                </a:solidFill>
              </a:rPr>
              <a:t>Angels are referred to as the brothers of humanity</a:t>
            </a:r>
          </a:p>
        </p:txBody>
      </p:sp>
      <p:sp>
        <p:nvSpPr>
          <p:cNvPr id="3" name="Subtitle 2">
            <a:extLst>
              <a:ext uri="{FF2B5EF4-FFF2-40B4-BE49-F238E27FC236}">
                <a16:creationId xmlns:a16="http://schemas.microsoft.com/office/drawing/2014/main" id="{1094824A-ED34-9F6A-708B-066DAAA5706C}"/>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480740987"/>
      </p:ext>
    </p:extLst>
  </p:cSld>
  <p:clrMapOvr>
    <a:masterClrMapping/>
  </p:clrMapOvr>
</p:sld>
</file>

<file path=ppt/slides/slide1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413F441-CE20-B3CF-C2AD-CC200C2C3F17}"/>
              </a:ext>
            </a:extLst>
          </p:cNvPr>
          <p:cNvSpPr txBox="1"/>
          <p:nvPr/>
        </p:nvSpPr>
        <p:spPr>
          <a:xfrm>
            <a:off x="127000" y="127000"/>
            <a:ext cx="7315200" cy="276999"/>
          </a:xfrm>
          <a:prstGeom prst="rect">
            <a:avLst/>
          </a:prstGeom>
          <a:noFill/>
        </p:spPr>
        <p:txBody>
          <a:bodyPr vert="horz" lIns="0" tIns="0" rIns="0" bIns="0" rtlCol="0">
            <a:spAutoFit/>
          </a:bodyPr>
          <a:lstStyle/>
          <a:p>
            <a:r>
              <a:rPr lang="en-US"/>
              <a:t>ANGELS ARE REFERRED TO AS THE BROTHERS OF HUMANITY</a:t>
            </a:r>
          </a:p>
        </p:txBody>
      </p:sp>
      <p:sp>
        <p:nvSpPr>
          <p:cNvPr id="3" name="TextBox 2">
            <a:extLst>
              <a:ext uri="{FF2B5EF4-FFF2-40B4-BE49-F238E27FC236}">
                <a16:creationId xmlns:a16="http://schemas.microsoft.com/office/drawing/2014/main" id="{A97AEBB1-68A8-191A-C21A-1459BA9C3620}"/>
              </a:ext>
            </a:extLst>
          </p:cNvPr>
          <p:cNvSpPr txBox="1"/>
          <p:nvPr/>
        </p:nvSpPr>
        <p:spPr>
          <a:xfrm>
            <a:off x="0" y="762000"/>
            <a:ext cx="12192000" cy="646331"/>
          </a:xfrm>
          <a:prstGeom prst="rect">
            <a:avLst/>
          </a:prstGeom>
          <a:noFill/>
        </p:spPr>
        <p:txBody>
          <a:bodyPr vert="horz" rtlCol="0">
            <a:spAutoFit/>
          </a:bodyPr>
          <a:lstStyle/>
          <a:p>
            <a:pPr algn="ctr"/>
            <a:r>
              <a:rPr lang="en-US" sz="3600"/>
              <a:t>Revelation 19:9-10</a:t>
            </a:r>
          </a:p>
        </p:txBody>
      </p:sp>
      <p:sp>
        <p:nvSpPr>
          <p:cNvPr id="4" name="TextBox 3">
            <a:extLst>
              <a:ext uri="{FF2B5EF4-FFF2-40B4-BE49-F238E27FC236}">
                <a16:creationId xmlns:a16="http://schemas.microsoft.com/office/drawing/2014/main" id="{E5592093-C3EE-17E1-61BE-5CB7C4A9874D}"/>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6EBFB553-C871-4B26-4348-4A36C13064D8}"/>
              </a:ext>
            </a:extLst>
          </p:cNvPr>
          <p:cNvSpPr txBox="1"/>
          <p:nvPr/>
        </p:nvSpPr>
        <p:spPr>
          <a:xfrm>
            <a:off x="1016000" y="1905000"/>
            <a:ext cx="10160000" cy="3431709"/>
          </a:xfrm>
          <a:prstGeom prst="rect">
            <a:avLst/>
          </a:prstGeom>
          <a:noFill/>
        </p:spPr>
        <p:txBody>
          <a:bodyPr vert="horz" rtlCol="0">
            <a:spAutoFit/>
          </a:bodyPr>
          <a:lstStyle/>
          <a:p>
            <a:pPr algn="ctr"/>
            <a:r>
              <a:rPr lang="en-US" sz="3100"/>
              <a:t>Then he said to me, "Write, 'Blessed are those who are invited to the marriage supper of the Lamb.'" And he said to me, "These are true words of God." Then I fell at his feet to worship him. But he said to me, "Do not do that; I am a fellow servant of yours and </a:t>
            </a:r>
            <a:r>
              <a:rPr lang="en-US" sz="3100" b="1">
                <a:solidFill>
                  <a:srgbClr val="FF0000"/>
                </a:solidFill>
              </a:rPr>
              <a:t>your brethren who hold the testimony of Jesus</a:t>
            </a:r>
            <a:r>
              <a:rPr lang="en-US" sz="3100"/>
              <a:t>; worship God. For the testimony of Jesus is the spirit of prophecy."</a:t>
            </a:r>
          </a:p>
        </p:txBody>
      </p:sp>
    </p:spTree>
    <p:extLst>
      <p:ext uri="{BB962C8B-B14F-4D97-AF65-F5344CB8AC3E}">
        <p14:creationId xmlns:p14="http://schemas.microsoft.com/office/powerpoint/2010/main" val="2262015059"/>
      </p:ext>
    </p:extLst>
  </p:cSld>
  <p:clrMapOvr>
    <a:masterClrMapping/>
  </p:clrMapOvr>
</p:sld>
</file>

<file path=ppt/slides/slide1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4DB082-13FC-4E63-4797-15AD9E59498E}"/>
              </a:ext>
            </a:extLst>
          </p:cNvPr>
          <p:cNvSpPr>
            <a:spLocks noGrp="1"/>
          </p:cNvSpPr>
          <p:nvPr>
            <p:ph type="ctrTitle"/>
          </p:nvPr>
        </p:nvSpPr>
        <p:spPr>
          <a:xfrm>
            <a:off x="518160" y="762000"/>
            <a:ext cx="11155680" cy="3429000"/>
          </a:xfrm>
        </p:spPr>
        <p:txBody>
          <a:bodyPr>
            <a:normAutofit/>
          </a:bodyPr>
          <a:lstStyle/>
          <a:p>
            <a:pPr algn="ctr"/>
            <a:r>
              <a:rPr lang="en-US" sz="4800">
                <a:solidFill>
                  <a:srgbClr val="000000"/>
                </a:solidFill>
              </a:rPr>
              <a:t>Angels &amp; Men in Zion Together</a:t>
            </a:r>
          </a:p>
        </p:txBody>
      </p:sp>
      <p:sp>
        <p:nvSpPr>
          <p:cNvPr id="3" name="Subtitle 2">
            <a:extLst>
              <a:ext uri="{FF2B5EF4-FFF2-40B4-BE49-F238E27FC236}">
                <a16:creationId xmlns:a16="http://schemas.microsoft.com/office/drawing/2014/main" id="{AE8035EB-D78E-E10E-F8AB-160447DAE199}"/>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692201061"/>
      </p:ext>
    </p:extLst>
  </p:cSld>
  <p:clrMapOvr>
    <a:masterClrMapping/>
  </p:clrMapOvr>
</p:sld>
</file>

<file path=ppt/slides/slide1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2AE4B82-3655-97BC-4473-ACB6CA87E93E}"/>
              </a:ext>
            </a:extLst>
          </p:cNvPr>
          <p:cNvSpPr txBox="1"/>
          <p:nvPr/>
        </p:nvSpPr>
        <p:spPr>
          <a:xfrm>
            <a:off x="127000" y="127000"/>
            <a:ext cx="7315200" cy="276999"/>
          </a:xfrm>
          <a:prstGeom prst="rect">
            <a:avLst/>
          </a:prstGeom>
          <a:noFill/>
        </p:spPr>
        <p:txBody>
          <a:bodyPr vert="horz" lIns="0" tIns="0" rIns="0" bIns="0" rtlCol="0">
            <a:spAutoFit/>
          </a:bodyPr>
          <a:lstStyle/>
          <a:p>
            <a:r>
              <a:rPr lang="en-US"/>
              <a:t>ANGELS &amp; MEN IN ZION TOGETHER</a:t>
            </a:r>
          </a:p>
        </p:txBody>
      </p:sp>
      <p:sp>
        <p:nvSpPr>
          <p:cNvPr id="3" name="TextBox 2">
            <a:extLst>
              <a:ext uri="{FF2B5EF4-FFF2-40B4-BE49-F238E27FC236}">
                <a16:creationId xmlns:a16="http://schemas.microsoft.com/office/drawing/2014/main" id="{F11FEC79-073B-93EE-9B31-724925EE85C1}"/>
              </a:ext>
            </a:extLst>
          </p:cNvPr>
          <p:cNvSpPr txBox="1"/>
          <p:nvPr/>
        </p:nvSpPr>
        <p:spPr>
          <a:xfrm>
            <a:off x="0" y="762000"/>
            <a:ext cx="12192000" cy="646331"/>
          </a:xfrm>
          <a:prstGeom prst="rect">
            <a:avLst/>
          </a:prstGeom>
          <a:noFill/>
        </p:spPr>
        <p:txBody>
          <a:bodyPr vert="horz" rtlCol="0">
            <a:spAutoFit/>
          </a:bodyPr>
          <a:lstStyle/>
          <a:p>
            <a:pPr algn="ctr"/>
            <a:r>
              <a:rPr lang="en-US" sz="3600"/>
              <a:t>First Corinthians 6:3</a:t>
            </a:r>
          </a:p>
        </p:txBody>
      </p:sp>
      <p:sp>
        <p:nvSpPr>
          <p:cNvPr id="4" name="TextBox 3">
            <a:extLst>
              <a:ext uri="{FF2B5EF4-FFF2-40B4-BE49-F238E27FC236}">
                <a16:creationId xmlns:a16="http://schemas.microsoft.com/office/drawing/2014/main" id="{AEE1B3AB-891A-B4F7-9187-5555E9567BB5}"/>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DD1F7F21-0B3C-8FD7-69F0-199A446CB643}"/>
              </a:ext>
            </a:extLst>
          </p:cNvPr>
          <p:cNvSpPr txBox="1"/>
          <p:nvPr/>
        </p:nvSpPr>
        <p:spPr>
          <a:xfrm>
            <a:off x="1016000" y="1905000"/>
            <a:ext cx="10160000" cy="1046440"/>
          </a:xfrm>
          <a:prstGeom prst="rect">
            <a:avLst/>
          </a:prstGeom>
          <a:noFill/>
        </p:spPr>
        <p:txBody>
          <a:bodyPr vert="horz" rtlCol="0">
            <a:spAutoFit/>
          </a:bodyPr>
          <a:lstStyle/>
          <a:p>
            <a:pPr algn="ctr"/>
            <a:r>
              <a:rPr lang="en-US" sz="3100" b="1">
                <a:solidFill>
                  <a:srgbClr val="FF0000"/>
                </a:solidFill>
              </a:rPr>
              <a:t>Do you not know that we will judge angels?</a:t>
            </a:r>
            <a:r>
              <a:rPr lang="en-US" sz="3100"/>
              <a:t> How much more matters of this life?</a:t>
            </a:r>
          </a:p>
        </p:txBody>
      </p:sp>
    </p:spTree>
    <p:extLst>
      <p:ext uri="{BB962C8B-B14F-4D97-AF65-F5344CB8AC3E}">
        <p14:creationId xmlns:p14="http://schemas.microsoft.com/office/powerpoint/2010/main" val="3568776637"/>
      </p:ext>
    </p:extLst>
  </p:cSld>
  <p:clrMapOvr>
    <a:masterClrMapping/>
  </p:clrMapOvr>
</p:sld>
</file>

<file path=ppt/slides/slide1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8A9BC19-8E09-A3FB-1065-FA42D0F5601E}"/>
              </a:ext>
            </a:extLst>
          </p:cNvPr>
          <p:cNvSpPr txBox="1"/>
          <p:nvPr/>
        </p:nvSpPr>
        <p:spPr>
          <a:xfrm>
            <a:off x="127000" y="127000"/>
            <a:ext cx="7315200" cy="276999"/>
          </a:xfrm>
          <a:prstGeom prst="rect">
            <a:avLst/>
          </a:prstGeom>
          <a:noFill/>
        </p:spPr>
        <p:txBody>
          <a:bodyPr vert="horz" lIns="0" tIns="0" rIns="0" bIns="0" rtlCol="0">
            <a:spAutoFit/>
          </a:bodyPr>
          <a:lstStyle/>
          <a:p>
            <a:r>
              <a:rPr lang="en-US"/>
              <a:t>ANGELS &amp; MEN IN ZION TOGETHER</a:t>
            </a:r>
          </a:p>
        </p:txBody>
      </p:sp>
      <p:sp>
        <p:nvSpPr>
          <p:cNvPr id="3" name="TextBox 2">
            <a:extLst>
              <a:ext uri="{FF2B5EF4-FFF2-40B4-BE49-F238E27FC236}">
                <a16:creationId xmlns:a16="http://schemas.microsoft.com/office/drawing/2014/main" id="{4B5684E0-8AE0-C92C-1C39-08BB860CA03A}"/>
              </a:ext>
            </a:extLst>
          </p:cNvPr>
          <p:cNvSpPr txBox="1"/>
          <p:nvPr/>
        </p:nvSpPr>
        <p:spPr>
          <a:xfrm>
            <a:off x="0" y="762000"/>
            <a:ext cx="12192000" cy="646331"/>
          </a:xfrm>
          <a:prstGeom prst="rect">
            <a:avLst/>
          </a:prstGeom>
          <a:noFill/>
        </p:spPr>
        <p:txBody>
          <a:bodyPr vert="horz" rtlCol="0">
            <a:spAutoFit/>
          </a:bodyPr>
          <a:lstStyle/>
          <a:p>
            <a:pPr algn="ctr"/>
            <a:r>
              <a:rPr lang="en-US" sz="3600"/>
              <a:t>First Enoch 104:6-7</a:t>
            </a:r>
          </a:p>
        </p:txBody>
      </p:sp>
      <p:sp>
        <p:nvSpPr>
          <p:cNvPr id="4" name="TextBox 3">
            <a:extLst>
              <a:ext uri="{FF2B5EF4-FFF2-40B4-BE49-F238E27FC236}">
                <a16:creationId xmlns:a16="http://schemas.microsoft.com/office/drawing/2014/main" id="{16F4297E-BDE3-1713-49E4-416BDCA4FC00}"/>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63AE9431-384E-D20E-AE64-16FB28AAB513}"/>
              </a:ext>
            </a:extLst>
          </p:cNvPr>
          <p:cNvSpPr txBox="1"/>
          <p:nvPr/>
        </p:nvSpPr>
        <p:spPr>
          <a:xfrm>
            <a:off x="1016000" y="1905000"/>
            <a:ext cx="10160000" cy="3431709"/>
          </a:xfrm>
          <a:prstGeom prst="rect">
            <a:avLst/>
          </a:prstGeom>
          <a:noFill/>
        </p:spPr>
        <p:txBody>
          <a:bodyPr vert="horz" rtlCol="0">
            <a:spAutoFit/>
          </a:bodyPr>
          <a:lstStyle/>
          <a:p>
            <a:pPr algn="ctr"/>
            <a:r>
              <a:rPr lang="en-US" sz="3100"/>
              <a:t>judgement shall be far from you for all the generations of the world. And now fear not, ye righteous, when ye see the sinners growing strong and prospering in their ways: be not companions with them, but keep afar from their violence; </a:t>
            </a:r>
            <a:r>
              <a:rPr lang="en-US" sz="3100" b="1">
                <a:solidFill>
                  <a:srgbClr val="FF0000"/>
                </a:solidFill>
              </a:rPr>
              <a:t>for ye shall become companions of the hosts of heaven</a:t>
            </a:r>
            <a:r>
              <a:rPr lang="en-US" sz="3100"/>
              <a:t>. And, although ye sinners say: " All our sins shall not be searched out and be written down," nevertheless</a:t>
            </a:r>
          </a:p>
        </p:txBody>
      </p:sp>
    </p:spTree>
    <p:extLst>
      <p:ext uri="{BB962C8B-B14F-4D97-AF65-F5344CB8AC3E}">
        <p14:creationId xmlns:p14="http://schemas.microsoft.com/office/powerpoint/2010/main" val="597215965"/>
      </p:ext>
    </p:extLst>
  </p:cSld>
  <p:clrMapOvr>
    <a:masterClrMapping/>
  </p:clrMapOvr>
</p:sld>
</file>

<file path=ppt/slides/slide1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07397FC-FF83-A7F4-E7B5-0343DABCE620}"/>
              </a:ext>
            </a:extLst>
          </p:cNvPr>
          <p:cNvSpPr txBox="1"/>
          <p:nvPr/>
        </p:nvSpPr>
        <p:spPr>
          <a:xfrm>
            <a:off x="127000" y="127000"/>
            <a:ext cx="7315200" cy="276999"/>
          </a:xfrm>
          <a:prstGeom prst="rect">
            <a:avLst/>
          </a:prstGeom>
          <a:noFill/>
        </p:spPr>
        <p:txBody>
          <a:bodyPr vert="horz" lIns="0" tIns="0" rIns="0" bIns="0" rtlCol="0">
            <a:spAutoFit/>
          </a:bodyPr>
          <a:lstStyle/>
          <a:p>
            <a:r>
              <a:rPr lang="en-US"/>
              <a:t>ANGELS &amp; MEN IN ZION TOGETHER</a:t>
            </a:r>
          </a:p>
        </p:txBody>
      </p:sp>
      <p:sp>
        <p:nvSpPr>
          <p:cNvPr id="3" name="TextBox 2">
            <a:extLst>
              <a:ext uri="{FF2B5EF4-FFF2-40B4-BE49-F238E27FC236}">
                <a16:creationId xmlns:a16="http://schemas.microsoft.com/office/drawing/2014/main" id="{DB111C6B-D907-9A71-64A2-5F960D1165E1}"/>
              </a:ext>
            </a:extLst>
          </p:cNvPr>
          <p:cNvSpPr txBox="1"/>
          <p:nvPr/>
        </p:nvSpPr>
        <p:spPr>
          <a:xfrm>
            <a:off x="0" y="762000"/>
            <a:ext cx="12192000" cy="646331"/>
          </a:xfrm>
          <a:prstGeom prst="rect">
            <a:avLst/>
          </a:prstGeom>
          <a:noFill/>
        </p:spPr>
        <p:txBody>
          <a:bodyPr vert="horz" rtlCol="0">
            <a:spAutoFit/>
          </a:bodyPr>
          <a:lstStyle/>
          <a:p>
            <a:pPr algn="ctr"/>
            <a:r>
              <a:rPr lang="en-US" sz="3600"/>
              <a:t>Second Baruch [Apocalypse of Baruch] 51:8-12</a:t>
            </a:r>
          </a:p>
        </p:txBody>
      </p:sp>
      <p:sp>
        <p:nvSpPr>
          <p:cNvPr id="4" name="TextBox 3">
            <a:extLst>
              <a:ext uri="{FF2B5EF4-FFF2-40B4-BE49-F238E27FC236}">
                <a16:creationId xmlns:a16="http://schemas.microsoft.com/office/drawing/2014/main" id="{9508BAA5-944C-E7A1-8A19-93957E3D8443}"/>
              </a:ext>
            </a:extLst>
          </p:cNvPr>
          <p:cNvSpPr txBox="1"/>
          <p:nvPr/>
        </p:nvSpPr>
        <p:spPr>
          <a:xfrm>
            <a:off x="0" y="1270000"/>
            <a:ext cx="12192000" cy="400110"/>
          </a:xfrm>
          <a:prstGeom prst="rect">
            <a:avLst/>
          </a:prstGeom>
          <a:noFill/>
        </p:spPr>
        <p:txBody>
          <a:bodyPr vert="horz" rtlCol="0">
            <a:spAutoFit/>
          </a:bodyPr>
          <a:lstStyle/>
          <a:p>
            <a:pPr algn="ctr"/>
            <a:r>
              <a:rPr lang="en-US" sz="2000"/>
              <a:t>(CPR, Cepher (Modified))</a:t>
            </a:r>
          </a:p>
        </p:txBody>
      </p:sp>
      <p:sp>
        <p:nvSpPr>
          <p:cNvPr id="5" name="TextBox 4">
            <a:extLst>
              <a:ext uri="{FF2B5EF4-FFF2-40B4-BE49-F238E27FC236}">
                <a16:creationId xmlns:a16="http://schemas.microsoft.com/office/drawing/2014/main" id="{0C728ED9-502E-5AB1-B5D9-691EA889F9C5}"/>
              </a:ext>
            </a:extLst>
          </p:cNvPr>
          <p:cNvSpPr txBox="1"/>
          <p:nvPr/>
        </p:nvSpPr>
        <p:spPr>
          <a:xfrm>
            <a:off x="1016000" y="1905000"/>
            <a:ext cx="10160000" cy="3908762"/>
          </a:xfrm>
          <a:prstGeom prst="rect">
            <a:avLst/>
          </a:prstGeom>
          <a:noFill/>
        </p:spPr>
        <p:txBody>
          <a:bodyPr vert="horz" rtlCol="0">
            <a:spAutoFit/>
          </a:bodyPr>
          <a:lstStyle/>
          <a:p>
            <a:pPr algn="ctr"/>
            <a:r>
              <a:rPr lang="en-US" sz="3100"/>
              <a:t>For they shall behold the world which is now invisible to them and they shall behold the time which is now hidden from them: And time shall no longer age them. For in the heights of that world shall they dwell and they shall be made like angels and be made equal to the stars, and they shall be changed into every form they desire, from beauty into loveliness, and from light into the splendor of glory. (Continued...)</a:t>
            </a:r>
          </a:p>
        </p:txBody>
      </p:sp>
    </p:spTree>
    <p:extLst>
      <p:ext uri="{BB962C8B-B14F-4D97-AF65-F5344CB8AC3E}">
        <p14:creationId xmlns:p14="http://schemas.microsoft.com/office/powerpoint/2010/main" val="1608459884"/>
      </p:ext>
    </p:extLst>
  </p:cSld>
  <p:clrMapOvr>
    <a:masterClrMapping/>
  </p:clrMapOvr>
</p:sld>
</file>

<file path=ppt/slides/slide1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1CAFA2B-38AA-4686-2D80-57BA64B0117C}"/>
              </a:ext>
            </a:extLst>
          </p:cNvPr>
          <p:cNvSpPr txBox="1"/>
          <p:nvPr/>
        </p:nvSpPr>
        <p:spPr>
          <a:xfrm>
            <a:off x="127000" y="127000"/>
            <a:ext cx="7315200" cy="276999"/>
          </a:xfrm>
          <a:prstGeom prst="rect">
            <a:avLst/>
          </a:prstGeom>
          <a:noFill/>
        </p:spPr>
        <p:txBody>
          <a:bodyPr vert="horz" lIns="0" tIns="0" rIns="0" bIns="0" rtlCol="0">
            <a:spAutoFit/>
          </a:bodyPr>
          <a:lstStyle/>
          <a:p>
            <a:r>
              <a:rPr lang="en-US"/>
              <a:t>ANGELS &amp; MEN IN ZION TOGETHER</a:t>
            </a:r>
          </a:p>
        </p:txBody>
      </p:sp>
      <p:sp>
        <p:nvSpPr>
          <p:cNvPr id="3" name="TextBox 2">
            <a:extLst>
              <a:ext uri="{FF2B5EF4-FFF2-40B4-BE49-F238E27FC236}">
                <a16:creationId xmlns:a16="http://schemas.microsoft.com/office/drawing/2014/main" id="{FE5D13C2-17F3-537B-FC1A-BBB4081C5A21}"/>
              </a:ext>
            </a:extLst>
          </p:cNvPr>
          <p:cNvSpPr txBox="1"/>
          <p:nvPr/>
        </p:nvSpPr>
        <p:spPr>
          <a:xfrm>
            <a:off x="1016000" y="635000"/>
            <a:ext cx="10160000" cy="3908762"/>
          </a:xfrm>
          <a:prstGeom prst="rect">
            <a:avLst/>
          </a:prstGeom>
          <a:noFill/>
        </p:spPr>
        <p:txBody>
          <a:bodyPr vert="horz" rtlCol="0">
            <a:spAutoFit/>
          </a:bodyPr>
          <a:lstStyle/>
          <a:p>
            <a:pPr algn="ctr"/>
            <a:r>
              <a:rPr lang="en-US" sz="3100"/>
              <a:t>For there shall be spread before them the extents of paradise, and there shall be shown to them the beauty of the majesty of the living creatures which are beneath the throne and all the armies of the angels who are now held fast by my word, lest they should appear, and are held fast by a command, that they may stand in their places till their advent comes. Moreover, there shall then be excellency in the righteous surpassing that of the angels.</a:t>
            </a:r>
          </a:p>
        </p:txBody>
      </p:sp>
    </p:spTree>
    <p:extLst>
      <p:ext uri="{BB962C8B-B14F-4D97-AF65-F5344CB8AC3E}">
        <p14:creationId xmlns:p14="http://schemas.microsoft.com/office/powerpoint/2010/main" val="3908706632"/>
      </p:ext>
    </p:extLst>
  </p:cSld>
  <p:clrMapOvr>
    <a:masterClrMapping/>
  </p:clrMapOvr>
</p:sld>
</file>

<file path=ppt/slides/slide1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C66E3A-6997-BFD8-7DDE-1A699DFEE176}"/>
              </a:ext>
            </a:extLst>
          </p:cNvPr>
          <p:cNvSpPr>
            <a:spLocks noGrp="1"/>
          </p:cNvSpPr>
          <p:nvPr>
            <p:ph type="ctrTitle"/>
          </p:nvPr>
        </p:nvSpPr>
        <p:spPr>
          <a:xfrm>
            <a:off x="518160" y="762000"/>
            <a:ext cx="11155680" cy="3429000"/>
          </a:xfrm>
        </p:spPr>
        <p:txBody>
          <a:bodyPr>
            <a:normAutofit/>
          </a:bodyPr>
          <a:lstStyle/>
          <a:p>
            <a:pPr algn="ctr"/>
            <a:r>
              <a:rPr lang="en-US" sz="4800">
                <a:solidFill>
                  <a:srgbClr val="000000"/>
                </a:solidFill>
              </a:rPr>
              <a:t>Not all angels follow YHVH</a:t>
            </a:r>
          </a:p>
        </p:txBody>
      </p:sp>
      <p:sp>
        <p:nvSpPr>
          <p:cNvPr id="3" name="Subtitle 2">
            <a:extLst>
              <a:ext uri="{FF2B5EF4-FFF2-40B4-BE49-F238E27FC236}">
                <a16:creationId xmlns:a16="http://schemas.microsoft.com/office/drawing/2014/main" id="{19E8BA79-AB97-129E-D060-B65B4FA1283D}"/>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752332918"/>
      </p:ext>
    </p:extLst>
  </p:cSld>
  <p:clrMapOvr>
    <a:masterClrMapping/>
  </p:clrMapOvr>
</p:sld>
</file>

<file path=ppt/slides/slide1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CCACA5A-4DE7-7D8A-C69C-AE01D0BA073C}"/>
              </a:ext>
            </a:extLst>
          </p:cNvPr>
          <p:cNvSpPr txBox="1"/>
          <p:nvPr/>
        </p:nvSpPr>
        <p:spPr>
          <a:xfrm>
            <a:off x="127000" y="127000"/>
            <a:ext cx="7315200" cy="276999"/>
          </a:xfrm>
          <a:prstGeom prst="rect">
            <a:avLst/>
          </a:prstGeom>
          <a:noFill/>
        </p:spPr>
        <p:txBody>
          <a:bodyPr vert="horz" lIns="0" tIns="0" rIns="0" bIns="0" rtlCol="0">
            <a:spAutoFit/>
          </a:bodyPr>
          <a:lstStyle/>
          <a:p>
            <a:r>
              <a:rPr lang="en-US"/>
              <a:t>NOT ALL ANGELS FOLLOW YHVH</a:t>
            </a:r>
          </a:p>
        </p:txBody>
      </p:sp>
      <p:sp>
        <p:nvSpPr>
          <p:cNvPr id="3" name="TextBox 2">
            <a:extLst>
              <a:ext uri="{FF2B5EF4-FFF2-40B4-BE49-F238E27FC236}">
                <a16:creationId xmlns:a16="http://schemas.microsoft.com/office/drawing/2014/main" id="{032F2085-08A3-7BB8-7CD9-7CBEAF42B9BB}"/>
              </a:ext>
            </a:extLst>
          </p:cNvPr>
          <p:cNvSpPr txBox="1"/>
          <p:nvPr/>
        </p:nvSpPr>
        <p:spPr>
          <a:xfrm>
            <a:off x="0" y="762000"/>
            <a:ext cx="12192000" cy="646331"/>
          </a:xfrm>
          <a:prstGeom prst="rect">
            <a:avLst/>
          </a:prstGeom>
          <a:noFill/>
        </p:spPr>
        <p:txBody>
          <a:bodyPr vert="horz" rtlCol="0">
            <a:spAutoFit/>
          </a:bodyPr>
          <a:lstStyle/>
          <a:p>
            <a:pPr algn="ctr"/>
            <a:r>
              <a:rPr lang="en-US" sz="3600"/>
              <a:t>First Enoch 106:12-14</a:t>
            </a:r>
          </a:p>
        </p:txBody>
      </p:sp>
      <p:sp>
        <p:nvSpPr>
          <p:cNvPr id="4" name="TextBox 3">
            <a:extLst>
              <a:ext uri="{FF2B5EF4-FFF2-40B4-BE49-F238E27FC236}">
                <a16:creationId xmlns:a16="http://schemas.microsoft.com/office/drawing/2014/main" id="{15BE45B8-CBDE-EC52-721C-DFB2BE13DF21}"/>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72EE01A3-F337-8538-2879-363026E4C989}"/>
              </a:ext>
            </a:extLst>
          </p:cNvPr>
          <p:cNvSpPr txBox="1"/>
          <p:nvPr/>
        </p:nvSpPr>
        <p:spPr>
          <a:xfrm>
            <a:off x="1016000" y="1905000"/>
            <a:ext cx="10160000" cy="2954655"/>
          </a:xfrm>
          <a:prstGeom prst="rect">
            <a:avLst/>
          </a:prstGeom>
          <a:noFill/>
        </p:spPr>
        <p:txBody>
          <a:bodyPr vert="horz" rtlCol="0">
            <a:spAutoFit/>
          </a:bodyPr>
          <a:lstStyle/>
          <a:p>
            <a:pPr algn="ctr"/>
            <a:r>
              <a:rPr lang="en-US" sz="3100"/>
              <a:t>And his father Lamech became afraid and fled to me, and did not believe that he was sprung from him, but that he was in the likeness of the angels of heaven; and behold I have come to thee that thou mayest make known to me the truth.' And I, Enoch, answered and said unto him: (Continued...)</a:t>
            </a:r>
          </a:p>
        </p:txBody>
      </p:sp>
    </p:spTree>
    <p:extLst>
      <p:ext uri="{BB962C8B-B14F-4D97-AF65-F5344CB8AC3E}">
        <p14:creationId xmlns:p14="http://schemas.microsoft.com/office/powerpoint/2010/main" val="3279825042"/>
      </p:ext>
    </p:extLst>
  </p:cSld>
  <p:clrMapOvr>
    <a:masterClrMapping/>
  </p:clrMapOvr>
</p:sld>
</file>

<file path=ppt/slides/slide1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FABB0D7-ED30-3449-38AF-C256D506AAC0}"/>
              </a:ext>
            </a:extLst>
          </p:cNvPr>
          <p:cNvSpPr txBox="1"/>
          <p:nvPr/>
        </p:nvSpPr>
        <p:spPr>
          <a:xfrm>
            <a:off x="127000" y="127000"/>
            <a:ext cx="7315200" cy="276999"/>
          </a:xfrm>
          <a:prstGeom prst="rect">
            <a:avLst/>
          </a:prstGeom>
          <a:noFill/>
        </p:spPr>
        <p:txBody>
          <a:bodyPr vert="horz" lIns="0" tIns="0" rIns="0" bIns="0" rtlCol="0">
            <a:spAutoFit/>
          </a:bodyPr>
          <a:lstStyle/>
          <a:p>
            <a:r>
              <a:rPr lang="en-US"/>
              <a:t>NOT ALL ANGELS FOLLOW YHVH</a:t>
            </a:r>
          </a:p>
        </p:txBody>
      </p:sp>
      <p:sp>
        <p:nvSpPr>
          <p:cNvPr id="3" name="TextBox 2">
            <a:extLst>
              <a:ext uri="{FF2B5EF4-FFF2-40B4-BE49-F238E27FC236}">
                <a16:creationId xmlns:a16="http://schemas.microsoft.com/office/drawing/2014/main" id="{D5046648-0D31-04B0-BB5E-851147CB3346}"/>
              </a:ext>
            </a:extLst>
          </p:cNvPr>
          <p:cNvSpPr txBox="1"/>
          <p:nvPr/>
        </p:nvSpPr>
        <p:spPr>
          <a:xfrm>
            <a:off x="1016000" y="635000"/>
            <a:ext cx="10160000" cy="3908762"/>
          </a:xfrm>
          <a:prstGeom prst="rect">
            <a:avLst/>
          </a:prstGeom>
          <a:noFill/>
        </p:spPr>
        <p:txBody>
          <a:bodyPr vert="horz" rtlCol="0">
            <a:spAutoFit/>
          </a:bodyPr>
          <a:lstStyle/>
          <a:p>
            <a:pPr algn="ctr"/>
            <a:r>
              <a:rPr lang="en-US" sz="3100"/>
              <a:t>'The Lord will do a new thing on the earth, and this I have already seen in a vision, and make known to thee that in the generation of my father Jared </a:t>
            </a:r>
            <a:r>
              <a:rPr lang="en-US" sz="3100" b="1">
                <a:solidFill>
                  <a:srgbClr val="FF0000"/>
                </a:solidFill>
              </a:rPr>
              <a:t>some of the angels of heaven transgressed the word of the Lord. And behold they commit sin and transgress the law</a:t>
            </a:r>
            <a:r>
              <a:rPr lang="en-US" sz="3100"/>
              <a:t>, and have united themselves with women </a:t>
            </a:r>
            <a:r>
              <a:rPr lang="en-US" sz="3100" b="1">
                <a:solidFill>
                  <a:srgbClr val="FF0000"/>
                </a:solidFill>
              </a:rPr>
              <a:t>and commit sin</a:t>
            </a:r>
            <a:r>
              <a:rPr lang="en-US" sz="3100"/>
              <a:t> with them, and have married some of them, and have begot children by them. (Continued...)</a:t>
            </a:r>
          </a:p>
        </p:txBody>
      </p:sp>
    </p:spTree>
    <p:extLst>
      <p:ext uri="{BB962C8B-B14F-4D97-AF65-F5344CB8AC3E}">
        <p14:creationId xmlns:p14="http://schemas.microsoft.com/office/powerpoint/2010/main" val="2029226935"/>
      </p:ext>
    </p:extLst>
  </p:cSld>
  <p:clrMapOvr>
    <a:masterClrMapping/>
  </p:clrMapOvr>
</p:sld>
</file>

<file path=ppt/slides/slide1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6EEF850-74FA-2E7A-DFAB-E0DCF99DE109}"/>
              </a:ext>
            </a:extLst>
          </p:cNvPr>
          <p:cNvSpPr txBox="1"/>
          <p:nvPr/>
        </p:nvSpPr>
        <p:spPr>
          <a:xfrm>
            <a:off x="127000" y="127000"/>
            <a:ext cx="7315200" cy="276999"/>
          </a:xfrm>
          <a:prstGeom prst="rect">
            <a:avLst/>
          </a:prstGeom>
          <a:noFill/>
        </p:spPr>
        <p:txBody>
          <a:bodyPr vert="horz" lIns="0" tIns="0" rIns="0" bIns="0" rtlCol="0">
            <a:spAutoFit/>
          </a:bodyPr>
          <a:lstStyle/>
          <a:p>
            <a:r>
              <a:rPr lang="en-US"/>
              <a:t>NOT ALL ANGELS FOLLOW YHVH</a:t>
            </a:r>
          </a:p>
        </p:txBody>
      </p:sp>
      <p:sp>
        <p:nvSpPr>
          <p:cNvPr id="3" name="TextBox 2">
            <a:extLst>
              <a:ext uri="{FF2B5EF4-FFF2-40B4-BE49-F238E27FC236}">
                <a16:creationId xmlns:a16="http://schemas.microsoft.com/office/drawing/2014/main" id="{7863CE40-5337-7E1B-377D-D66B56A83C20}"/>
              </a:ext>
            </a:extLst>
          </p:cNvPr>
          <p:cNvSpPr txBox="1"/>
          <p:nvPr/>
        </p:nvSpPr>
        <p:spPr>
          <a:xfrm>
            <a:off x="1016000" y="635000"/>
            <a:ext cx="10160000" cy="2000548"/>
          </a:xfrm>
          <a:prstGeom prst="rect">
            <a:avLst/>
          </a:prstGeom>
          <a:noFill/>
        </p:spPr>
        <p:txBody>
          <a:bodyPr vert="horz" rtlCol="0">
            <a:spAutoFit/>
          </a:bodyPr>
          <a:lstStyle/>
          <a:p>
            <a:pPr algn="ctr"/>
            <a:r>
              <a:rPr lang="en-US" sz="3100"/>
              <a:t>And they shall produce on the earth giants not according to the spirit, but according to the flesh, and there shall be a great punishment on the earth, and the earth shall be cleansed from all impurity.</a:t>
            </a:r>
          </a:p>
        </p:txBody>
      </p:sp>
    </p:spTree>
    <p:extLst>
      <p:ext uri="{BB962C8B-B14F-4D97-AF65-F5344CB8AC3E}">
        <p14:creationId xmlns:p14="http://schemas.microsoft.com/office/powerpoint/2010/main" val="3318734677"/>
      </p:ext>
    </p:extLst>
  </p:cSld>
  <p:clrMapOvr>
    <a:masterClrMapping/>
  </p:clrMapOvr>
</p:sld>
</file>

<file path=ppt/slides/slide1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0ED4F52-7EFA-EE1E-4F7C-959B4118F70E}"/>
              </a:ext>
            </a:extLst>
          </p:cNvPr>
          <p:cNvSpPr txBox="1"/>
          <p:nvPr/>
        </p:nvSpPr>
        <p:spPr>
          <a:xfrm>
            <a:off x="127000" y="127000"/>
            <a:ext cx="7315200" cy="276999"/>
          </a:xfrm>
          <a:prstGeom prst="rect">
            <a:avLst/>
          </a:prstGeom>
          <a:noFill/>
        </p:spPr>
        <p:txBody>
          <a:bodyPr vert="horz" lIns="0" tIns="0" rIns="0" bIns="0" rtlCol="0">
            <a:spAutoFit/>
          </a:bodyPr>
          <a:lstStyle/>
          <a:p>
            <a:r>
              <a:rPr lang="en-US"/>
              <a:t>NOT ALL ANGELS FOLLOW YHVH</a:t>
            </a:r>
          </a:p>
        </p:txBody>
      </p:sp>
      <p:sp>
        <p:nvSpPr>
          <p:cNvPr id="3" name="TextBox 2">
            <a:extLst>
              <a:ext uri="{FF2B5EF4-FFF2-40B4-BE49-F238E27FC236}">
                <a16:creationId xmlns:a16="http://schemas.microsoft.com/office/drawing/2014/main" id="{90BCE3FD-582E-1E46-9DAC-578045F5A2C2}"/>
              </a:ext>
            </a:extLst>
          </p:cNvPr>
          <p:cNvSpPr txBox="1"/>
          <p:nvPr/>
        </p:nvSpPr>
        <p:spPr>
          <a:xfrm>
            <a:off x="0" y="762000"/>
            <a:ext cx="12192000" cy="646331"/>
          </a:xfrm>
          <a:prstGeom prst="rect">
            <a:avLst/>
          </a:prstGeom>
          <a:noFill/>
        </p:spPr>
        <p:txBody>
          <a:bodyPr vert="horz" rtlCol="0">
            <a:spAutoFit/>
          </a:bodyPr>
          <a:lstStyle/>
          <a:p>
            <a:pPr algn="ctr"/>
            <a:r>
              <a:rPr lang="en-US" sz="3600"/>
              <a:t>First Enoch 21:2-6</a:t>
            </a:r>
          </a:p>
        </p:txBody>
      </p:sp>
      <p:sp>
        <p:nvSpPr>
          <p:cNvPr id="4" name="TextBox 3">
            <a:extLst>
              <a:ext uri="{FF2B5EF4-FFF2-40B4-BE49-F238E27FC236}">
                <a16:creationId xmlns:a16="http://schemas.microsoft.com/office/drawing/2014/main" id="{3EA3D8EB-CB40-3064-A102-082684E49953}"/>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6E1B2495-FA7C-2FF8-808C-4CE8434BC55A}"/>
              </a:ext>
            </a:extLst>
          </p:cNvPr>
          <p:cNvSpPr txBox="1"/>
          <p:nvPr/>
        </p:nvSpPr>
        <p:spPr>
          <a:xfrm>
            <a:off x="1016000" y="1905000"/>
            <a:ext cx="10160000" cy="3908762"/>
          </a:xfrm>
          <a:prstGeom prst="rect">
            <a:avLst/>
          </a:prstGeom>
          <a:noFill/>
        </p:spPr>
        <p:txBody>
          <a:bodyPr vert="horz" rtlCol="0">
            <a:spAutoFit/>
          </a:bodyPr>
          <a:lstStyle/>
          <a:p>
            <a:pPr algn="ctr"/>
            <a:r>
              <a:rPr lang="en-US" sz="3100"/>
              <a:t>And I saw there something horrible: I saw neither a heaven above nor a firmly founded earth, but a place chaotic and horrible. And there I saw seven stars of the heaven bound together in it, like great mountains and burning with fire. Then I said: 'For what sin are they bound, and on what account have they been cast in hither?' Then said Uriel, one of the holy angels, who was with me, and was chief over them, and said: (Continued...)</a:t>
            </a:r>
          </a:p>
        </p:txBody>
      </p:sp>
    </p:spTree>
    <p:extLst>
      <p:ext uri="{BB962C8B-B14F-4D97-AF65-F5344CB8AC3E}">
        <p14:creationId xmlns:p14="http://schemas.microsoft.com/office/powerpoint/2010/main" val="3723350855"/>
      </p:ext>
    </p:extLst>
  </p:cSld>
  <p:clrMapOvr>
    <a:masterClrMapping/>
  </p:clrMapOvr>
</p:sld>
</file>

<file path=ppt/slides/slide1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F894FC4-0B43-4B9A-D7BE-CA04C092B023}"/>
              </a:ext>
            </a:extLst>
          </p:cNvPr>
          <p:cNvSpPr txBox="1"/>
          <p:nvPr/>
        </p:nvSpPr>
        <p:spPr>
          <a:xfrm>
            <a:off x="127000" y="127000"/>
            <a:ext cx="7315200" cy="276999"/>
          </a:xfrm>
          <a:prstGeom prst="rect">
            <a:avLst/>
          </a:prstGeom>
          <a:noFill/>
        </p:spPr>
        <p:txBody>
          <a:bodyPr vert="horz" lIns="0" tIns="0" rIns="0" bIns="0" rtlCol="0">
            <a:spAutoFit/>
          </a:bodyPr>
          <a:lstStyle/>
          <a:p>
            <a:r>
              <a:rPr lang="en-US"/>
              <a:t>NOT ALL ANGELS FOLLOW YHVH</a:t>
            </a:r>
          </a:p>
        </p:txBody>
      </p:sp>
      <p:sp>
        <p:nvSpPr>
          <p:cNvPr id="3" name="TextBox 2">
            <a:extLst>
              <a:ext uri="{FF2B5EF4-FFF2-40B4-BE49-F238E27FC236}">
                <a16:creationId xmlns:a16="http://schemas.microsoft.com/office/drawing/2014/main" id="{A3639B61-3E9F-6B6E-1602-CD7068CFFA4C}"/>
              </a:ext>
            </a:extLst>
          </p:cNvPr>
          <p:cNvSpPr txBox="1"/>
          <p:nvPr/>
        </p:nvSpPr>
        <p:spPr>
          <a:xfrm>
            <a:off x="1016000" y="635000"/>
            <a:ext cx="10160000" cy="2000548"/>
          </a:xfrm>
          <a:prstGeom prst="rect">
            <a:avLst/>
          </a:prstGeom>
          <a:noFill/>
        </p:spPr>
        <p:txBody>
          <a:bodyPr vert="horz" rtlCol="0">
            <a:spAutoFit/>
          </a:bodyPr>
          <a:lstStyle/>
          <a:p>
            <a:pPr algn="ctr"/>
            <a:r>
              <a:rPr lang="en-US" sz="3100"/>
              <a:t>'Enoch, why dost thou ask, and why art thou eager for the truth? These are of the number of the stars of heaven, which have transgressed the commandment of the Lord, and are bound here till ten thousand years,</a:t>
            </a:r>
          </a:p>
        </p:txBody>
      </p:sp>
    </p:spTree>
    <p:extLst>
      <p:ext uri="{BB962C8B-B14F-4D97-AF65-F5344CB8AC3E}">
        <p14:creationId xmlns:p14="http://schemas.microsoft.com/office/powerpoint/2010/main" val="70601794"/>
      </p:ext>
    </p:extLst>
  </p:cSld>
  <p:clrMapOvr>
    <a:masterClrMapping/>
  </p:clrMapOvr>
</p:sld>
</file>

<file path=ppt/slides/slide1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6A777EF-6FA7-EE13-41BC-D3B75EB6DB76}"/>
              </a:ext>
            </a:extLst>
          </p:cNvPr>
          <p:cNvSpPr txBox="1"/>
          <p:nvPr/>
        </p:nvSpPr>
        <p:spPr>
          <a:xfrm>
            <a:off x="127000" y="127000"/>
            <a:ext cx="7315200" cy="276999"/>
          </a:xfrm>
          <a:prstGeom prst="rect">
            <a:avLst/>
          </a:prstGeom>
          <a:noFill/>
        </p:spPr>
        <p:txBody>
          <a:bodyPr vert="horz" lIns="0" tIns="0" rIns="0" bIns="0" rtlCol="0">
            <a:spAutoFit/>
          </a:bodyPr>
          <a:lstStyle/>
          <a:p>
            <a:r>
              <a:rPr lang="en-US"/>
              <a:t>NOT ALL ANGELS FOLLOW YHVH</a:t>
            </a:r>
          </a:p>
        </p:txBody>
      </p:sp>
      <p:sp>
        <p:nvSpPr>
          <p:cNvPr id="3" name="TextBox 2">
            <a:extLst>
              <a:ext uri="{FF2B5EF4-FFF2-40B4-BE49-F238E27FC236}">
                <a16:creationId xmlns:a16="http://schemas.microsoft.com/office/drawing/2014/main" id="{890D51D7-2B1A-2464-F334-F6C4A731B146}"/>
              </a:ext>
            </a:extLst>
          </p:cNvPr>
          <p:cNvSpPr txBox="1"/>
          <p:nvPr/>
        </p:nvSpPr>
        <p:spPr>
          <a:xfrm>
            <a:off x="0" y="762000"/>
            <a:ext cx="12192000" cy="646331"/>
          </a:xfrm>
          <a:prstGeom prst="rect">
            <a:avLst/>
          </a:prstGeom>
          <a:noFill/>
        </p:spPr>
        <p:txBody>
          <a:bodyPr vert="horz" rtlCol="0">
            <a:spAutoFit/>
          </a:bodyPr>
          <a:lstStyle/>
          <a:p>
            <a:pPr algn="ctr"/>
            <a:r>
              <a:rPr lang="en-US" sz="3600"/>
              <a:t>First Enoch 64:1</a:t>
            </a:r>
          </a:p>
        </p:txBody>
      </p:sp>
      <p:sp>
        <p:nvSpPr>
          <p:cNvPr id="4" name="TextBox 3">
            <a:extLst>
              <a:ext uri="{FF2B5EF4-FFF2-40B4-BE49-F238E27FC236}">
                <a16:creationId xmlns:a16="http://schemas.microsoft.com/office/drawing/2014/main" id="{8F2F8B78-D8FC-5748-C632-3835A285D6B3}"/>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0462E201-88D0-C743-E10D-A75CA090CB79}"/>
              </a:ext>
            </a:extLst>
          </p:cNvPr>
          <p:cNvSpPr txBox="1"/>
          <p:nvPr/>
        </p:nvSpPr>
        <p:spPr>
          <a:xfrm>
            <a:off x="1016000" y="1905000"/>
            <a:ext cx="10160000" cy="2477601"/>
          </a:xfrm>
          <a:prstGeom prst="rect">
            <a:avLst/>
          </a:prstGeom>
          <a:noFill/>
        </p:spPr>
        <p:txBody>
          <a:bodyPr vert="horz" rtlCol="0">
            <a:spAutoFit/>
          </a:bodyPr>
          <a:lstStyle/>
          <a:p>
            <a:pPr algn="ctr"/>
            <a:r>
              <a:rPr lang="en-US" sz="3100"/>
              <a:t>And other forms I saw hidden in that place. I heard the voice of the angel saying: ' 2</a:t>
            </a:r>
            <a:r>
              <a:rPr lang="en-US" sz="3100" b="1">
                <a:solidFill>
                  <a:srgbClr val="FF0000"/>
                </a:solidFill>
              </a:rPr>
              <a:t>These are the angels who descended to the earth, and revealed what was hidden to the children of men and seduced the children of men into committing sin.'</a:t>
            </a:r>
          </a:p>
        </p:txBody>
      </p:sp>
    </p:spTree>
    <p:extLst>
      <p:ext uri="{BB962C8B-B14F-4D97-AF65-F5344CB8AC3E}">
        <p14:creationId xmlns:p14="http://schemas.microsoft.com/office/powerpoint/2010/main" val="3987935004"/>
      </p:ext>
    </p:extLst>
  </p:cSld>
  <p:clrMapOvr>
    <a:masterClrMapping/>
  </p:clrMapOvr>
</p:sld>
</file>

<file path=ppt/slides/slide1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0307406-9041-8FC2-7EB9-7A6F46463183}"/>
              </a:ext>
            </a:extLst>
          </p:cNvPr>
          <p:cNvSpPr txBox="1"/>
          <p:nvPr/>
        </p:nvSpPr>
        <p:spPr>
          <a:xfrm>
            <a:off x="127000" y="127000"/>
            <a:ext cx="7315200" cy="276999"/>
          </a:xfrm>
          <a:prstGeom prst="rect">
            <a:avLst/>
          </a:prstGeom>
          <a:noFill/>
        </p:spPr>
        <p:txBody>
          <a:bodyPr vert="horz" lIns="0" tIns="0" rIns="0" bIns="0" rtlCol="0">
            <a:spAutoFit/>
          </a:bodyPr>
          <a:lstStyle/>
          <a:p>
            <a:r>
              <a:rPr lang="en-US"/>
              <a:t>NOT ALL ANGELS FOLLOW YHVH</a:t>
            </a:r>
          </a:p>
        </p:txBody>
      </p:sp>
      <p:sp>
        <p:nvSpPr>
          <p:cNvPr id="3" name="TextBox 2">
            <a:extLst>
              <a:ext uri="{FF2B5EF4-FFF2-40B4-BE49-F238E27FC236}">
                <a16:creationId xmlns:a16="http://schemas.microsoft.com/office/drawing/2014/main" id="{12843974-F1FC-8B0E-AEC4-8A460E75FA2E}"/>
              </a:ext>
            </a:extLst>
          </p:cNvPr>
          <p:cNvSpPr txBox="1"/>
          <p:nvPr/>
        </p:nvSpPr>
        <p:spPr>
          <a:xfrm>
            <a:off x="0" y="762000"/>
            <a:ext cx="12192000" cy="646331"/>
          </a:xfrm>
          <a:prstGeom prst="rect">
            <a:avLst/>
          </a:prstGeom>
          <a:noFill/>
        </p:spPr>
        <p:txBody>
          <a:bodyPr vert="horz" rtlCol="0">
            <a:spAutoFit/>
          </a:bodyPr>
          <a:lstStyle/>
          <a:p>
            <a:pPr algn="ctr"/>
            <a:r>
              <a:rPr lang="en-US" sz="3600"/>
              <a:t>First Enoch 67:4-7</a:t>
            </a:r>
          </a:p>
        </p:txBody>
      </p:sp>
      <p:sp>
        <p:nvSpPr>
          <p:cNvPr id="4" name="TextBox 3">
            <a:extLst>
              <a:ext uri="{FF2B5EF4-FFF2-40B4-BE49-F238E27FC236}">
                <a16:creationId xmlns:a16="http://schemas.microsoft.com/office/drawing/2014/main" id="{9304CA4A-8630-6D03-8644-F64C9A2D448E}"/>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C47C456F-E7DA-933D-79C0-7CF0864F949E}"/>
              </a:ext>
            </a:extLst>
          </p:cNvPr>
          <p:cNvSpPr txBox="1"/>
          <p:nvPr/>
        </p:nvSpPr>
        <p:spPr>
          <a:xfrm>
            <a:off x="1016000" y="1905000"/>
            <a:ext cx="10160000" cy="3431709"/>
          </a:xfrm>
          <a:prstGeom prst="rect">
            <a:avLst/>
          </a:prstGeom>
          <a:noFill/>
        </p:spPr>
        <p:txBody>
          <a:bodyPr vert="horz" rtlCol="0">
            <a:spAutoFit/>
          </a:bodyPr>
          <a:lstStyle/>
          <a:p>
            <a:pPr algn="ctr"/>
            <a:r>
              <a:rPr lang="en-US" sz="3100" b="1">
                <a:solidFill>
                  <a:srgbClr val="FF0000"/>
                </a:solidFill>
              </a:rPr>
              <a:t>And He will imprison those angels, who have shown unrighteousness</a:t>
            </a:r>
            <a:r>
              <a:rPr lang="en-US" sz="3100"/>
              <a:t>, in that burning valley which my grandfather Enoch had formerly shown to me in the west among the mountains of gold and silver and iron and soft metal and tin. And I saw that valley in which there was a great convulsion and a convulsion of the waters. (Continued...)</a:t>
            </a:r>
          </a:p>
        </p:txBody>
      </p:sp>
    </p:spTree>
    <p:extLst>
      <p:ext uri="{BB962C8B-B14F-4D97-AF65-F5344CB8AC3E}">
        <p14:creationId xmlns:p14="http://schemas.microsoft.com/office/powerpoint/2010/main" val="2327313260"/>
      </p:ext>
    </p:extLst>
  </p:cSld>
  <p:clrMapOvr>
    <a:masterClrMapping/>
  </p:clrMapOvr>
</p:sld>
</file>

<file path=ppt/slides/slide1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975BB30-7922-1057-97F7-753377B32E1A}"/>
              </a:ext>
            </a:extLst>
          </p:cNvPr>
          <p:cNvSpPr txBox="1"/>
          <p:nvPr/>
        </p:nvSpPr>
        <p:spPr>
          <a:xfrm>
            <a:off x="127000" y="127000"/>
            <a:ext cx="7315200" cy="276999"/>
          </a:xfrm>
          <a:prstGeom prst="rect">
            <a:avLst/>
          </a:prstGeom>
          <a:noFill/>
        </p:spPr>
        <p:txBody>
          <a:bodyPr vert="horz" lIns="0" tIns="0" rIns="0" bIns="0" rtlCol="0">
            <a:spAutoFit/>
          </a:bodyPr>
          <a:lstStyle/>
          <a:p>
            <a:r>
              <a:rPr lang="en-US"/>
              <a:t>NOT ALL ANGELS FOLLOW YHVH</a:t>
            </a:r>
          </a:p>
        </p:txBody>
      </p:sp>
      <p:sp>
        <p:nvSpPr>
          <p:cNvPr id="3" name="TextBox 2">
            <a:extLst>
              <a:ext uri="{FF2B5EF4-FFF2-40B4-BE49-F238E27FC236}">
                <a16:creationId xmlns:a16="http://schemas.microsoft.com/office/drawing/2014/main" id="{F4BDBB26-C99B-6D25-6A0D-3F50014329ED}"/>
              </a:ext>
            </a:extLst>
          </p:cNvPr>
          <p:cNvSpPr txBox="1"/>
          <p:nvPr/>
        </p:nvSpPr>
        <p:spPr>
          <a:xfrm>
            <a:off x="1016000" y="635000"/>
            <a:ext cx="10160000" cy="3908762"/>
          </a:xfrm>
          <a:prstGeom prst="rect">
            <a:avLst/>
          </a:prstGeom>
          <a:noFill/>
        </p:spPr>
        <p:txBody>
          <a:bodyPr vert="horz" rtlCol="0">
            <a:spAutoFit/>
          </a:bodyPr>
          <a:lstStyle/>
          <a:p>
            <a:pPr algn="ctr"/>
            <a:r>
              <a:rPr lang="en-US" sz="3100"/>
              <a:t>And when all this took place, from that fiery molten metal and from the convulsion thereof in that place, there was produced a smell of sulphur, and it was connected with those waters, and that valley of the angels who had led astray (mankind) burned beneath that land. And through its valleys proceed streams of fire, where these angels are punished who had led astray those who dwell upon the earth.</a:t>
            </a:r>
          </a:p>
        </p:txBody>
      </p:sp>
    </p:spTree>
    <p:extLst>
      <p:ext uri="{BB962C8B-B14F-4D97-AF65-F5344CB8AC3E}">
        <p14:creationId xmlns:p14="http://schemas.microsoft.com/office/powerpoint/2010/main" val="873676048"/>
      </p:ext>
    </p:extLst>
  </p:cSld>
  <p:clrMapOvr>
    <a:masterClrMapping/>
  </p:clrMapOvr>
</p:sld>
</file>

<file path=ppt/slides/slide1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7E5A731-82EC-0908-10A0-E36043267834}"/>
              </a:ext>
            </a:extLst>
          </p:cNvPr>
          <p:cNvSpPr txBox="1"/>
          <p:nvPr/>
        </p:nvSpPr>
        <p:spPr>
          <a:xfrm>
            <a:off x="127000" y="127000"/>
            <a:ext cx="7315200" cy="276999"/>
          </a:xfrm>
          <a:prstGeom prst="rect">
            <a:avLst/>
          </a:prstGeom>
          <a:noFill/>
        </p:spPr>
        <p:txBody>
          <a:bodyPr vert="horz" lIns="0" tIns="0" rIns="0" bIns="0" rtlCol="0">
            <a:spAutoFit/>
          </a:bodyPr>
          <a:lstStyle/>
          <a:p>
            <a:r>
              <a:rPr lang="en-US"/>
              <a:t>NOT ALL ANGELS FOLLOW YHVH</a:t>
            </a:r>
          </a:p>
        </p:txBody>
      </p:sp>
      <p:sp>
        <p:nvSpPr>
          <p:cNvPr id="3" name="TextBox 2">
            <a:extLst>
              <a:ext uri="{FF2B5EF4-FFF2-40B4-BE49-F238E27FC236}">
                <a16:creationId xmlns:a16="http://schemas.microsoft.com/office/drawing/2014/main" id="{1F36CEF2-399E-76D0-4DB5-20BBF5C4071D}"/>
              </a:ext>
            </a:extLst>
          </p:cNvPr>
          <p:cNvSpPr txBox="1"/>
          <p:nvPr/>
        </p:nvSpPr>
        <p:spPr>
          <a:xfrm>
            <a:off x="0" y="762000"/>
            <a:ext cx="12192000" cy="646331"/>
          </a:xfrm>
          <a:prstGeom prst="rect">
            <a:avLst/>
          </a:prstGeom>
          <a:noFill/>
        </p:spPr>
        <p:txBody>
          <a:bodyPr vert="horz" rtlCol="0">
            <a:spAutoFit/>
          </a:bodyPr>
          <a:lstStyle/>
          <a:p>
            <a:pPr algn="ctr"/>
            <a:r>
              <a:rPr lang="en-US" sz="3600"/>
              <a:t>First Enoch 6:2</a:t>
            </a:r>
          </a:p>
        </p:txBody>
      </p:sp>
      <p:sp>
        <p:nvSpPr>
          <p:cNvPr id="4" name="TextBox 3">
            <a:extLst>
              <a:ext uri="{FF2B5EF4-FFF2-40B4-BE49-F238E27FC236}">
                <a16:creationId xmlns:a16="http://schemas.microsoft.com/office/drawing/2014/main" id="{A5761BFA-1B92-F32B-4AA6-A574E28732E8}"/>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A901167B-9AD3-71BD-FBE4-604697F5F28D}"/>
              </a:ext>
            </a:extLst>
          </p:cNvPr>
          <p:cNvSpPr txBox="1"/>
          <p:nvPr/>
        </p:nvSpPr>
        <p:spPr>
          <a:xfrm>
            <a:off x="1016000" y="1905000"/>
            <a:ext cx="10160000" cy="2000548"/>
          </a:xfrm>
          <a:prstGeom prst="rect">
            <a:avLst/>
          </a:prstGeom>
          <a:noFill/>
        </p:spPr>
        <p:txBody>
          <a:bodyPr vert="horz" rtlCol="0">
            <a:spAutoFit/>
          </a:bodyPr>
          <a:lstStyle/>
          <a:p>
            <a:pPr algn="ctr"/>
            <a:r>
              <a:rPr lang="en-US" sz="3100"/>
              <a:t>them beautiful and comely daughters. </a:t>
            </a:r>
            <a:r>
              <a:rPr lang="en-US" sz="3100" b="1">
                <a:solidFill>
                  <a:srgbClr val="FF0000"/>
                </a:solidFill>
              </a:rPr>
              <a:t>And the angels, the children of the heaven, saw and lusted after them</a:t>
            </a:r>
            <a:r>
              <a:rPr lang="en-US" sz="3100"/>
              <a:t>, and said to one another: 'Come, let us choose us wives from among the children of men</a:t>
            </a:r>
          </a:p>
        </p:txBody>
      </p:sp>
    </p:spTree>
    <p:extLst>
      <p:ext uri="{BB962C8B-B14F-4D97-AF65-F5344CB8AC3E}">
        <p14:creationId xmlns:p14="http://schemas.microsoft.com/office/powerpoint/2010/main" val="3534193815"/>
      </p:ext>
    </p:extLst>
  </p:cSld>
  <p:clrMapOvr>
    <a:masterClrMapping/>
  </p:clrMapOvr>
</p:sld>
</file>

<file path=ppt/slides/slide1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4361683-3044-9AE1-A53D-3F46268D2AE8}"/>
              </a:ext>
            </a:extLst>
          </p:cNvPr>
          <p:cNvSpPr txBox="1"/>
          <p:nvPr/>
        </p:nvSpPr>
        <p:spPr>
          <a:xfrm>
            <a:off x="127000" y="127000"/>
            <a:ext cx="7315200" cy="276999"/>
          </a:xfrm>
          <a:prstGeom prst="rect">
            <a:avLst/>
          </a:prstGeom>
          <a:noFill/>
        </p:spPr>
        <p:txBody>
          <a:bodyPr vert="horz" lIns="0" tIns="0" rIns="0" bIns="0" rtlCol="0">
            <a:spAutoFit/>
          </a:bodyPr>
          <a:lstStyle/>
          <a:p>
            <a:r>
              <a:rPr lang="en-US"/>
              <a:t>NOT ALL ANGELS FOLLOW YHVH</a:t>
            </a:r>
          </a:p>
        </p:txBody>
      </p:sp>
      <p:sp>
        <p:nvSpPr>
          <p:cNvPr id="3" name="TextBox 2">
            <a:extLst>
              <a:ext uri="{FF2B5EF4-FFF2-40B4-BE49-F238E27FC236}">
                <a16:creationId xmlns:a16="http://schemas.microsoft.com/office/drawing/2014/main" id="{DDA024BE-0A2A-0241-452D-F8B15FAD32EB}"/>
              </a:ext>
            </a:extLst>
          </p:cNvPr>
          <p:cNvSpPr txBox="1"/>
          <p:nvPr/>
        </p:nvSpPr>
        <p:spPr>
          <a:xfrm>
            <a:off x="0" y="762000"/>
            <a:ext cx="12192000" cy="646331"/>
          </a:xfrm>
          <a:prstGeom prst="rect">
            <a:avLst/>
          </a:prstGeom>
          <a:noFill/>
        </p:spPr>
        <p:txBody>
          <a:bodyPr vert="horz" rtlCol="0">
            <a:spAutoFit/>
          </a:bodyPr>
          <a:lstStyle/>
          <a:p>
            <a:pPr algn="ctr"/>
            <a:r>
              <a:rPr lang="en-US" sz="3600"/>
              <a:t>First Enoch 84:4</a:t>
            </a:r>
          </a:p>
        </p:txBody>
      </p:sp>
      <p:sp>
        <p:nvSpPr>
          <p:cNvPr id="4" name="TextBox 3">
            <a:extLst>
              <a:ext uri="{FF2B5EF4-FFF2-40B4-BE49-F238E27FC236}">
                <a16:creationId xmlns:a16="http://schemas.microsoft.com/office/drawing/2014/main" id="{9948C470-48B1-DD66-EFFB-E6C1B823A042}"/>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7FF3D4A0-791C-228E-CD74-7EC716E851C5}"/>
              </a:ext>
            </a:extLst>
          </p:cNvPr>
          <p:cNvSpPr txBox="1"/>
          <p:nvPr/>
        </p:nvSpPr>
        <p:spPr>
          <a:xfrm>
            <a:off x="1016000" y="1905000"/>
            <a:ext cx="10160000" cy="1046440"/>
          </a:xfrm>
          <a:prstGeom prst="rect">
            <a:avLst/>
          </a:prstGeom>
          <a:noFill/>
        </p:spPr>
        <p:txBody>
          <a:bodyPr vert="horz" rtlCol="0">
            <a:spAutoFit/>
          </a:bodyPr>
          <a:lstStyle/>
          <a:p>
            <a:pPr algn="ctr"/>
            <a:r>
              <a:rPr lang="en-US" sz="3100" b="1">
                <a:solidFill>
                  <a:srgbClr val="FF0000"/>
                </a:solidFill>
              </a:rPr>
              <a:t>And now the angels of Thy heavens are guilty of trespass</a:t>
            </a:r>
            <a:r>
              <a:rPr lang="en-US" sz="3100"/>
              <a:t>,</a:t>
            </a:r>
          </a:p>
        </p:txBody>
      </p:sp>
    </p:spTree>
    <p:extLst>
      <p:ext uri="{BB962C8B-B14F-4D97-AF65-F5344CB8AC3E}">
        <p14:creationId xmlns:p14="http://schemas.microsoft.com/office/powerpoint/2010/main" val="1836645245"/>
      </p:ext>
    </p:extLst>
  </p:cSld>
  <p:clrMapOvr>
    <a:masterClrMapping/>
  </p:clrMapOvr>
</p:sld>
</file>

<file path=ppt/slides/slide1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A8A1A58-A536-38BC-928E-A1A264EC49CC}"/>
              </a:ext>
            </a:extLst>
          </p:cNvPr>
          <p:cNvSpPr txBox="1"/>
          <p:nvPr/>
        </p:nvSpPr>
        <p:spPr>
          <a:xfrm>
            <a:off x="127000" y="127000"/>
            <a:ext cx="7315200" cy="276999"/>
          </a:xfrm>
          <a:prstGeom prst="rect">
            <a:avLst/>
          </a:prstGeom>
          <a:noFill/>
        </p:spPr>
        <p:txBody>
          <a:bodyPr vert="horz" lIns="0" tIns="0" rIns="0" bIns="0" rtlCol="0">
            <a:spAutoFit/>
          </a:bodyPr>
          <a:lstStyle/>
          <a:p>
            <a:r>
              <a:rPr lang="en-US"/>
              <a:t>NOT ALL ANGELS FOLLOW YHVH</a:t>
            </a:r>
          </a:p>
        </p:txBody>
      </p:sp>
      <p:sp>
        <p:nvSpPr>
          <p:cNvPr id="3" name="TextBox 2">
            <a:extLst>
              <a:ext uri="{FF2B5EF4-FFF2-40B4-BE49-F238E27FC236}">
                <a16:creationId xmlns:a16="http://schemas.microsoft.com/office/drawing/2014/main" id="{C758E63D-D14E-1514-D0A3-F092722D9145}"/>
              </a:ext>
            </a:extLst>
          </p:cNvPr>
          <p:cNvSpPr txBox="1"/>
          <p:nvPr/>
        </p:nvSpPr>
        <p:spPr>
          <a:xfrm>
            <a:off x="0" y="762000"/>
            <a:ext cx="12192000" cy="646331"/>
          </a:xfrm>
          <a:prstGeom prst="rect">
            <a:avLst/>
          </a:prstGeom>
          <a:noFill/>
        </p:spPr>
        <p:txBody>
          <a:bodyPr vert="horz" rtlCol="0">
            <a:spAutoFit/>
          </a:bodyPr>
          <a:lstStyle/>
          <a:p>
            <a:pPr algn="ctr"/>
            <a:r>
              <a:rPr lang="en-US" sz="3600"/>
              <a:t>Galatians 1:6-8</a:t>
            </a:r>
          </a:p>
        </p:txBody>
      </p:sp>
      <p:sp>
        <p:nvSpPr>
          <p:cNvPr id="4" name="TextBox 3">
            <a:extLst>
              <a:ext uri="{FF2B5EF4-FFF2-40B4-BE49-F238E27FC236}">
                <a16:creationId xmlns:a16="http://schemas.microsoft.com/office/drawing/2014/main" id="{D5A8182D-C9BD-5558-0769-F52F1BBAF0CA}"/>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00578E2A-9BBC-DA50-39E6-34FC3C89D2FC}"/>
              </a:ext>
            </a:extLst>
          </p:cNvPr>
          <p:cNvSpPr txBox="1"/>
          <p:nvPr/>
        </p:nvSpPr>
        <p:spPr>
          <a:xfrm>
            <a:off x="1016000" y="1905000"/>
            <a:ext cx="10160000" cy="3431709"/>
          </a:xfrm>
          <a:prstGeom prst="rect">
            <a:avLst/>
          </a:prstGeom>
          <a:noFill/>
        </p:spPr>
        <p:txBody>
          <a:bodyPr vert="horz" rtlCol="0">
            <a:spAutoFit/>
          </a:bodyPr>
          <a:lstStyle/>
          <a:p>
            <a:pPr algn="ctr"/>
            <a:r>
              <a:rPr lang="en-US" sz="3100"/>
              <a:t>I am amazed that you are so quickly deserting Him who called you by the grace of Christ, for a different gospel; which is really not another; only there are some who are disturbing you and want to distort the gospel of Christ. But even if we, </a:t>
            </a:r>
            <a:r>
              <a:rPr lang="en-US" sz="3100" b="1">
                <a:solidFill>
                  <a:srgbClr val="FF0000"/>
                </a:solidFill>
              </a:rPr>
              <a:t>or an angel from heaven, should preach to you a gospel contrary to what we have preached to you, he is to be accursed</a:t>
            </a:r>
            <a:r>
              <a:rPr lang="en-US" sz="3100"/>
              <a:t>!</a:t>
            </a:r>
          </a:p>
        </p:txBody>
      </p:sp>
    </p:spTree>
    <p:extLst>
      <p:ext uri="{BB962C8B-B14F-4D97-AF65-F5344CB8AC3E}">
        <p14:creationId xmlns:p14="http://schemas.microsoft.com/office/powerpoint/2010/main" val="1301147730"/>
      </p:ext>
    </p:extLst>
  </p:cSld>
  <p:clrMapOvr>
    <a:masterClrMapping/>
  </p:clrMapOvr>
</p:sld>
</file>

<file path=ppt/slides/slide1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E16F536-4F65-D2A3-59DE-5276933B8607}"/>
              </a:ext>
            </a:extLst>
          </p:cNvPr>
          <p:cNvSpPr txBox="1"/>
          <p:nvPr/>
        </p:nvSpPr>
        <p:spPr>
          <a:xfrm>
            <a:off x="127000" y="127000"/>
            <a:ext cx="7315200" cy="276999"/>
          </a:xfrm>
          <a:prstGeom prst="rect">
            <a:avLst/>
          </a:prstGeom>
          <a:noFill/>
        </p:spPr>
        <p:txBody>
          <a:bodyPr vert="horz" lIns="0" tIns="0" rIns="0" bIns="0" rtlCol="0">
            <a:spAutoFit/>
          </a:bodyPr>
          <a:lstStyle/>
          <a:p>
            <a:r>
              <a:rPr lang="en-US"/>
              <a:t>NOT ALL ANGELS FOLLOW YHVH</a:t>
            </a:r>
          </a:p>
        </p:txBody>
      </p:sp>
      <p:sp>
        <p:nvSpPr>
          <p:cNvPr id="3" name="TextBox 2">
            <a:extLst>
              <a:ext uri="{FF2B5EF4-FFF2-40B4-BE49-F238E27FC236}">
                <a16:creationId xmlns:a16="http://schemas.microsoft.com/office/drawing/2014/main" id="{92B4D326-690B-D6B9-7C26-7EF9336F99FC}"/>
              </a:ext>
            </a:extLst>
          </p:cNvPr>
          <p:cNvSpPr txBox="1"/>
          <p:nvPr/>
        </p:nvSpPr>
        <p:spPr>
          <a:xfrm>
            <a:off x="0" y="762000"/>
            <a:ext cx="12192000" cy="646331"/>
          </a:xfrm>
          <a:prstGeom prst="rect">
            <a:avLst/>
          </a:prstGeom>
          <a:noFill/>
        </p:spPr>
        <p:txBody>
          <a:bodyPr vert="horz" rtlCol="0">
            <a:spAutoFit/>
          </a:bodyPr>
          <a:lstStyle/>
          <a:p>
            <a:pPr algn="ctr"/>
            <a:r>
              <a:rPr lang="en-US" sz="3600"/>
              <a:t>Galatians 1:8</a:t>
            </a:r>
          </a:p>
        </p:txBody>
      </p:sp>
      <p:sp>
        <p:nvSpPr>
          <p:cNvPr id="4" name="TextBox 3">
            <a:extLst>
              <a:ext uri="{FF2B5EF4-FFF2-40B4-BE49-F238E27FC236}">
                <a16:creationId xmlns:a16="http://schemas.microsoft.com/office/drawing/2014/main" id="{7BB203E6-34A5-BB69-5899-B84245A17F7F}"/>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D4E51926-7F74-1136-D6EC-EED59EF7A507}"/>
              </a:ext>
            </a:extLst>
          </p:cNvPr>
          <p:cNvSpPr txBox="1"/>
          <p:nvPr/>
        </p:nvSpPr>
        <p:spPr>
          <a:xfrm>
            <a:off x="1016000" y="1905000"/>
            <a:ext cx="10160000" cy="1523494"/>
          </a:xfrm>
          <a:prstGeom prst="rect">
            <a:avLst/>
          </a:prstGeom>
          <a:noFill/>
        </p:spPr>
        <p:txBody>
          <a:bodyPr vert="horz" rtlCol="0">
            <a:spAutoFit/>
          </a:bodyPr>
          <a:lstStyle/>
          <a:p>
            <a:pPr algn="ctr"/>
            <a:r>
              <a:rPr lang="en-US" sz="3100"/>
              <a:t>But though we</a:t>
            </a:r>
            <a:r>
              <a:rPr lang="en-US" sz="3100" b="1">
                <a:solidFill>
                  <a:srgbClr val="FF0000"/>
                </a:solidFill>
              </a:rPr>
              <a:t>, or an angel from heaven</a:t>
            </a:r>
            <a:r>
              <a:rPr lang="en-US" sz="3100"/>
              <a:t>, should preach unto you any gospel other than that which we preached unto you, </a:t>
            </a:r>
            <a:r>
              <a:rPr lang="en-US" sz="3100" b="1">
                <a:solidFill>
                  <a:srgbClr val="FF0000"/>
                </a:solidFill>
              </a:rPr>
              <a:t>let him be anathema</a:t>
            </a:r>
            <a:r>
              <a:rPr lang="en-US" sz="3100"/>
              <a:t>.</a:t>
            </a:r>
          </a:p>
        </p:txBody>
      </p:sp>
    </p:spTree>
    <p:extLst>
      <p:ext uri="{BB962C8B-B14F-4D97-AF65-F5344CB8AC3E}">
        <p14:creationId xmlns:p14="http://schemas.microsoft.com/office/powerpoint/2010/main" val="1229044967"/>
      </p:ext>
    </p:extLst>
  </p:cSld>
  <p:clrMapOvr>
    <a:masterClrMapping/>
  </p:clrMapOvr>
</p:sld>
</file>

<file path=ppt/slides/slide2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A21D526-7737-2AAE-54BB-250D837C044B}"/>
              </a:ext>
            </a:extLst>
          </p:cNvPr>
          <p:cNvSpPr txBox="1"/>
          <p:nvPr/>
        </p:nvSpPr>
        <p:spPr>
          <a:xfrm>
            <a:off x="127000" y="127000"/>
            <a:ext cx="7315200" cy="276999"/>
          </a:xfrm>
          <a:prstGeom prst="rect">
            <a:avLst/>
          </a:prstGeom>
          <a:noFill/>
        </p:spPr>
        <p:txBody>
          <a:bodyPr vert="horz" lIns="0" tIns="0" rIns="0" bIns="0" rtlCol="0">
            <a:spAutoFit/>
          </a:bodyPr>
          <a:lstStyle/>
          <a:p>
            <a:r>
              <a:rPr lang="en-US"/>
              <a:t>NOT ALL ANGELS FOLLOW YHVH</a:t>
            </a:r>
          </a:p>
        </p:txBody>
      </p:sp>
      <p:sp>
        <p:nvSpPr>
          <p:cNvPr id="3" name="TextBox 2">
            <a:extLst>
              <a:ext uri="{FF2B5EF4-FFF2-40B4-BE49-F238E27FC236}">
                <a16:creationId xmlns:a16="http://schemas.microsoft.com/office/drawing/2014/main" id="{8795F62C-B217-27BD-E210-D180FE456099}"/>
              </a:ext>
            </a:extLst>
          </p:cNvPr>
          <p:cNvSpPr txBox="1"/>
          <p:nvPr/>
        </p:nvSpPr>
        <p:spPr>
          <a:xfrm>
            <a:off x="0" y="762000"/>
            <a:ext cx="12192000" cy="646331"/>
          </a:xfrm>
          <a:prstGeom prst="rect">
            <a:avLst/>
          </a:prstGeom>
          <a:noFill/>
        </p:spPr>
        <p:txBody>
          <a:bodyPr vert="horz" rtlCol="0">
            <a:spAutoFit/>
          </a:bodyPr>
          <a:lstStyle/>
          <a:p>
            <a:pPr algn="ctr"/>
            <a:r>
              <a:rPr lang="en-US" sz="3600"/>
              <a:t>Jubilees 5:6-7</a:t>
            </a:r>
          </a:p>
        </p:txBody>
      </p:sp>
      <p:sp>
        <p:nvSpPr>
          <p:cNvPr id="4" name="TextBox 3">
            <a:extLst>
              <a:ext uri="{FF2B5EF4-FFF2-40B4-BE49-F238E27FC236}">
                <a16:creationId xmlns:a16="http://schemas.microsoft.com/office/drawing/2014/main" id="{431B61F2-1662-9CF2-3D29-2D3C9946B124}"/>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EAFE8698-F6E6-171C-54CD-611611150588}"/>
              </a:ext>
            </a:extLst>
          </p:cNvPr>
          <p:cNvSpPr txBox="1"/>
          <p:nvPr/>
        </p:nvSpPr>
        <p:spPr>
          <a:xfrm>
            <a:off x="1016000" y="1905000"/>
            <a:ext cx="10160000" cy="3908762"/>
          </a:xfrm>
          <a:prstGeom prst="rect">
            <a:avLst/>
          </a:prstGeom>
          <a:noFill/>
        </p:spPr>
        <p:txBody>
          <a:bodyPr vert="horz" rtlCol="0">
            <a:spAutoFit/>
          </a:bodyPr>
          <a:lstStyle/>
          <a:p>
            <a:pPr algn="ctr"/>
            <a:r>
              <a:rPr lang="en-US" sz="3100" b="1">
                <a:solidFill>
                  <a:srgbClr val="FF0000"/>
                </a:solidFill>
              </a:rPr>
              <a:t>And against the angels whom He had sent upon the earth, He was exceedingly wroth</a:t>
            </a:r>
            <a:r>
              <a:rPr lang="en-US" sz="3100"/>
              <a:t>, and He gave commandment to root them out of all their dominion, and He bade us to bind them in the depths of the earth, and behold they are bound in the midst of them, and are (kept) separate. And against their sons went forth a command from before His face that they should be smitten with the sword, and be removed from under heaven.</a:t>
            </a:r>
          </a:p>
        </p:txBody>
      </p:sp>
    </p:spTree>
    <p:extLst>
      <p:ext uri="{BB962C8B-B14F-4D97-AF65-F5344CB8AC3E}">
        <p14:creationId xmlns:p14="http://schemas.microsoft.com/office/powerpoint/2010/main" val="3426945959"/>
      </p:ext>
    </p:extLst>
  </p:cSld>
  <p:clrMapOvr>
    <a:masterClrMapping/>
  </p:clrMapOvr>
</p:sld>
</file>

<file path=ppt/slides/slide2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1E8763C-8EB3-514E-F064-6283F96C6C6D}"/>
              </a:ext>
            </a:extLst>
          </p:cNvPr>
          <p:cNvSpPr txBox="1"/>
          <p:nvPr/>
        </p:nvSpPr>
        <p:spPr>
          <a:xfrm>
            <a:off x="127000" y="127000"/>
            <a:ext cx="7315200" cy="276999"/>
          </a:xfrm>
          <a:prstGeom prst="rect">
            <a:avLst/>
          </a:prstGeom>
          <a:noFill/>
        </p:spPr>
        <p:txBody>
          <a:bodyPr vert="horz" lIns="0" tIns="0" rIns="0" bIns="0" rtlCol="0">
            <a:spAutoFit/>
          </a:bodyPr>
          <a:lstStyle/>
          <a:p>
            <a:r>
              <a:rPr lang="en-US"/>
              <a:t>NOT ALL ANGELS FOLLOW YHVH</a:t>
            </a:r>
          </a:p>
        </p:txBody>
      </p:sp>
      <p:sp>
        <p:nvSpPr>
          <p:cNvPr id="3" name="TextBox 2">
            <a:extLst>
              <a:ext uri="{FF2B5EF4-FFF2-40B4-BE49-F238E27FC236}">
                <a16:creationId xmlns:a16="http://schemas.microsoft.com/office/drawing/2014/main" id="{9A4DC471-0C19-73FC-B13C-7FA46441C179}"/>
              </a:ext>
            </a:extLst>
          </p:cNvPr>
          <p:cNvSpPr txBox="1"/>
          <p:nvPr/>
        </p:nvSpPr>
        <p:spPr>
          <a:xfrm>
            <a:off x="0" y="762000"/>
            <a:ext cx="12192000" cy="646331"/>
          </a:xfrm>
          <a:prstGeom prst="rect">
            <a:avLst/>
          </a:prstGeom>
          <a:noFill/>
        </p:spPr>
        <p:txBody>
          <a:bodyPr vert="horz" rtlCol="0">
            <a:spAutoFit/>
          </a:bodyPr>
          <a:lstStyle/>
          <a:p>
            <a:pPr algn="ctr"/>
            <a:r>
              <a:rPr lang="en-US" sz="3600"/>
              <a:t>Jude 1:6-9</a:t>
            </a:r>
          </a:p>
        </p:txBody>
      </p:sp>
      <p:sp>
        <p:nvSpPr>
          <p:cNvPr id="4" name="TextBox 3">
            <a:extLst>
              <a:ext uri="{FF2B5EF4-FFF2-40B4-BE49-F238E27FC236}">
                <a16:creationId xmlns:a16="http://schemas.microsoft.com/office/drawing/2014/main" id="{BFB3EA1A-97FA-BBF1-58F1-75B30D8F5E00}"/>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67E058C7-D48A-7D04-B7F5-293513AF1F77}"/>
              </a:ext>
            </a:extLst>
          </p:cNvPr>
          <p:cNvSpPr txBox="1"/>
          <p:nvPr/>
        </p:nvSpPr>
        <p:spPr>
          <a:xfrm>
            <a:off x="1016000" y="1905000"/>
            <a:ext cx="10160000" cy="3908762"/>
          </a:xfrm>
          <a:prstGeom prst="rect">
            <a:avLst/>
          </a:prstGeom>
          <a:noFill/>
        </p:spPr>
        <p:txBody>
          <a:bodyPr vert="horz" rtlCol="0">
            <a:spAutoFit/>
          </a:bodyPr>
          <a:lstStyle/>
          <a:p>
            <a:pPr algn="ctr"/>
            <a:r>
              <a:rPr lang="en-US" sz="3100" b="1">
                <a:solidFill>
                  <a:srgbClr val="FF0000"/>
                </a:solidFill>
              </a:rPr>
              <a:t>And angels who did not keep their own domain, but abandoned their proper abode</a:t>
            </a:r>
            <a:r>
              <a:rPr lang="en-US" sz="3100"/>
              <a:t>, He has kept in eternal bonds under darkness for the judgment of the great day, just as Sodom and Gomorrah and the cities around them, </a:t>
            </a:r>
            <a:r>
              <a:rPr lang="en-US" sz="3100" b="1">
                <a:solidFill>
                  <a:srgbClr val="FF0000"/>
                </a:solidFill>
              </a:rPr>
              <a:t>since they in the same way as these indulged in gross immorality and went after strange flesh</a:t>
            </a:r>
            <a:r>
              <a:rPr lang="en-US" sz="3100"/>
              <a:t>, are exhibited as an example in undergoing the punishment of eternal fire. (Continued...)</a:t>
            </a:r>
          </a:p>
        </p:txBody>
      </p:sp>
    </p:spTree>
    <p:extLst>
      <p:ext uri="{BB962C8B-B14F-4D97-AF65-F5344CB8AC3E}">
        <p14:creationId xmlns:p14="http://schemas.microsoft.com/office/powerpoint/2010/main" val="1178711923"/>
      </p:ext>
    </p:extLst>
  </p:cSld>
  <p:clrMapOvr>
    <a:masterClrMapping/>
  </p:clrMapOvr>
</p:sld>
</file>

<file path=ppt/slides/slide2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746EEE0-B5BF-95A0-62B4-5F4BF3D071CE}"/>
              </a:ext>
            </a:extLst>
          </p:cNvPr>
          <p:cNvSpPr txBox="1"/>
          <p:nvPr/>
        </p:nvSpPr>
        <p:spPr>
          <a:xfrm>
            <a:off x="127000" y="127000"/>
            <a:ext cx="7315200" cy="276999"/>
          </a:xfrm>
          <a:prstGeom prst="rect">
            <a:avLst/>
          </a:prstGeom>
          <a:noFill/>
        </p:spPr>
        <p:txBody>
          <a:bodyPr vert="horz" lIns="0" tIns="0" rIns="0" bIns="0" rtlCol="0">
            <a:spAutoFit/>
          </a:bodyPr>
          <a:lstStyle/>
          <a:p>
            <a:r>
              <a:rPr lang="en-US"/>
              <a:t>NOT ALL ANGELS FOLLOW YHVH</a:t>
            </a:r>
          </a:p>
        </p:txBody>
      </p:sp>
      <p:sp>
        <p:nvSpPr>
          <p:cNvPr id="3" name="TextBox 2">
            <a:extLst>
              <a:ext uri="{FF2B5EF4-FFF2-40B4-BE49-F238E27FC236}">
                <a16:creationId xmlns:a16="http://schemas.microsoft.com/office/drawing/2014/main" id="{CB3D199D-7246-680F-C622-3D752574C63C}"/>
              </a:ext>
            </a:extLst>
          </p:cNvPr>
          <p:cNvSpPr txBox="1"/>
          <p:nvPr/>
        </p:nvSpPr>
        <p:spPr>
          <a:xfrm>
            <a:off x="1016000" y="635000"/>
            <a:ext cx="10160000" cy="2954655"/>
          </a:xfrm>
          <a:prstGeom prst="rect">
            <a:avLst/>
          </a:prstGeom>
          <a:noFill/>
        </p:spPr>
        <p:txBody>
          <a:bodyPr vert="horz" rtlCol="0">
            <a:spAutoFit/>
          </a:bodyPr>
          <a:lstStyle/>
          <a:p>
            <a:pPr algn="ctr"/>
            <a:r>
              <a:rPr lang="en-US" sz="3100"/>
              <a:t>Yet in the same way these men, also by dreaming, defile the flesh, and reject authority, and revile angelic majesties. But Michael the archangel, when he disputed with the devil and argued about the body of Moses, did not dare pronounce against him a railing judgment, but said, "The Lord rebuke you!"</a:t>
            </a:r>
          </a:p>
        </p:txBody>
      </p:sp>
    </p:spTree>
    <p:extLst>
      <p:ext uri="{BB962C8B-B14F-4D97-AF65-F5344CB8AC3E}">
        <p14:creationId xmlns:p14="http://schemas.microsoft.com/office/powerpoint/2010/main" val="2495852129"/>
      </p:ext>
    </p:extLst>
  </p:cSld>
  <p:clrMapOvr>
    <a:masterClrMapping/>
  </p:clrMapOvr>
</p:sld>
</file>

<file path=ppt/slides/slide2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24A434E-E046-5E26-25F3-A93386D2535D}"/>
              </a:ext>
            </a:extLst>
          </p:cNvPr>
          <p:cNvSpPr txBox="1"/>
          <p:nvPr/>
        </p:nvSpPr>
        <p:spPr>
          <a:xfrm>
            <a:off x="127000" y="127000"/>
            <a:ext cx="7315200" cy="276999"/>
          </a:xfrm>
          <a:prstGeom prst="rect">
            <a:avLst/>
          </a:prstGeom>
          <a:noFill/>
        </p:spPr>
        <p:txBody>
          <a:bodyPr vert="horz" lIns="0" tIns="0" rIns="0" bIns="0" rtlCol="0">
            <a:spAutoFit/>
          </a:bodyPr>
          <a:lstStyle/>
          <a:p>
            <a:r>
              <a:rPr lang="en-US"/>
              <a:t>NOT ALL ANGELS FOLLOW YHVH</a:t>
            </a:r>
          </a:p>
        </p:txBody>
      </p:sp>
      <p:sp>
        <p:nvSpPr>
          <p:cNvPr id="3" name="TextBox 2">
            <a:extLst>
              <a:ext uri="{FF2B5EF4-FFF2-40B4-BE49-F238E27FC236}">
                <a16:creationId xmlns:a16="http://schemas.microsoft.com/office/drawing/2014/main" id="{C796F3DA-70EB-802E-D6B9-A9792692D206}"/>
              </a:ext>
            </a:extLst>
          </p:cNvPr>
          <p:cNvSpPr txBox="1"/>
          <p:nvPr/>
        </p:nvSpPr>
        <p:spPr>
          <a:xfrm>
            <a:off x="0" y="762000"/>
            <a:ext cx="12192000" cy="646331"/>
          </a:xfrm>
          <a:prstGeom prst="rect">
            <a:avLst/>
          </a:prstGeom>
          <a:noFill/>
        </p:spPr>
        <p:txBody>
          <a:bodyPr vert="horz" rtlCol="0">
            <a:spAutoFit/>
          </a:bodyPr>
          <a:lstStyle/>
          <a:p>
            <a:pPr algn="ctr"/>
            <a:r>
              <a:rPr lang="en-US" sz="3600"/>
              <a:t>Matthew 25:41</a:t>
            </a:r>
          </a:p>
        </p:txBody>
      </p:sp>
      <p:sp>
        <p:nvSpPr>
          <p:cNvPr id="4" name="TextBox 3">
            <a:extLst>
              <a:ext uri="{FF2B5EF4-FFF2-40B4-BE49-F238E27FC236}">
                <a16:creationId xmlns:a16="http://schemas.microsoft.com/office/drawing/2014/main" id="{F192645E-16E7-F5C6-B4A2-3F28281FD540}"/>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FDEAF423-F9DD-2831-403C-3497133D560B}"/>
              </a:ext>
            </a:extLst>
          </p:cNvPr>
          <p:cNvSpPr txBox="1"/>
          <p:nvPr/>
        </p:nvSpPr>
        <p:spPr>
          <a:xfrm>
            <a:off x="1016000" y="1905000"/>
            <a:ext cx="10160000" cy="1523494"/>
          </a:xfrm>
          <a:prstGeom prst="rect">
            <a:avLst/>
          </a:prstGeom>
          <a:noFill/>
        </p:spPr>
        <p:txBody>
          <a:bodyPr vert="horz" rtlCol="0">
            <a:spAutoFit/>
          </a:bodyPr>
          <a:lstStyle/>
          <a:p>
            <a:pPr algn="ctr"/>
            <a:r>
              <a:rPr lang="en-US" sz="3100"/>
              <a:t>"Then He will also say to those on His left, 'Depart from Me, accursed ones, into the eternal fire which has been prepared </a:t>
            </a:r>
            <a:r>
              <a:rPr lang="en-US" sz="3100" b="1">
                <a:solidFill>
                  <a:srgbClr val="FF0000"/>
                </a:solidFill>
              </a:rPr>
              <a:t>for the devil and his angels</a:t>
            </a:r>
            <a:r>
              <a:rPr lang="en-US" sz="3100"/>
              <a:t>;</a:t>
            </a:r>
          </a:p>
        </p:txBody>
      </p:sp>
    </p:spTree>
    <p:extLst>
      <p:ext uri="{BB962C8B-B14F-4D97-AF65-F5344CB8AC3E}">
        <p14:creationId xmlns:p14="http://schemas.microsoft.com/office/powerpoint/2010/main" val="1674169324"/>
      </p:ext>
    </p:extLst>
  </p:cSld>
  <p:clrMapOvr>
    <a:masterClrMapping/>
  </p:clrMapOvr>
</p:sld>
</file>

<file path=ppt/slides/slide2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9DE81D5-95FF-9F1A-9B79-292F4FC3F41C}"/>
              </a:ext>
            </a:extLst>
          </p:cNvPr>
          <p:cNvSpPr txBox="1"/>
          <p:nvPr/>
        </p:nvSpPr>
        <p:spPr>
          <a:xfrm>
            <a:off x="127000" y="127000"/>
            <a:ext cx="7315200" cy="276999"/>
          </a:xfrm>
          <a:prstGeom prst="rect">
            <a:avLst/>
          </a:prstGeom>
          <a:noFill/>
        </p:spPr>
        <p:txBody>
          <a:bodyPr vert="horz" lIns="0" tIns="0" rIns="0" bIns="0" rtlCol="0">
            <a:spAutoFit/>
          </a:bodyPr>
          <a:lstStyle/>
          <a:p>
            <a:r>
              <a:rPr lang="en-US"/>
              <a:t>NOT ALL ANGELS FOLLOW YHVH</a:t>
            </a:r>
          </a:p>
        </p:txBody>
      </p:sp>
      <p:sp>
        <p:nvSpPr>
          <p:cNvPr id="3" name="TextBox 2">
            <a:extLst>
              <a:ext uri="{FF2B5EF4-FFF2-40B4-BE49-F238E27FC236}">
                <a16:creationId xmlns:a16="http://schemas.microsoft.com/office/drawing/2014/main" id="{5C9BB24A-4147-70EE-8684-103C72A9B066}"/>
              </a:ext>
            </a:extLst>
          </p:cNvPr>
          <p:cNvSpPr txBox="1"/>
          <p:nvPr/>
        </p:nvSpPr>
        <p:spPr>
          <a:xfrm>
            <a:off x="0" y="762000"/>
            <a:ext cx="12192000" cy="646331"/>
          </a:xfrm>
          <a:prstGeom prst="rect">
            <a:avLst/>
          </a:prstGeom>
          <a:noFill/>
        </p:spPr>
        <p:txBody>
          <a:bodyPr vert="horz" rtlCol="0">
            <a:spAutoFit/>
          </a:bodyPr>
          <a:lstStyle/>
          <a:p>
            <a:pPr algn="ctr"/>
            <a:r>
              <a:rPr lang="en-US" sz="3600"/>
              <a:t>Revelation 9:11</a:t>
            </a:r>
          </a:p>
        </p:txBody>
      </p:sp>
      <p:sp>
        <p:nvSpPr>
          <p:cNvPr id="4" name="TextBox 3">
            <a:extLst>
              <a:ext uri="{FF2B5EF4-FFF2-40B4-BE49-F238E27FC236}">
                <a16:creationId xmlns:a16="http://schemas.microsoft.com/office/drawing/2014/main" id="{AF1F09FE-2094-D517-C4BD-18AB5973AFFB}"/>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99635D48-D9CD-6BDA-8525-7B44D7F5C8FD}"/>
              </a:ext>
            </a:extLst>
          </p:cNvPr>
          <p:cNvSpPr txBox="1"/>
          <p:nvPr/>
        </p:nvSpPr>
        <p:spPr>
          <a:xfrm>
            <a:off x="1016000" y="1905000"/>
            <a:ext cx="10160000" cy="1523494"/>
          </a:xfrm>
          <a:prstGeom prst="rect">
            <a:avLst/>
          </a:prstGeom>
          <a:noFill/>
        </p:spPr>
        <p:txBody>
          <a:bodyPr vert="horz" rtlCol="0">
            <a:spAutoFit/>
          </a:bodyPr>
          <a:lstStyle/>
          <a:p>
            <a:pPr algn="ctr"/>
            <a:r>
              <a:rPr lang="en-US" sz="3100"/>
              <a:t>They have over them as king </a:t>
            </a:r>
            <a:r>
              <a:rPr lang="en-US" sz="3100" b="1">
                <a:solidFill>
                  <a:srgbClr val="FF0000"/>
                </a:solidFill>
              </a:rPr>
              <a:t>the angel of the abyss</a:t>
            </a:r>
            <a:r>
              <a:rPr lang="en-US" sz="3100"/>
              <a:t>: his name in Hebrew is Abaddon, and in the Greek tongue he hath the name Apollyon.</a:t>
            </a:r>
          </a:p>
        </p:txBody>
      </p:sp>
    </p:spTree>
    <p:extLst>
      <p:ext uri="{BB962C8B-B14F-4D97-AF65-F5344CB8AC3E}">
        <p14:creationId xmlns:p14="http://schemas.microsoft.com/office/powerpoint/2010/main" val="2861288445"/>
      </p:ext>
    </p:extLst>
  </p:cSld>
  <p:clrMapOvr>
    <a:masterClrMapping/>
  </p:clrMapOvr>
</p:sld>
</file>

<file path=ppt/slides/slide2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F1464E6-8911-67C3-FD27-8C80A365C251}"/>
              </a:ext>
            </a:extLst>
          </p:cNvPr>
          <p:cNvSpPr txBox="1"/>
          <p:nvPr/>
        </p:nvSpPr>
        <p:spPr>
          <a:xfrm>
            <a:off x="127000" y="127000"/>
            <a:ext cx="7315200" cy="276999"/>
          </a:xfrm>
          <a:prstGeom prst="rect">
            <a:avLst/>
          </a:prstGeom>
          <a:noFill/>
        </p:spPr>
        <p:txBody>
          <a:bodyPr vert="horz" lIns="0" tIns="0" rIns="0" bIns="0" rtlCol="0">
            <a:spAutoFit/>
          </a:bodyPr>
          <a:lstStyle/>
          <a:p>
            <a:r>
              <a:rPr lang="en-US"/>
              <a:t>NOT ALL ANGELS FOLLOW YHVH</a:t>
            </a:r>
          </a:p>
        </p:txBody>
      </p:sp>
      <p:sp>
        <p:nvSpPr>
          <p:cNvPr id="3" name="TextBox 2">
            <a:extLst>
              <a:ext uri="{FF2B5EF4-FFF2-40B4-BE49-F238E27FC236}">
                <a16:creationId xmlns:a16="http://schemas.microsoft.com/office/drawing/2014/main" id="{8E9BE300-E36E-B031-347A-C62758B85DF0}"/>
              </a:ext>
            </a:extLst>
          </p:cNvPr>
          <p:cNvSpPr txBox="1"/>
          <p:nvPr/>
        </p:nvSpPr>
        <p:spPr>
          <a:xfrm>
            <a:off x="0" y="762000"/>
            <a:ext cx="12192000" cy="646331"/>
          </a:xfrm>
          <a:prstGeom prst="rect">
            <a:avLst/>
          </a:prstGeom>
          <a:noFill/>
        </p:spPr>
        <p:txBody>
          <a:bodyPr vert="horz" rtlCol="0">
            <a:spAutoFit/>
          </a:bodyPr>
          <a:lstStyle/>
          <a:p>
            <a:pPr algn="ctr"/>
            <a:r>
              <a:rPr lang="en-US" sz="3600"/>
              <a:t>Romans 8:38-39</a:t>
            </a:r>
          </a:p>
        </p:txBody>
      </p:sp>
      <p:sp>
        <p:nvSpPr>
          <p:cNvPr id="4" name="TextBox 3">
            <a:extLst>
              <a:ext uri="{FF2B5EF4-FFF2-40B4-BE49-F238E27FC236}">
                <a16:creationId xmlns:a16="http://schemas.microsoft.com/office/drawing/2014/main" id="{BA0AAA05-307D-037A-7B97-964989339A4B}"/>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DEA92556-7234-D667-D608-074E04D1C028}"/>
              </a:ext>
            </a:extLst>
          </p:cNvPr>
          <p:cNvSpPr txBox="1"/>
          <p:nvPr/>
        </p:nvSpPr>
        <p:spPr>
          <a:xfrm>
            <a:off x="1016000" y="1905000"/>
            <a:ext cx="10160000" cy="2477601"/>
          </a:xfrm>
          <a:prstGeom prst="rect">
            <a:avLst/>
          </a:prstGeom>
          <a:noFill/>
        </p:spPr>
        <p:txBody>
          <a:bodyPr vert="horz" rtlCol="0">
            <a:spAutoFit/>
          </a:bodyPr>
          <a:lstStyle/>
          <a:p>
            <a:pPr algn="ctr"/>
            <a:r>
              <a:rPr lang="en-US" sz="3100"/>
              <a:t>For I am convinced that neither death, nor life, </a:t>
            </a:r>
            <a:r>
              <a:rPr lang="en-US" sz="3100" b="1">
                <a:solidFill>
                  <a:srgbClr val="FF0000"/>
                </a:solidFill>
              </a:rPr>
              <a:t>nor angels</a:t>
            </a:r>
            <a:r>
              <a:rPr lang="en-US" sz="3100"/>
              <a:t>, nor principalities, nor things present, nor things to come, nor powers, nor height, nor depth, nor any other created thing, will be able to separate us from the love of God, which is in Christ Jesus our Lord.</a:t>
            </a:r>
          </a:p>
        </p:txBody>
      </p:sp>
    </p:spTree>
    <p:extLst>
      <p:ext uri="{BB962C8B-B14F-4D97-AF65-F5344CB8AC3E}">
        <p14:creationId xmlns:p14="http://schemas.microsoft.com/office/powerpoint/2010/main" val="1490550316"/>
      </p:ext>
    </p:extLst>
  </p:cSld>
  <p:clrMapOvr>
    <a:masterClrMapping/>
  </p:clrMapOvr>
</p:sld>
</file>

<file path=ppt/slides/slide2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BB1712E-3232-7818-5A1C-345A37FF3102}"/>
              </a:ext>
            </a:extLst>
          </p:cNvPr>
          <p:cNvSpPr txBox="1"/>
          <p:nvPr/>
        </p:nvSpPr>
        <p:spPr>
          <a:xfrm>
            <a:off x="127000" y="127000"/>
            <a:ext cx="7315200" cy="276999"/>
          </a:xfrm>
          <a:prstGeom prst="rect">
            <a:avLst/>
          </a:prstGeom>
          <a:noFill/>
        </p:spPr>
        <p:txBody>
          <a:bodyPr vert="horz" lIns="0" tIns="0" rIns="0" bIns="0" rtlCol="0">
            <a:spAutoFit/>
          </a:bodyPr>
          <a:lstStyle/>
          <a:p>
            <a:r>
              <a:rPr lang="en-US"/>
              <a:t>NOT ALL ANGELS FOLLOW YHVH</a:t>
            </a:r>
          </a:p>
        </p:txBody>
      </p:sp>
      <p:sp>
        <p:nvSpPr>
          <p:cNvPr id="3" name="TextBox 2">
            <a:extLst>
              <a:ext uri="{FF2B5EF4-FFF2-40B4-BE49-F238E27FC236}">
                <a16:creationId xmlns:a16="http://schemas.microsoft.com/office/drawing/2014/main" id="{44E07115-6D2C-465C-4E66-7C5ACEE280D0}"/>
              </a:ext>
            </a:extLst>
          </p:cNvPr>
          <p:cNvSpPr txBox="1"/>
          <p:nvPr/>
        </p:nvSpPr>
        <p:spPr>
          <a:xfrm>
            <a:off x="0" y="762000"/>
            <a:ext cx="12192000" cy="646331"/>
          </a:xfrm>
          <a:prstGeom prst="rect">
            <a:avLst/>
          </a:prstGeom>
          <a:noFill/>
        </p:spPr>
        <p:txBody>
          <a:bodyPr vert="horz" rtlCol="0">
            <a:spAutoFit/>
          </a:bodyPr>
          <a:lstStyle/>
          <a:p>
            <a:pPr algn="ctr"/>
            <a:r>
              <a:rPr lang="en-US" sz="3600"/>
              <a:t>Second Peter 2:4</a:t>
            </a:r>
          </a:p>
        </p:txBody>
      </p:sp>
      <p:sp>
        <p:nvSpPr>
          <p:cNvPr id="4" name="TextBox 3">
            <a:extLst>
              <a:ext uri="{FF2B5EF4-FFF2-40B4-BE49-F238E27FC236}">
                <a16:creationId xmlns:a16="http://schemas.microsoft.com/office/drawing/2014/main" id="{916ABF99-7868-EE1C-A674-8A695BBFA5A0}"/>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82535943-C96F-C22D-0D3F-0BA216AE7B78}"/>
              </a:ext>
            </a:extLst>
          </p:cNvPr>
          <p:cNvSpPr txBox="1"/>
          <p:nvPr/>
        </p:nvSpPr>
        <p:spPr>
          <a:xfrm>
            <a:off x="1016000" y="1905000"/>
            <a:ext cx="10160000" cy="1523494"/>
          </a:xfrm>
          <a:prstGeom prst="rect">
            <a:avLst/>
          </a:prstGeom>
          <a:noFill/>
        </p:spPr>
        <p:txBody>
          <a:bodyPr vert="horz" rtlCol="0">
            <a:spAutoFit/>
          </a:bodyPr>
          <a:lstStyle/>
          <a:p>
            <a:pPr algn="ctr"/>
            <a:r>
              <a:rPr lang="en-US" sz="3100" b="1">
                <a:solidFill>
                  <a:srgbClr val="FF0000"/>
                </a:solidFill>
              </a:rPr>
              <a:t>For if God did not spare angels when they sinned</a:t>
            </a:r>
            <a:r>
              <a:rPr lang="en-US" sz="3100"/>
              <a:t>, but cast them into hell and committed them to pits of darkness, reserved for judgment;</a:t>
            </a:r>
          </a:p>
        </p:txBody>
      </p:sp>
    </p:spTree>
    <p:extLst>
      <p:ext uri="{BB962C8B-B14F-4D97-AF65-F5344CB8AC3E}">
        <p14:creationId xmlns:p14="http://schemas.microsoft.com/office/powerpoint/2010/main" val="4156900486"/>
      </p:ext>
    </p:extLst>
  </p:cSld>
  <p:clrMapOvr>
    <a:masterClrMapping/>
  </p:clrMapOvr>
</p:sld>
</file>

<file path=ppt/slides/slide2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7644D11-6614-6CAB-33AB-035D3AD0A5EB}"/>
              </a:ext>
            </a:extLst>
          </p:cNvPr>
          <p:cNvSpPr txBox="1"/>
          <p:nvPr/>
        </p:nvSpPr>
        <p:spPr>
          <a:xfrm>
            <a:off x="127000" y="127000"/>
            <a:ext cx="7315200" cy="276999"/>
          </a:xfrm>
          <a:prstGeom prst="rect">
            <a:avLst/>
          </a:prstGeom>
          <a:noFill/>
        </p:spPr>
        <p:txBody>
          <a:bodyPr vert="horz" lIns="0" tIns="0" rIns="0" bIns="0" rtlCol="0">
            <a:spAutoFit/>
          </a:bodyPr>
          <a:lstStyle/>
          <a:p>
            <a:r>
              <a:rPr lang="en-US"/>
              <a:t>NOT ALL ANGELS FOLLOW YHVH</a:t>
            </a:r>
          </a:p>
        </p:txBody>
      </p:sp>
      <p:sp>
        <p:nvSpPr>
          <p:cNvPr id="3" name="TextBox 2">
            <a:extLst>
              <a:ext uri="{FF2B5EF4-FFF2-40B4-BE49-F238E27FC236}">
                <a16:creationId xmlns:a16="http://schemas.microsoft.com/office/drawing/2014/main" id="{6602E022-BAFC-99E7-F100-8F6FD18E01B3}"/>
              </a:ext>
            </a:extLst>
          </p:cNvPr>
          <p:cNvSpPr txBox="1"/>
          <p:nvPr/>
        </p:nvSpPr>
        <p:spPr>
          <a:xfrm>
            <a:off x="0" y="762000"/>
            <a:ext cx="12192000" cy="646331"/>
          </a:xfrm>
          <a:prstGeom prst="rect">
            <a:avLst/>
          </a:prstGeom>
          <a:noFill/>
        </p:spPr>
        <p:txBody>
          <a:bodyPr vert="horz" rtlCol="0">
            <a:spAutoFit/>
          </a:bodyPr>
          <a:lstStyle/>
          <a:p>
            <a:pPr algn="ctr"/>
            <a:r>
              <a:rPr lang="en-US" sz="3600"/>
              <a:t>Testament of Asher 6:1</a:t>
            </a:r>
          </a:p>
        </p:txBody>
      </p:sp>
      <p:sp>
        <p:nvSpPr>
          <p:cNvPr id="4" name="TextBox 3">
            <a:extLst>
              <a:ext uri="{FF2B5EF4-FFF2-40B4-BE49-F238E27FC236}">
                <a16:creationId xmlns:a16="http://schemas.microsoft.com/office/drawing/2014/main" id="{55B93B13-ADB2-AF6E-660B-0DABFEB571C6}"/>
              </a:ext>
            </a:extLst>
          </p:cNvPr>
          <p:cNvSpPr txBox="1"/>
          <p:nvPr/>
        </p:nvSpPr>
        <p:spPr>
          <a:xfrm>
            <a:off x="0" y="1270000"/>
            <a:ext cx="12192000" cy="400110"/>
          </a:xfrm>
          <a:prstGeom prst="rect">
            <a:avLst/>
          </a:prstGeom>
          <a:noFill/>
        </p:spPr>
        <p:txBody>
          <a:bodyPr vert="horz" rtlCol="0">
            <a:spAutoFit/>
          </a:bodyPr>
          <a:lstStyle/>
          <a:p>
            <a:pPr algn="ctr"/>
            <a:r>
              <a:rPr lang="en-US" sz="2000"/>
              <a:t>(RHCVKJ, R.H. Charles Translation, Edited by Ken Johnson, Th.D.)</a:t>
            </a:r>
          </a:p>
        </p:txBody>
      </p:sp>
      <p:sp>
        <p:nvSpPr>
          <p:cNvPr id="5" name="TextBox 4">
            <a:extLst>
              <a:ext uri="{FF2B5EF4-FFF2-40B4-BE49-F238E27FC236}">
                <a16:creationId xmlns:a16="http://schemas.microsoft.com/office/drawing/2014/main" id="{ED79A889-CCB2-9B62-3691-2E2B4CF1C1C3}"/>
              </a:ext>
            </a:extLst>
          </p:cNvPr>
          <p:cNvSpPr txBox="1"/>
          <p:nvPr/>
        </p:nvSpPr>
        <p:spPr>
          <a:xfrm>
            <a:off x="1016000" y="1905000"/>
            <a:ext cx="10160000" cy="4385816"/>
          </a:xfrm>
          <a:prstGeom prst="rect">
            <a:avLst/>
          </a:prstGeom>
          <a:noFill/>
        </p:spPr>
        <p:txBody>
          <a:bodyPr vert="horz" rtlCol="0">
            <a:spAutoFit/>
          </a:bodyPr>
          <a:lstStyle/>
          <a:p>
            <a:pPr algn="ctr"/>
            <a:r>
              <a:rPr lang="en-US" sz="3100"/>
              <a:t>My children, remember the commandments of the Lord. Single mindedly follow the truth, for the hypocrites received twofold punishment. Hate the spirits of error that strive against men. Keep the law of the Lord and do not practice evil with good. Practice only good and keep all of the commandments of the Lord. Conduct your lives by him and rest in him. Your actions will show if you are righteous and whom you follow: the angels of God were </a:t>
            </a:r>
            <a:r>
              <a:rPr lang="en-US" sz="3100" b="1">
                <a:solidFill>
                  <a:srgbClr val="FF0000"/>
                </a:solidFill>
              </a:rPr>
              <a:t>the angels of Satan.</a:t>
            </a:r>
            <a:r>
              <a:rPr lang="en-US" sz="3100"/>
              <a:t> (Continued...)</a:t>
            </a:r>
          </a:p>
        </p:txBody>
      </p:sp>
    </p:spTree>
    <p:extLst>
      <p:ext uri="{BB962C8B-B14F-4D97-AF65-F5344CB8AC3E}">
        <p14:creationId xmlns:p14="http://schemas.microsoft.com/office/powerpoint/2010/main" val="3548764574"/>
      </p:ext>
    </p:extLst>
  </p:cSld>
  <p:clrMapOvr>
    <a:masterClrMapping/>
  </p:clrMapOvr>
</p:sld>
</file>

<file path=ppt/slides/slide2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2784B72-D3DF-63B0-8736-4ACD75B02D59}"/>
              </a:ext>
            </a:extLst>
          </p:cNvPr>
          <p:cNvSpPr txBox="1"/>
          <p:nvPr/>
        </p:nvSpPr>
        <p:spPr>
          <a:xfrm>
            <a:off x="127000" y="127000"/>
            <a:ext cx="7315200" cy="276999"/>
          </a:xfrm>
          <a:prstGeom prst="rect">
            <a:avLst/>
          </a:prstGeom>
          <a:noFill/>
        </p:spPr>
        <p:txBody>
          <a:bodyPr vert="horz" lIns="0" tIns="0" rIns="0" bIns="0" rtlCol="0">
            <a:spAutoFit/>
          </a:bodyPr>
          <a:lstStyle/>
          <a:p>
            <a:r>
              <a:rPr lang="en-US"/>
              <a:t>NOT ALL ANGELS FOLLOW YHVH</a:t>
            </a:r>
          </a:p>
        </p:txBody>
      </p:sp>
      <p:sp>
        <p:nvSpPr>
          <p:cNvPr id="3" name="TextBox 2">
            <a:extLst>
              <a:ext uri="{FF2B5EF4-FFF2-40B4-BE49-F238E27FC236}">
                <a16:creationId xmlns:a16="http://schemas.microsoft.com/office/drawing/2014/main" id="{E7BC541C-7F02-CE13-555C-D21FDA708BD8}"/>
              </a:ext>
            </a:extLst>
          </p:cNvPr>
          <p:cNvSpPr txBox="1"/>
          <p:nvPr/>
        </p:nvSpPr>
        <p:spPr>
          <a:xfrm>
            <a:off x="1016000" y="635000"/>
            <a:ext cx="10160000" cy="2000548"/>
          </a:xfrm>
          <a:prstGeom prst="rect">
            <a:avLst/>
          </a:prstGeom>
          <a:noFill/>
        </p:spPr>
        <p:txBody>
          <a:bodyPr vert="horz" rtlCol="0">
            <a:spAutoFit/>
          </a:bodyPr>
          <a:lstStyle/>
          <a:p>
            <a:pPr algn="ctr"/>
            <a:r>
              <a:rPr lang="en-US" sz="3100"/>
              <a:t>If the soul dies troubled, it is because it was tormented by the evil spirits it served through its lusts and evil works. If the soul dies, quietly and with joy, it is because God's peace has covered him in life.</a:t>
            </a:r>
          </a:p>
        </p:txBody>
      </p:sp>
    </p:spTree>
    <p:extLst>
      <p:ext uri="{BB962C8B-B14F-4D97-AF65-F5344CB8AC3E}">
        <p14:creationId xmlns:p14="http://schemas.microsoft.com/office/powerpoint/2010/main" val="1266908965"/>
      </p:ext>
    </p:extLst>
  </p:cSld>
  <p:clrMapOvr>
    <a:masterClrMapping/>
  </p:clrMapOvr>
</p:sld>
</file>

<file path=ppt/slides/slide2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E7FCF4-2CE8-7B79-DEAB-42A185A9BDD4}"/>
              </a:ext>
            </a:extLst>
          </p:cNvPr>
          <p:cNvSpPr>
            <a:spLocks noGrp="1"/>
          </p:cNvSpPr>
          <p:nvPr>
            <p:ph type="ctrTitle"/>
          </p:nvPr>
        </p:nvSpPr>
        <p:spPr>
          <a:xfrm>
            <a:off x="518160" y="762000"/>
            <a:ext cx="11155680" cy="3429000"/>
          </a:xfrm>
        </p:spPr>
        <p:txBody>
          <a:bodyPr>
            <a:normAutofit/>
          </a:bodyPr>
          <a:lstStyle/>
          <a:p>
            <a:pPr algn="ctr"/>
            <a:r>
              <a:rPr lang="en-US" sz="4800">
                <a:solidFill>
                  <a:srgbClr val="000000"/>
                </a:solidFill>
              </a:rPr>
              <a:t>It was angels that met with Abraham</a:t>
            </a:r>
          </a:p>
        </p:txBody>
      </p:sp>
      <p:sp>
        <p:nvSpPr>
          <p:cNvPr id="3" name="Subtitle 2">
            <a:extLst>
              <a:ext uri="{FF2B5EF4-FFF2-40B4-BE49-F238E27FC236}">
                <a16:creationId xmlns:a16="http://schemas.microsoft.com/office/drawing/2014/main" id="{917F7F1B-E349-C1FD-44ED-0119C189B6B8}"/>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745269295"/>
      </p:ext>
    </p:extLst>
  </p:cSld>
  <p:clrMapOvr>
    <a:masterClrMapping/>
  </p:clrMapOvr>
</p:sld>
</file>

<file path=ppt/slides/slide2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C485B2F-D450-0520-60C2-66292E7432D2}"/>
              </a:ext>
            </a:extLst>
          </p:cNvPr>
          <p:cNvSpPr txBox="1"/>
          <p:nvPr/>
        </p:nvSpPr>
        <p:spPr>
          <a:xfrm>
            <a:off x="127000" y="127000"/>
            <a:ext cx="7315200" cy="276999"/>
          </a:xfrm>
          <a:prstGeom prst="rect">
            <a:avLst/>
          </a:prstGeom>
          <a:noFill/>
        </p:spPr>
        <p:txBody>
          <a:bodyPr vert="horz" lIns="0" tIns="0" rIns="0" bIns="0" rtlCol="0">
            <a:spAutoFit/>
          </a:bodyPr>
          <a:lstStyle/>
          <a:p>
            <a:r>
              <a:rPr lang="en-US"/>
              <a:t>IT WAS ANGELS THAT MET WITH ABRAHAM</a:t>
            </a:r>
          </a:p>
        </p:txBody>
      </p:sp>
      <p:sp>
        <p:nvSpPr>
          <p:cNvPr id="3" name="TextBox 2">
            <a:extLst>
              <a:ext uri="{FF2B5EF4-FFF2-40B4-BE49-F238E27FC236}">
                <a16:creationId xmlns:a16="http://schemas.microsoft.com/office/drawing/2014/main" id="{87EC9662-91DC-CEAC-2321-34C42317B60E}"/>
              </a:ext>
            </a:extLst>
          </p:cNvPr>
          <p:cNvSpPr txBox="1"/>
          <p:nvPr/>
        </p:nvSpPr>
        <p:spPr>
          <a:xfrm>
            <a:off x="0" y="762000"/>
            <a:ext cx="12192000" cy="646331"/>
          </a:xfrm>
          <a:prstGeom prst="rect">
            <a:avLst/>
          </a:prstGeom>
          <a:noFill/>
        </p:spPr>
        <p:txBody>
          <a:bodyPr vert="horz" rtlCol="0">
            <a:spAutoFit/>
          </a:bodyPr>
          <a:lstStyle/>
          <a:p>
            <a:pPr algn="ctr"/>
            <a:r>
              <a:rPr lang="en-US" sz="3600"/>
              <a:t>Genesis 18:1-2</a:t>
            </a:r>
          </a:p>
        </p:txBody>
      </p:sp>
      <p:sp>
        <p:nvSpPr>
          <p:cNvPr id="4" name="TextBox 3">
            <a:extLst>
              <a:ext uri="{FF2B5EF4-FFF2-40B4-BE49-F238E27FC236}">
                <a16:creationId xmlns:a16="http://schemas.microsoft.com/office/drawing/2014/main" id="{E04047B1-86E1-1CDD-4877-5DB6CE14C997}"/>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6B1674CB-E1B6-3D78-D456-C66A11910D36}"/>
              </a:ext>
            </a:extLst>
          </p:cNvPr>
          <p:cNvSpPr txBox="1"/>
          <p:nvPr/>
        </p:nvSpPr>
        <p:spPr>
          <a:xfrm>
            <a:off x="1016000" y="1905000"/>
            <a:ext cx="10160000" cy="2954655"/>
          </a:xfrm>
          <a:prstGeom prst="rect">
            <a:avLst/>
          </a:prstGeom>
          <a:noFill/>
        </p:spPr>
        <p:txBody>
          <a:bodyPr vert="horz" rtlCol="0">
            <a:spAutoFit/>
          </a:bodyPr>
          <a:lstStyle/>
          <a:p>
            <a:pPr algn="ctr"/>
            <a:r>
              <a:rPr lang="en-US" sz="3100"/>
              <a:t>Now </a:t>
            </a:r>
            <a:r>
              <a:rPr lang="en-US" sz="3100" b="1">
                <a:solidFill>
                  <a:srgbClr val="FF0000"/>
                </a:solidFill>
              </a:rPr>
              <a:t>the LORD appeared to him by the oaks of Mamre</a:t>
            </a:r>
            <a:r>
              <a:rPr lang="en-US" sz="3100"/>
              <a:t>, while he was sitting at the tent door in the heat of the day. When he lifted up his eyes and looked, behold, three men were standing opposite him; and when he saw them, he ran from the tent door to meet them and bowed himself to the earth,</a:t>
            </a:r>
          </a:p>
        </p:txBody>
      </p:sp>
    </p:spTree>
    <p:extLst>
      <p:ext uri="{BB962C8B-B14F-4D97-AF65-F5344CB8AC3E}">
        <p14:creationId xmlns:p14="http://schemas.microsoft.com/office/powerpoint/2010/main" val="1909523368"/>
      </p:ext>
    </p:extLst>
  </p:cSld>
  <p:clrMapOvr>
    <a:masterClrMapping/>
  </p:clrMapOvr>
</p:sld>
</file>

<file path=ppt/slides/slide2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F4381CE-38C1-3C8E-9C45-F9F06ABB9AD3}"/>
              </a:ext>
            </a:extLst>
          </p:cNvPr>
          <p:cNvSpPr txBox="1"/>
          <p:nvPr/>
        </p:nvSpPr>
        <p:spPr>
          <a:xfrm>
            <a:off x="127000" y="127000"/>
            <a:ext cx="7315200" cy="276999"/>
          </a:xfrm>
          <a:prstGeom prst="rect">
            <a:avLst/>
          </a:prstGeom>
          <a:noFill/>
        </p:spPr>
        <p:txBody>
          <a:bodyPr vert="horz" lIns="0" tIns="0" rIns="0" bIns="0" rtlCol="0">
            <a:spAutoFit/>
          </a:bodyPr>
          <a:lstStyle/>
          <a:p>
            <a:r>
              <a:rPr lang="en-US"/>
              <a:t>IT WAS ANGELS THAT MET WITH ABRAHAM</a:t>
            </a:r>
          </a:p>
        </p:txBody>
      </p:sp>
      <p:sp>
        <p:nvSpPr>
          <p:cNvPr id="3" name="TextBox 2">
            <a:extLst>
              <a:ext uri="{FF2B5EF4-FFF2-40B4-BE49-F238E27FC236}">
                <a16:creationId xmlns:a16="http://schemas.microsoft.com/office/drawing/2014/main" id="{D3B25DE5-ED00-04D7-5AC0-CCC991403166}"/>
              </a:ext>
            </a:extLst>
          </p:cNvPr>
          <p:cNvSpPr txBox="1"/>
          <p:nvPr/>
        </p:nvSpPr>
        <p:spPr>
          <a:xfrm>
            <a:off x="0" y="762000"/>
            <a:ext cx="12192000" cy="646331"/>
          </a:xfrm>
          <a:prstGeom prst="rect">
            <a:avLst/>
          </a:prstGeom>
          <a:noFill/>
        </p:spPr>
        <p:txBody>
          <a:bodyPr vert="horz" rtlCol="0">
            <a:spAutoFit/>
          </a:bodyPr>
          <a:lstStyle/>
          <a:p>
            <a:pPr algn="ctr"/>
            <a:r>
              <a:rPr lang="en-US" sz="3600"/>
              <a:t>Genesis 19:1-5</a:t>
            </a:r>
          </a:p>
        </p:txBody>
      </p:sp>
      <p:sp>
        <p:nvSpPr>
          <p:cNvPr id="4" name="TextBox 3">
            <a:extLst>
              <a:ext uri="{FF2B5EF4-FFF2-40B4-BE49-F238E27FC236}">
                <a16:creationId xmlns:a16="http://schemas.microsoft.com/office/drawing/2014/main" id="{4FFED0A7-98BF-B32C-9BBD-A8C562C16BB5}"/>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46EE2430-B862-A21B-53DC-F4CADA6510BB}"/>
              </a:ext>
            </a:extLst>
          </p:cNvPr>
          <p:cNvSpPr txBox="1"/>
          <p:nvPr/>
        </p:nvSpPr>
        <p:spPr>
          <a:xfrm>
            <a:off x="1016000" y="1905000"/>
            <a:ext cx="10160000" cy="3908762"/>
          </a:xfrm>
          <a:prstGeom prst="rect">
            <a:avLst/>
          </a:prstGeom>
          <a:noFill/>
        </p:spPr>
        <p:txBody>
          <a:bodyPr vert="horz" rtlCol="0">
            <a:spAutoFit/>
          </a:bodyPr>
          <a:lstStyle/>
          <a:p>
            <a:pPr algn="ctr"/>
            <a:r>
              <a:rPr lang="en-US" sz="3100" b="1">
                <a:solidFill>
                  <a:srgbClr val="FF0000"/>
                </a:solidFill>
              </a:rPr>
              <a:t>Now the two angels came to Sodom</a:t>
            </a:r>
            <a:r>
              <a:rPr lang="en-US" sz="3100"/>
              <a:t> in the evening as Lot was sitting in the gate of Sodom. When Lot saw them, he rose to meet them and bowed down with his face to the ground. And he said, "Now behold, my lords, please turn aside into your servant's house, and spend the night, and wash your feet; then you may rise early and go on your way." They said however, "No, but we shall spend the night in the square. (Continued...)</a:t>
            </a:r>
          </a:p>
        </p:txBody>
      </p:sp>
    </p:spTree>
    <p:extLst>
      <p:ext uri="{BB962C8B-B14F-4D97-AF65-F5344CB8AC3E}">
        <p14:creationId xmlns:p14="http://schemas.microsoft.com/office/powerpoint/2010/main" val="3542384842"/>
      </p:ext>
    </p:extLst>
  </p:cSld>
  <p:clrMapOvr>
    <a:masterClrMapping/>
  </p:clrMapOvr>
</p:sld>
</file>

<file path=ppt/slides/slide2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696CC44-BD71-0013-9699-9F53A172EABE}"/>
              </a:ext>
            </a:extLst>
          </p:cNvPr>
          <p:cNvSpPr txBox="1"/>
          <p:nvPr/>
        </p:nvSpPr>
        <p:spPr>
          <a:xfrm>
            <a:off x="127000" y="127000"/>
            <a:ext cx="7315200" cy="276999"/>
          </a:xfrm>
          <a:prstGeom prst="rect">
            <a:avLst/>
          </a:prstGeom>
          <a:noFill/>
        </p:spPr>
        <p:txBody>
          <a:bodyPr vert="horz" lIns="0" tIns="0" rIns="0" bIns="0" rtlCol="0">
            <a:spAutoFit/>
          </a:bodyPr>
          <a:lstStyle/>
          <a:p>
            <a:r>
              <a:rPr lang="en-US"/>
              <a:t>IT WAS ANGELS THAT MET WITH ABRAHAM</a:t>
            </a:r>
          </a:p>
        </p:txBody>
      </p:sp>
      <p:sp>
        <p:nvSpPr>
          <p:cNvPr id="3" name="TextBox 2">
            <a:extLst>
              <a:ext uri="{FF2B5EF4-FFF2-40B4-BE49-F238E27FC236}">
                <a16:creationId xmlns:a16="http://schemas.microsoft.com/office/drawing/2014/main" id="{F2067F5A-96D4-B5D2-1D70-ED13D0C57F3D}"/>
              </a:ext>
            </a:extLst>
          </p:cNvPr>
          <p:cNvSpPr txBox="1"/>
          <p:nvPr/>
        </p:nvSpPr>
        <p:spPr>
          <a:xfrm>
            <a:off x="1016000" y="635000"/>
            <a:ext cx="10160000" cy="3908762"/>
          </a:xfrm>
          <a:prstGeom prst="rect">
            <a:avLst/>
          </a:prstGeom>
          <a:noFill/>
        </p:spPr>
        <p:txBody>
          <a:bodyPr vert="horz" rtlCol="0">
            <a:spAutoFit/>
          </a:bodyPr>
          <a:lstStyle/>
          <a:p>
            <a:pPr algn="ctr"/>
            <a:r>
              <a:rPr lang="en-US" sz="3100"/>
              <a:t>" Yet he urged them strongly, so they turned aside to him and entered his house; and he prepared a feast for them, and baked unleavened bread, and they ate. Before they lay down, the men of the city, the men of Sodom, surrounded the house, both young and old, all the people from every quarter; and they called to Lot and said to him, "Where are the men who came to you tonight? Bring them out to us that we may have relations with them."</a:t>
            </a:r>
          </a:p>
        </p:txBody>
      </p:sp>
    </p:spTree>
    <p:extLst>
      <p:ext uri="{BB962C8B-B14F-4D97-AF65-F5344CB8AC3E}">
        <p14:creationId xmlns:p14="http://schemas.microsoft.com/office/powerpoint/2010/main" val="265375641"/>
      </p:ext>
    </p:extLst>
  </p:cSld>
  <p:clrMapOvr>
    <a:masterClrMapping/>
  </p:clrMapOvr>
</p:sld>
</file>

<file path=ppt/slides/slide2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BB500D9-DAC5-9109-E822-368B10D2ABF3}"/>
              </a:ext>
            </a:extLst>
          </p:cNvPr>
          <p:cNvSpPr txBox="1"/>
          <p:nvPr/>
        </p:nvSpPr>
        <p:spPr>
          <a:xfrm>
            <a:off x="127000" y="127000"/>
            <a:ext cx="7315200" cy="276999"/>
          </a:xfrm>
          <a:prstGeom prst="rect">
            <a:avLst/>
          </a:prstGeom>
          <a:noFill/>
        </p:spPr>
        <p:txBody>
          <a:bodyPr vert="horz" lIns="0" tIns="0" rIns="0" bIns="0" rtlCol="0">
            <a:spAutoFit/>
          </a:bodyPr>
          <a:lstStyle/>
          <a:p>
            <a:r>
              <a:rPr lang="en-US"/>
              <a:t>IT WAS ANGELS THAT MET WITH ABRAHAM</a:t>
            </a:r>
          </a:p>
        </p:txBody>
      </p:sp>
      <p:sp>
        <p:nvSpPr>
          <p:cNvPr id="3" name="TextBox 2">
            <a:extLst>
              <a:ext uri="{FF2B5EF4-FFF2-40B4-BE49-F238E27FC236}">
                <a16:creationId xmlns:a16="http://schemas.microsoft.com/office/drawing/2014/main" id="{D4E7C6F2-65B1-8B6D-B2B5-0FCEC9C92A46}"/>
              </a:ext>
            </a:extLst>
          </p:cNvPr>
          <p:cNvSpPr txBox="1"/>
          <p:nvPr/>
        </p:nvSpPr>
        <p:spPr>
          <a:xfrm>
            <a:off x="0" y="762000"/>
            <a:ext cx="12192000" cy="646331"/>
          </a:xfrm>
          <a:prstGeom prst="rect">
            <a:avLst/>
          </a:prstGeom>
          <a:noFill/>
        </p:spPr>
        <p:txBody>
          <a:bodyPr vert="horz" rtlCol="0">
            <a:spAutoFit/>
          </a:bodyPr>
          <a:lstStyle/>
          <a:p>
            <a:pPr algn="ctr"/>
            <a:r>
              <a:rPr lang="en-US" sz="3600"/>
              <a:t>Jashar 18:3-4</a:t>
            </a:r>
          </a:p>
        </p:txBody>
      </p:sp>
      <p:sp>
        <p:nvSpPr>
          <p:cNvPr id="4" name="TextBox 3">
            <a:extLst>
              <a:ext uri="{FF2B5EF4-FFF2-40B4-BE49-F238E27FC236}">
                <a16:creationId xmlns:a16="http://schemas.microsoft.com/office/drawing/2014/main" id="{3FD7CAED-5366-3DDF-83E1-6EFCC33A1827}"/>
              </a:ext>
            </a:extLst>
          </p:cNvPr>
          <p:cNvSpPr txBox="1"/>
          <p:nvPr/>
        </p:nvSpPr>
        <p:spPr>
          <a:xfrm>
            <a:off x="0" y="1270000"/>
            <a:ext cx="12192000" cy="400110"/>
          </a:xfrm>
          <a:prstGeom prst="rect">
            <a:avLst/>
          </a:prstGeom>
          <a:noFill/>
        </p:spPr>
        <p:txBody>
          <a:bodyPr vert="horz" rtlCol="0">
            <a:spAutoFit/>
          </a:bodyPr>
          <a:lstStyle/>
          <a:p>
            <a:pPr algn="ctr"/>
            <a:r>
              <a:rPr lang="en-US" sz="2000"/>
              <a:t>(CPR, Cepher (Modified))</a:t>
            </a:r>
          </a:p>
        </p:txBody>
      </p:sp>
      <p:sp>
        <p:nvSpPr>
          <p:cNvPr id="5" name="TextBox 4">
            <a:extLst>
              <a:ext uri="{FF2B5EF4-FFF2-40B4-BE49-F238E27FC236}">
                <a16:creationId xmlns:a16="http://schemas.microsoft.com/office/drawing/2014/main" id="{8862578A-E89E-196B-26AF-AE2A9F28EDF2}"/>
              </a:ext>
            </a:extLst>
          </p:cNvPr>
          <p:cNvSpPr txBox="1"/>
          <p:nvPr/>
        </p:nvSpPr>
        <p:spPr>
          <a:xfrm>
            <a:off x="1016000" y="1905000"/>
            <a:ext cx="10160000" cy="3908762"/>
          </a:xfrm>
          <a:prstGeom prst="rect">
            <a:avLst/>
          </a:prstGeom>
          <a:noFill/>
        </p:spPr>
        <p:txBody>
          <a:bodyPr vert="horz" rtlCol="0">
            <a:spAutoFit/>
          </a:bodyPr>
          <a:lstStyle/>
          <a:p>
            <a:pPr algn="ctr"/>
            <a:r>
              <a:rPr lang="en-US" sz="3100"/>
              <a:t>And in the third day, Abraham went out of his tent and sat at the door to enjoy the heat of the sun, during the pain of his flesh. And Yahuah appeared to him in the plane of Mamre </a:t>
            </a:r>
            <a:r>
              <a:rPr lang="en-US" sz="3100" b="1">
                <a:solidFill>
                  <a:srgbClr val="FF0000"/>
                </a:solidFill>
              </a:rPr>
              <a:t>and sent three of his ministering angels to visit him</a:t>
            </a:r>
            <a:r>
              <a:rPr lang="en-US" sz="3100"/>
              <a:t>, And he was sitting at the door of the tent, and he lifted his eyes and saw, and low. Three men were coming from a distance, and he rose up and ran to meet them, and he bowed to them and brought them into his house.</a:t>
            </a:r>
          </a:p>
        </p:txBody>
      </p:sp>
    </p:spTree>
    <p:extLst>
      <p:ext uri="{BB962C8B-B14F-4D97-AF65-F5344CB8AC3E}">
        <p14:creationId xmlns:p14="http://schemas.microsoft.com/office/powerpoint/2010/main" val="1744681825"/>
      </p:ext>
    </p:extLst>
  </p:cSld>
  <p:clrMapOvr>
    <a:masterClrMapping/>
  </p:clrMapOvr>
</p:sld>
</file>

<file path=ppt/slides/slide2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3FCD978-5197-B8EB-EB45-482A435A8CE0}"/>
              </a:ext>
            </a:extLst>
          </p:cNvPr>
          <p:cNvSpPr txBox="1"/>
          <p:nvPr/>
        </p:nvSpPr>
        <p:spPr>
          <a:xfrm>
            <a:off x="127000" y="127000"/>
            <a:ext cx="7315200" cy="276999"/>
          </a:xfrm>
          <a:prstGeom prst="rect">
            <a:avLst/>
          </a:prstGeom>
          <a:noFill/>
        </p:spPr>
        <p:txBody>
          <a:bodyPr vert="horz" lIns="0" tIns="0" rIns="0" bIns="0" rtlCol="0">
            <a:spAutoFit/>
          </a:bodyPr>
          <a:lstStyle/>
          <a:p>
            <a:r>
              <a:rPr lang="en-US"/>
              <a:t>IT WAS ANGELS THAT MET WITH ABRAHAM</a:t>
            </a:r>
          </a:p>
        </p:txBody>
      </p:sp>
      <p:sp>
        <p:nvSpPr>
          <p:cNvPr id="3" name="TextBox 2">
            <a:extLst>
              <a:ext uri="{FF2B5EF4-FFF2-40B4-BE49-F238E27FC236}">
                <a16:creationId xmlns:a16="http://schemas.microsoft.com/office/drawing/2014/main" id="{75ABB898-B394-AC03-6302-8460578DBA55}"/>
              </a:ext>
            </a:extLst>
          </p:cNvPr>
          <p:cNvSpPr txBox="1"/>
          <p:nvPr/>
        </p:nvSpPr>
        <p:spPr>
          <a:xfrm>
            <a:off x="0" y="762000"/>
            <a:ext cx="12192000" cy="646331"/>
          </a:xfrm>
          <a:prstGeom prst="rect">
            <a:avLst/>
          </a:prstGeom>
          <a:noFill/>
        </p:spPr>
        <p:txBody>
          <a:bodyPr vert="horz" rtlCol="0">
            <a:spAutoFit/>
          </a:bodyPr>
          <a:lstStyle/>
          <a:p>
            <a:pPr algn="ctr"/>
            <a:r>
              <a:rPr lang="en-US" sz="3600"/>
              <a:t>Jubilees 16:1</a:t>
            </a:r>
          </a:p>
        </p:txBody>
      </p:sp>
      <p:sp>
        <p:nvSpPr>
          <p:cNvPr id="4" name="TextBox 3">
            <a:extLst>
              <a:ext uri="{FF2B5EF4-FFF2-40B4-BE49-F238E27FC236}">
                <a16:creationId xmlns:a16="http://schemas.microsoft.com/office/drawing/2014/main" id="{A803E593-79B6-07A9-DE36-315E6532D4B3}"/>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A1270F47-B450-5189-5AEA-595ECA99F2C7}"/>
              </a:ext>
            </a:extLst>
          </p:cNvPr>
          <p:cNvSpPr txBox="1"/>
          <p:nvPr/>
        </p:nvSpPr>
        <p:spPr>
          <a:xfrm>
            <a:off x="1016000" y="1905000"/>
            <a:ext cx="10160000" cy="2000548"/>
          </a:xfrm>
          <a:prstGeom prst="rect">
            <a:avLst/>
          </a:prstGeom>
          <a:noFill/>
        </p:spPr>
        <p:txBody>
          <a:bodyPr vert="horz" rtlCol="0">
            <a:spAutoFit/>
          </a:bodyPr>
          <a:lstStyle/>
          <a:p>
            <a:pPr algn="ctr"/>
            <a:r>
              <a:rPr lang="en-US" sz="3100"/>
              <a:t>And on the new moon of the fourth month </a:t>
            </a:r>
            <a:r>
              <a:rPr lang="en-US" sz="3100" b="1">
                <a:solidFill>
                  <a:srgbClr val="FF0000"/>
                </a:solidFill>
              </a:rPr>
              <a:t>we appeared</a:t>
            </a:r>
            <a:r>
              <a:rPr lang="en-US" sz="3100"/>
              <a:t> unto Abraham, at the oak of Mamre, and we talked with him, and we announced to him that a son would be given to him by Sarah his wife.</a:t>
            </a:r>
          </a:p>
        </p:txBody>
      </p:sp>
    </p:spTree>
    <p:extLst>
      <p:ext uri="{BB962C8B-B14F-4D97-AF65-F5344CB8AC3E}">
        <p14:creationId xmlns:p14="http://schemas.microsoft.com/office/powerpoint/2010/main" val="475138863"/>
      </p:ext>
    </p:extLst>
  </p:cSld>
  <p:clrMapOvr>
    <a:masterClrMapping/>
  </p:clrMapOvr>
</p:sld>
</file>

<file path=ppt/slides/slide2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D101295-74AD-E2C7-190D-846E80CEACBF}"/>
              </a:ext>
            </a:extLst>
          </p:cNvPr>
          <p:cNvSpPr txBox="1"/>
          <p:nvPr/>
        </p:nvSpPr>
        <p:spPr>
          <a:xfrm>
            <a:off x="127000" y="127000"/>
            <a:ext cx="7315200" cy="276999"/>
          </a:xfrm>
          <a:prstGeom prst="rect">
            <a:avLst/>
          </a:prstGeom>
          <a:noFill/>
        </p:spPr>
        <p:txBody>
          <a:bodyPr vert="horz" lIns="0" tIns="0" rIns="0" bIns="0" rtlCol="0">
            <a:spAutoFit/>
          </a:bodyPr>
          <a:lstStyle/>
          <a:p>
            <a:r>
              <a:rPr lang="en-US"/>
              <a:t>IT WAS ANGELS THAT MET WITH ABRAHAM</a:t>
            </a:r>
          </a:p>
        </p:txBody>
      </p:sp>
      <p:sp>
        <p:nvSpPr>
          <p:cNvPr id="3" name="TextBox 2">
            <a:extLst>
              <a:ext uri="{FF2B5EF4-FFF2-40B4-BE49-F238E27FC236}">
                <a16:creationId xmlns:a16="http://schemas.microsoft.com/office/drawing/2014/main" id="{145CFDE0-D402-ABFF-F6C9-1FB5B3E7CF90}"/>
              </a:ext>
            </a:extLst>
          </p:cNvPr>
          <p:cNvSpPr txBox="1"/>
          <p:nvPr/>
        </p:nvSpPr>
        <p:spPr>
          <a:xfrm>
            <a:off x="0" y="762000"/>
            <a:ext cx="12192000" cy="646331"/>
          </a:xfrm>
          <a:prstGeom prst="rect">
            <a:avLst/>
          </a:prstGeom>
          <a:noFill/>
        </p:spPr>
        <p:txBody>
          <a:bodyPr vert="horz" rtlCol="0">
            <a:spAutoFit/>
          </a:bodyPr>
          <a:lstStyle/>
          <a:p>
            <a:pPr algn="ctr"/>
            <a:r>
              <a:rPr lang="en-US" sz="3600"/>
              <a:t>Jubilees 16:7</a:t>
            </a:r>
          </a:p>
        </p:txBody>
      </p:sp>
      <p:sp>
        <p:nvSpPr>
          <p:cNvPr id="4" name="TextBox 3">
            <a:extLst>
              <a:ext uri="{FF2B5EF4-FFF2-40B4-BE49-F238E27FC236}">
                <a16:creationId xmlns:a16="http://schemas.microsoft.com/office/drawing/2014/main" id="{6E1272A5-91EE-3644-B658-623039F09ECC}"/>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FEE3D904-C796-8D76-6E53-13564662FE88}"/>
              </a:ext>
            </a:extLst>
          </p:cNvPr>
          <p:cNvSpPr txBox="1"/>
          <p:nvPr/>
        </p:nvSpPr>
        <p:spPr>
          <a:xfrm>
            <a:off x="1016000" y="1905000"/>
            <a:ext cx="10160000" cy="1046440"/>
          </a:xfrm>
          <a:prstGeom prst="rect">
            <a:avLst/>
          </a:prstGeom>
          <a:noFill/>
        </p:spPr>
        <p:txBody>
          <a:bodyPr vert="horz" rtlCol="0">
            <a:spAutoFit/>
          </a:bodyPr>
          <a:lstStyle/>
          <a:p>
            <a:pPr algn="ctr"/>
            <a:r>
              <a:rPr lang="en-US" sz="3100"/>
              <a:t>But Lot we saved; </a:t>
            </a:r>
            <a:r>
              <a:rPr lang="en-US" sz="3100" b="1">
                <a:solidFill>
                  <a:srgbClr val="FF0000"/>
                </a:solidFill>
              </a:rPr>
              <a:t>for God remembered Abraham</a:t>
            </a:r>
            <a:r>
              <a:rPr lang="en-US" sz="3100"/>
              <a:t>, and sent him out from the midst of the overthrow.</a:t>
            </a:r>
          </a:p>
        </p:txBody>
      </p:sp>
    </p:spTree>
    <p:extLst>
      <p:ext uri="{BB962C8B-B14F-4D97-AF65-F5344CB8AC3E}">
        <p14:creationId xmlns:p14="http://schemas.microsoft.com/office/powerpoint/2010/main" val="969823865"/>
      </p:ext>
    </p:extLst>
  </p:cSld>
  <p:clrMapOvr>
    <a:masterClrMapping/>
  </p:clrMapOvr>
</p:sld>
</file>

<file path=ppt/slides/slide2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97C14DF-DF2A-F204-B018-2ECC2124D447}"/>
              </a:ext>
            </a:extLst>
          </p:cNvPr>
          <p:cNvSpPr txBox="1"/>
          <p:nvPr/>
        </p:nvSpPr>
        <p:spPr>
          <a:xfrm>
            <a:off x="127000" y="127000"/>
            <a:ext cx="7315200" cy="276999"/>
          </a:xfrm>
          <a:prstGeom prst="rect">
            <a:avLst/>
          </a:prstGeom>
          <a:noFill/>
        </p:spPr>
        <p:txBody>
          <a:bodyPr vert="horz" lIns="0" tIns="0" rIns="0" bIns="0" rtlCol="0">
            <a:spAutoFit/>
          </a:bodyPr>
          <a:lstStyle/>
          <a:p>
            <a:r>
              <a:rPr lang="en-US"/>
              <a:t>IT WAS ANGELS THAT MET WITH ABRAHAM</a:t>
            </a:r>
          </a:p>
        </p:txBody>
      </p:sp>
      <p:sp>
        <p:nvSpPr>
          <p:cNvPr id="3" name="TextBox 2">
            <a:extLst>
              <a:ext uri="{FF2B5EF4-FFF2-40B4-BE49-F238E27FC236}">
                <a16:creationId xmlns:a16="http://schemas.microsoft.com/office/drawing/2014/main" id="{C7F81865-A139-2E27-1CEB-BB7A0BDC244F}"/>
              </a:ext>
            </a:extLst>
          </p:cNvPr>
          <p:cNvSpPr txBox="1"/>
          <p:nvPr/>
        </p:nvSpPr>
        <p:spPr>
          <a:xfrm>
            <a:off x="0" y="762000"/>
            <a:ext cx="12192000" cy="646331"/>
          </a:xfrm>
          <a:prstGeom prst="rect">
            <a:avLst/>
          </a:prstGeom>
          <a:noFill/>
        </p:spPr>
        <p:txBody>
          <a:bodyPr vert="horz" rtlCol="0">
            <a:spAutoFit/>
          </a:bodyPr>
          <a:lstStyle/>
          <a:p>
            <a:pPr algn="ctr"/>
            <a:r>
              <a:rPr lang="en-US" sz="3600"/>
              <a:t>Testament of Asher 7:2</a:t>
            </a:r>
          </a:p>
        </p:txBody>
      </p:sp>
      <p:sp>
        <p:nvSpPr>
          <p:cNvPr id="4" name="TextBox 3">
            <a:extLst>
              <a:ext uri="{FF2B5EF4-FFF2-40B4-BE49-F238E27FC236}">
                <a16:creationId xmlns:a16="http://schemas.microsoft.com/office/drawing/2014/main" id="{D2A80CBE-D0EE-75B7-060C-7E254FED1026}"/>
              </a:ext>
            </a:extLst>
          </p:cNvPr>
          <p:cNvSpPr txBox="1"/>
          <p:nvPr/>
        </p:nvSpPr>
        <p:spPr>
          <a:xfrm>
            <a:off x="0" y="1270000"/>
            <a:ext cx="12192000" cy="400110"/>
          </a:xfrm>
          <a:prstGeom prst="rect">
            <a:avLst/>
          </a:prstGeom>
          <a:noFill/>
        </p:spPr>
        <p:txBody>
          <a:bodyPr vert="horz" rtlCol="0">
            <a:spAutoFit/>
          </a:bodyPr>
          <a:lstStyle/>
          <a:p>
            <a:pPr algn="ctr"/>
            <a:r>
              <a:rPr lang="en-US" sz="2000"/>
              <a:t>(RHCVKJ, R.H. Charles Translation, Edited by Ken Johnson, Th.D.)</a:t>
            </a:r>
          </a:p>
        </p:txBody>
      </p:sp>
      <p:sp>
        <p:nvSpPr>
          <p:cNvPr id="5" name="TextBox 4">
            <a:extLst>
              <a:ext uri="{FF2B5EF4-FFF2-40B4-BE49-F238E27FC236}">
                <a16:creationId xmlns:a16="http://schemas.microsoft.com/office/drawing/2014/main" id="{E37BEDB5-784A-3D1F-6B70-EEA5F1A021F3}"/>
              </a:ext>
            </a:extLst>
          </p:cNvPr>
          <p:cNvSpPr txBox="1"/>
          <p:nvPr/>
        </p:nvSpPr>
        <p:spPr>
          <a:xfrm>
            <a:off x="1016000" y="1905000"/>
            <a:ext cx="10160000" cy="1523494"/>
          </a:xfrm>
          <a:prstGeom prst="rect">
            <a:avLst/>
          </a:prstGeom>
          <a:noFill/>
        </p:spPr>
        <p:txBody>
          <a:bodyPr vert="horz" rtlCol="0">
            <a:spAutoFit/>
          </a:bodyPr>
          <a:lstStyle/>
          <a:p>
            <a:pPr algn="ctr"/>
            <a:r>
              <a:rPr lang="en-US" sz="3100"/>
              <a:t>My children do not become as Sodom, who perished forever because they did not recognize </a:t>
            </a:r>
            <a:r>
              <a:rPr lang="en-US" sz="3100" b="1">
                <a:solidFill>
                  <a:srgbClr val="FF0000"/>
                </a:solidFill>
              </a:rPr>
              <a:t>the angels of the Lord</a:t>
            </a:r>
            <a:r>
              <a:rPr lang="en-US" sz="3100"/>
              <a:t>.</a:t>
            </a:r>
          </a:p>
        </p:txBody>
      </p:sp>
    </p:spTree>
    <p:extLst>
      <p:ext uri="{BB962C8B-B14F-4D97-AF65-F5344CB8AC3E}">
        <p14:creationId xmlns:p14="http://schemas.microsoft.com/office/powerpoint/2010/main" val="2159874071"/>
      </p:ext>
    </p:extLst>
  </p:cSld>
  <p:clrMapOvr>
    <a:masterClrMapping/>
  </p:clrMapOvr>
</p:sld>
</file>

<file path=ppt/slides/slide2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917C4C-F66B-8269-55EC-F894B1689DDC}"/>
              </a:ext>
            </a:extLst>
          </p:cNvPr>
          <p:cNvSpPr>
            <a:spLocks noGrp="1"/>
          </p:cNvSpPr>
          <p:nvPr>
            <p:ph type="ctrTitle"/>
          </p:nvPr>
        </p:nvSpPr>
        <p:spPr>
          <a:xfrm>
            <a:off x="518160" y="762000"/>
            <a:ext cx="11155680" cy="3429000"/>
          </a:xfrm>
        </p:spPr>
        <p:txBody>
          <a:bodyPr>
            <a:normAutofit/>
          </a:bodyPr>
          <a:lstStyle/>
          <a:p>
            <a:pPr algn="ctr"/>
            <a:r>
              <a:rPr lang="en-US" sz="4800">
                <a:solidFill>
                  <a:srgbClr val="000000"/>
                </a:solidFill>
              </a:rPr>
              <a:t>It was an angel that met with Hagar</a:t>
            </a:r>
          </a:p>
        </p:txBody>
      </p:sp>
      <p:sp>
        <p:nvSpPr>
          <p:cNvPr id="3" name="Subtitle 2">
            <a:extLst>
              <a:ext uri="{FF2B5EF4-FFF2-40B4-BE49-F238E27FC236}">
                <a16:creationId xmlns:a16="http://schemas.microsoft.com/office/drawing/2014/main" id="{F126EF61-CB81-1346-227F-8EB1845B7930}"/>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652233713"/>
      </p:ext>
    </p:extLst>
  </p:cSld>
  <p:clrMapOvr>
    <a:masterClrMapping/>
  </p:clrMapOvr>
</p:sld>
</file>

<file path=ppt/slides/slide2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DBDDD79-13D5-DAC5-EAA8-624A0D3DF53D}"/>
              </a:ext>
            </a:extLst>
          </p:cNvPr>
          <p:cNvSpPr txBox="1"/>
          <p:nvPr/>
        </p:nvSpPr>
        <p:spPr>
          <a:xfrm>
            <a:off x="127000" y="127000"/>
            <a:ext cx="7315200" cy="276999"/>
          </a:xfrm>
          <a:prstGeom prst="rect">
            <a:avLst/>
          </a:prstGeom>
          <a:noFill/>
        </p:spPr>
        <p:txBody>
          <a:bodyPr vert="horz" lIns="0" tIns="0" rIns="0" bIns="0" rtlCol="0">
            <a:spAutoFit/>
          </a:bodyPr>
          <a:lstStyle/>
          <a:p>
            <a:r>
              <a:rPr lang="en-US"/>
              <a:t>IT WAS AN ANGEL THAT MET WITH HAGAR</a:t>
            </a:r>
          </a:p>
        </p:txBody>
      </p:sp>
      <p:sp>
        <p:nvSpPr>
          <p:cNvPr id="3" name="TextBox 2">
            <a:extLst>
              <a:ext uri="{FF2B5EF4-FFF2-40B4-BE49-F238E27FC236}">
                <a16:creationId xmlns:a16="http://schemas.microsoft.com/office/drawing/2014/main" id="{91D89AFD-759B-0294-22BE-6189AFC7739A}"/>
              </a:ext>
            </a:extLst>
          </p:cNvPr>
          <p:cNvSpPr txBox="1"/>
          <p:nvPr/>
        </p:nvSpPr>
        <p:spPr>
          <a:xfrm>
            <a:off x="0" y="762000"/>
            <a:ext cx="12192000" cy="646331"/>
          </a:xfrm>
          <a:prstGeom prst="rect">
            <a:avLst/>
          </a:prstGeom>
          <a:noFill/>
        </p:spPr>
        <p:txBody>
          <a:bodyPr vert="horz" rtlCol="0">
            <a:spAutoFit/>
          </a:bodyPr>
          <a:lstStyle/>
          <a:p>
            <a:pPr algn="ctr"/>
            <a:r>
              <a:rPr lang="en-US" sz="3600"/>
              <a:t>Genesis 21:15-19</a:t>
            </a:r>
          </a:p>
        </p:txBody>
      </p:sp>
      <p:sp>
        <p:nvSpPr>
          <p:cNvPr id="4" name="TextBox 3">
            <a:extLst>
              <a:ext uri="{FF2B5EF4-FFF2-40B4-BE49-F238E27FC236}">
                <a16:creationId xmlns:a16="http://schemas.microsoft.com/office/drawing/2014/main" id="{09003FC7-88EA-F198-E905-583096DBB1EC}"/>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40482AFB-E32E-7FE0-7568-1E6437DBCA6E}"/>
              </a:ext>
            </a:extLst>
          </p:cNvPr>
          <p:cNvSpPr txBox="1"/>
          <p:nvPr/>
        </p:nvSpPr>
        <p:spPr>
          <a:xfrm>
            <a:off x="1016000" y="1905000"/>
            <a:ext cx="10160000" cy="4385816"/>
          </a:xfrm>
          <a:prstGeom prst="rect">
            <a:avLst/>
          </a:prstGeom>
          <a:noFill/>
        </p:spPr>
        <p:txBody>
          <a:bodyPr vert="horz" rtlCol="0">
            <a:spAutoFit/>
          </a:bodyPr>
          <a:lstStyle/>
          <a:p>
            <a:pPr algn="ctr"/>
            <a:r>
              <a:rPr lang="en-US" sz="3100"/>
              <a:t>When the water in the skin was used up, she left the boy under one of the bushes. Then she went and sat down opposite him, about a bowshot away, for she said, "Do not let me see the boy die." And she sat opposite him, and lifted up her voice and wept. God heard the lad crying; </a:t>
            </a:r>
            <a:r>
              <a:rPr lang="en-US" sz="3100" b="1">
                <a:solidFill>
                  <a:srgbClr val="FF0000"/>
                </a:solidFill>
              </a:rPr>
              <a:t>and the angel of God called to Hagar</a:t>
            </a:r>
            <a:r>
              <a:rPr lang="en-US" sz="3100"/>
              <a:t> from heaven and said to her, "What is the matter with you, Hagar? Do not fear, for God has heard the voice of the lad where he is. (Continued...)</a:t>
            </a:r>
          </a:p>
        </p:txBody>
      </p:sp>
    </p:spTree>
    <p:extLst>
      <p:ext uri="{BB962C8B-B14F-4D97-AF65-F5344CB8AC3E}">
        <p14:creationId xmlns:p14="http://schemas.microsoft.com/office/powerpoint/2010/main" val="4007962415"/>
      </p:ext>
    </p:extLst>
  </p:cSld>
  <p:clrMapOvr>
    <a:masterClrMapping/>
  </p:clrMapOvr>
</p:sld>
</file>

<file path=ppt/slides/slide2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620960C-5262-4463-E1BA-B7AAF57F324A}"/>
              </a:ext>
            </a:extLst>
          </p:cNvPr>
          <p:cNvSpPr txBox="1"/>
          <p:nvPr/>
        </p:nvSpPr>
        <p:spPr>
          <a:xfrm>
            <a:off x="127000" y="127000"/>
            <a:ext cx="7315200" cy="276999"/>
          </a:xfrm>
          <a:prstGeom prst="rect">
            <a:avLst/>
          </a:prstGeom>
          <a:noFill/>
        </p:spPr>
        <p:txBody>
          <a:bodyPr vert="horz" lIns="0" tIns="0" rIns="0" bIns="0" rtlCol="0">
            <a:spAutoFit/>
          </a:bodyPr>
          <a:lstStyle/>
          <a:p>
            <a:r>
              <a:rPr lang="en-US"/>
              <a:t>IT WAS AN ANGEL THAT MET WITH HAGAR</a:t>
            </a:r>
          </a:p>
        </p:txBody>
      </p:sp>
      <p:sp>
        <p:nvSpPr>
          <p:cNvPr id="3" name="TextBox 2">
            <a:extLst>
              <a:ext uri="{FF2B5EF4-FFF2-40B4-BE49-F238E27FC236}">
                <a16:creationId xmlns:a16="http://schemas.microsoft.com/office/drawing/2014/main" id="{0F45FD2B-EAD9-68C7-4946-40FD6395116F}"/>
              </a:ext>
            </a:extLst>
          </p:cNvPr>
          <p:cNvSpPr txBox="1"/>
          <p:nvPr/>
        </p:nvSpPr>
        <p:spPr>
          <a:xfrm>
            <a:off x="1016000" y="635000"/>
            <a:ext cx="10160000" cy="2000548"/>
          </a:xfrm>
          <a:prstGeom prst="rect">
            <a:avLst/>
          </a:prstGeom>
          <a:noFill/>
        </p:spPr>
        <p:txBody>
          <a:bodyPr vert="horz" rtlCol="0">
            <a:spAutoFit/>
          </a:bodyPr>
          <a:lstStyle/>
          <a:p>
            <a:pPr algn="ctr"/>
            <a:r>
              <a:rPr lang="en-US" sz="3100"/>
              <a:t>"Arise, lift up the lad, and hold him by the hand, for I will make a great nation of him." Then God opened her eyes and she saw a well of water; and she went and filled the skin with water and gave the lad a drink.</a:t>
            </a:r>
          </a:p>
        </p:txBody>
      </p:sp>
    </p:spTree>
    <p:extLst>
      <p:ext uri="{BB962C8B-B14F-4D97-AF65-F5344CB8AC3E}">
        <p14:creationId xmlns:p14="http://schemas.microsoft.com/office/powerpoint/2010/main" val="3023922874"/>
      </p:ext>
    </p:extLst>
  </p:cSld>
  <p:clrMapOvr>
    <a:masterClrMapping/>
  </p:clrMapOvr>
</p:sld>
</file>

<file path=ppt/slides/slide2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2FAED8-2508-A041-04D4-2E9B7571F4AC}"/>
              </a:ext>
            </a:extLst>
          </p:cNvPr>
          <p:cNvSpPr>
            <a:spLocks noGrp="1"/>
          </p:cNvSpPr>
          <p:nvPr>
            <p:ph type="ctrTitle"/>
          </p:nvPr>
        </p:nvSpPr>
        <p:spPr>
          <a:xfrm>
            <a:off x="518160" y="762000"/>
            <a:ext cx="11155680" cy="3429000"/>
          </a:xfrm>
        </p:spPr>
        <p:txBody>
          <a:bodyPr>
            <a:normAutofit/>
          </a:bodyPr>
          <a:lstStyle/>
          <a:p>
            <a:pPr algn="ctr"/>
            <a:r>
              <a:rPr lang="en-US" sz="4800">
                <a:solidFill>
                  <a:srgbClr val="000000"/>
                </a:solidFill>
              </a:rPr>
              <a:t>It was an angel in the burning bush</a:t>
            </a:r>
          </a:p>
        </p:txBody>
      </p:sp>
      <p:sp>
        <p:nvSpPr>
          <p:cNvPr id="3" name="Subtitle 2">
            <a:extLst>
              <a:ext uri="{FF2B5EF4-FFF2-40B4-BE49-F238E27FC236}">
                <a16:creationId xmlns:a16="http://schemas.microsoft.com/office/drawing/2014/main" id="{7CECA07C-7B83-36F8-A7EE-86A8EF768E84}"/>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598537770"/>
      </p:ext>
    </p:extLst>
  </p:cSld>
  <p:clrMapOvr>
    <a:masterClrMapping/>
  </p:clrMapOvr>
</p:sld>
</file>

<file path=ppt/slides/slide2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EDF01AB-9B65-8A8F-F221-1F1341A867F2}"/>
              </a:ext>
            </a:extLst>
          </p:cNvPr>
          <p:cNvSpPr txBox="1"/>
          <p:nvPr/>
        </p:nvSpPr>
        <p:spPr>
          <a:xfrm>
            <a:off x="127000" y="127000"/>
            <a:ext cx="7315200" cy="276999"/>
          </a:xfrm>
          <a:prstGeom prst="rect">
            <a:avLst/>
          </a:prstGeom>
          <a:noFill/>
        </p:spPr>
        <p:txBody>
          <a:bodyPr vert="horz" lIns="0" tIns="0" rIns="0" bIns="0" rtlCol="0">
            <a:spAutoFit/>
          </a:bodyPr>
          <a:lstStyle/>
          <a:p>
            <a:r>
              <a:rPr lang="en-US"/>
              <a:t>IT WAS AN ANGEL IN THE BURNING BUSH</a:t>
            </a:r>
          </a:p>
        </p:txBody>
      </p:sp>
      <p:sp>
        <p:nvSpPr>
          <p:cNvPr id="3" name="TextBox 2">
            <a:extLst>
              <a:ext uri="{FF2B5EF4-FFF2-40B4-BE49-F238E27FC236}">
                <a16:creationId xmlns:a16="http://schemas.microsoft.com/office/drawing/2014/main" id="{8894D8BF-16D5-9EB2-2D24-AF70465839B9}"/>
              </a:ext>
            </a:extLst>
          </p:cNvPr>
          <p:cNvSpPr txBox="1"/>
          <p:nvPr/>
        </p:nvSpPr>
        <p:spPr>
          <a:xfrm>
            <a:off x="0" y="762000"/>
            <a:ext cx="12192000" cy="646331"/>
          </a:xfrm>
          <a:prstGeom prst="rect">
            <a:avLst/>
          </a:prstGeom>
          <a:noFill/>
        </p:spPr>
        <p:txBody>
          <a:bodyPr vert="horz" rtlCol="0">
            <a:spAutoFit/>
          </a:bodyPr>
          <a:lstStyle/>
          <a:p>
            <a:pPr algn="ctr"/>
            <a:r>
              <a:rPr lang="en-US" sz="3600"/>
              <a:t>Acts 7:30-32</a:t>
            </a:r>
          </a:p>
        </p:txBody>
      </p:sp>
      <p:sp>
        <p:nvSpPr>
          <p:cNvPr id="4" name="TextBox 3">
            <a:extLst>
              <a:ext uri="{FF2B5EF4-FFF2-40B4-BE49-F238E27FC236}">
                <a16:creationId xmlns:a16="http://schemas.microsoft.com/office/drawing/2014/main" id="{EA7E16A3-F245-3B36-63DD-B816DDF1B2B3}"/>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4E527FB9-9E44-B56B-EAE4-8819ED1C7836}"/>
              </a:ext>
            </a:extLst>
          </p:cNvPr>
          <p:cNvSpPr txBox="1"/>
          <p:nvPr/>
        </p:nvSpPr>
        <p:spPr>
          <a:xfrm>
            <a:off x="1016000" y="1905000"/>
            <a:ext cx="10160000" cy="3431709"/>
          </a:xfrm>
          <a:prstGeom prst="rect">
            <a:avLst/>
          </a:prstGeom>
          <a:noFill/>
        </p:spPr>
        <p:txBody>
          <a:bodyPr vert="horz" rtlCol="0">
            <a:spAutoFit/>
          </a:bodyPr>
          <a:lstStyle/>
          <a:p>
            <a:pPr algn="ctr"/>
            <a:r>
              <a:rPr lang="en-US" sz="3100"/>
              <a:t>And when forty years were fulfilled, </a:t>
            </a:r>
            <a:r>
              <a:rPr lang="en-US" sz="3100" b="1">
                <a:solidFill>
                  <a:srgbClr val="FF0000"/>
                </a:solidFill>
              </a:rPr>
              <a:t>an angel appeared to him in the wilderness of Mount Sinai, in a flame of fire in a bush</a:t>
            </a:r>
            <a:r>
              <a:rPr lang="en-US" sz="3100"/>
              <a:t>. And when Moses saw it, he wondered at the sight: and as he drew near to behold, there came a voice of the Lord, I am the God of thy fathers, the God of Abraham, and of Isaac, and of Jacob. And Moses trembled, and durst not behold.</a:t>
            </a:r>
          </a:p>
        </p:txBody>
      </p:sp>
    </p:spTree>
    <p:extLst>
      <p:ext uri="{BB962C8B-B14F-4D97-AF65-F5344CB8AC3E}">
        <p14:creationId xmlns:p14="http://schemas.microsoft.com/office/powerpoint/2010/main" val="739852339"/>
      </p:ext>
    </p:extLst>
  </p:cSld>
  <p:clrMapOvr>
    <a:masterClrMapping/>
  </p:clrMapOvr>
</p:sld>
</file>

<file path=ppt/slides/slide2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75CB064-D12F-861A-7428-45DCFFFB8E10}"/>
              </a:ext>
            </a:extLst>
          </p:cNvPr>
          <p:cNvSpPr txBox="1"/>
          <p:nvPr/>
        </p:nvSpPr>
        <p:spPr>
          <a:xfrm>
            <a:off x="127000" y="127000"/>
            <a:ext cx="7315200" cy="276999"/>
          </a:xfrm>
          <a:prstGeom prst="rect">
            <a:avLst/>
          </a:prstGeom>
          <a:noFill/>
        </p:spPr>
        <p:txBody>
          <a:bodyPr vert="horz" lIns="0" tIns="0" rIns="0" bIns="0" rtlCol="0">
            <a:spAutoFit/>
          </a:bodyPr>
          <a:lstStyle/>
          <a:p>
            <a:r>
              <a:rPr lang="en-US"/>
              <a:t>IT WAS AN ANGEL IN THE BURNING BUSH</a:t>
            </a:r>
          </a:p>
        </p:txBody>
      </p:sp>
      <p:sp>
        <p:nvSpPr>
          <p:cNvPr id="3" name="TextBox 2">
            <a:extLst>
              <a:ext uri="{FF2B5EF4-FFF2-40B4-BE49-F238E27FC236}">
                <a16:creationId xmlns:a16="http://schemas.microsoft.com/office/drawing/2014/main" id="{2B2992AB-8808-A347-DF5B-849239D5E7D7}"/>
              </a:ext>
            </a:extLst>
          </p:cNvPr>
          <p:cNvSpPr txBox="1"/>
          <p:nvPr/>
        </p:nvSpPr>
        <p:spPr>
          <a:xfrm>
            <a:off x="0" y="762000"/>
            <a:ext cx="12192000" cy="646331"/>
          </a:xfrm>
          <a:prstGeom prst="rect">
            <a:avLst/>
          </a:prstGeom>
          <a:noFill/>
        </p:spPr>
        <p:txBody>
          <a:bodyPr vert="horz" rtlCol="0">
            <a:spAutoFit/>
          </a:bodyPr>
          <a:lstStyle/>
          <a:p>
            <a:pPr algn="ctr"/>
            <a:r>
              <a:rPr lang="en-US" sz="3600"/>
              <a:t>Exodus 3:1-5</a:t>
            </a:r>
          </a:p>
        </p:txBody>
      </p:sp>
      <p:sp>
        <p:nvSpPr>
          <p:cNvPr id="4" name="TextBox 3">
            <a:extLst>
              <a:ext uri="{FF2B5EF4-FFF2-40B4-BE49-F238E27FC236}">
                <a16:creationId xmlns:a16="http://schemas.microsoft.com/office/drawing/2014/main" id="{A9621726-6340-7973-C523-52AE5B72F4C9}"/>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CF6DD7C1-BFA2-85A4-0043-67639DEDECFA}"/>
              </a:ext>
            </a:extLst>
          </p:cNvPr>
          <p:cNvSpPr txBox="1"/>
          <p:nvPr/>
        </p:nvSpPr>
        <p:spPr>
          <a:xfrm>
            <a:off x="1016000" y="1905000"/>
            <a:ext cx="10160000" cy="4385816"/>
          </a:xfrm>
          <a:prstGeom prst="rect">
            <a:avLst/>
          </a:prstGeom>
          <a:noFill/>
        </p:spPr>
        <p:txBody>
          <a:bodyPr vert="horz" rtlCol="0">
            <a:spAutoFit/>
          </a:bodyPr>
          <a:lstStyle/>
          <a:p>
            <a:pPr algn="ctr"/>
            <a:r>
              <a:rPr lang="en-US" sz="3100"/>
              <a:t>Now Moses was pasturing the flock of Jethro his father-in-law, the priest of Midian; and he led the flock to the west side of the wilderness and came to Horeb, the mountain of God. </a:t>
            </a:r>
            <a:r>
              <a:rPr lang="en-US" sz="3100" b="1">
                <a:solidFill>
                  <a:srgbClr val="FF0000"/>
                </a:solidFill>
              </a:rPr>
              <a:t>The angel of the LORD appeared to him in a blazing fire from the midst of a bush</a:t>
            </a:r>
            <a:r>
              <a:rPr lang="en-US" sz="3100"/>
              <a:t>; and he looked, and behold, the bush was burning with fire, yet the bush was not consumed. So Moses said, "I must turn aside now and see this marvelous sight, why the bush is not burned up. (Continued...)</a:t>
            </a:r>
          </a:p>
        </p:txBody>
      </p:sp>
    </p:spTree>
    <p:extLst>
      <p:ext uri="{BB962C8B-B14F-4D97-AF65-F5344CB8AC3E}">
        <p14:creationId xmlns:p14="http://schemas.microsoft.com/office/powerpoint/2010/main" val="3643586226"/>
      </p:ext>
    </p:extLst>
  </p:cSld>
  <p:clrMapOvr>
    <a:masterClrMapping/>
  </p:clrMapOvr>
</p:sld>
</file>

<file path=ppt/slides/slide2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2357F0F-7865-62EC-7BF9-55F2097625F9}"/>
              </a:ext>
            </a:extLst>
          </p:cNvPr>
          <p:cNvSpPr txBox="1"/>
          <p:nvPr/>
        </p:nvSpPr>
        <p:spPr>
          <a:xfrm>
            <a:off x="127000" y="127000"/>
            <a:ext cx="7315200" cy="276999"/>
          </a:xfrm>
          <a:prstGeom prst="rect">
            <a:avLst/>
          </a:prstGeom>
          <a:noFill/>
        </p:spPr>
        <p:txBody>
          <a:bodyPr vert="horz" lIns="0" tIns="0" rIns="0" bIns="0" rtlCol="0">
            <a:spAutoFit/>
          </a:bodyPr>
          <a:lstStyle/>
          <a:p>
            <a:r>
              <a:rPr lang="en-US"/>
              <a:t>IT WAS AN ANGEL IN THE BURNING BUSH</a:t>
            </a:r>
          </a:p>
        </p:txBody>
      </p:sp>
      <p:sp>
        <p:nvSpPr>
          <p:cNvPr id="3" name="TextBox 2">
            <a:extLst>
              <a:ext uri="{FF2B5EF4-FFF2-40B4-BE49-F238E27FC236}">
                <a16:creationId xmlns:a16="http://schemas.microsoft.com/office/drawing/2014/main" id="{7A4B9B72-368B-16D1-E121-81F428961590}"/>
              </a:ext>
            </a:extLst>
          </p:cNvPr>
          <p:cNvSpPr txBox="1"/>
          <p:nvPr/>
        </p:nvSpPr>
        <p:spPr>
          <a:xfrm>
            <a:off x="1016000" y="635000"/>
            <a:ext cx="10160000" cy="2954655"/>
          </a:xfrm>
          <a:prstGeom prst="rect">
            <a:avLst/>
          </a:prstGeom>
          <a:noFill/>
        </p:spPr>
        <p:txBody>
          <a:bodyPr vert="horz" rtlCol="0">
            <a:spAutoFit/>
          </a:bodyPr>
          <a:lstStyle/>
          <a:p>
            <a:pPr algn="ctr"/>
            <a:r>
              <a:rPr lang="en-US" sz="3100"/>
              <a:t>" When the LORD saw that he turned aside to look,</a:t>
            </a:r>
            <a:r>
              <a:rPr lang="en-US" sz="3100" b="1">
                <a:solidFill>
                  <a:srgbClr val="FF0000"/>
                </a:solidFill>
              </a:rPr>
              <a:t> God called to him from the midst of the bus</a:t>
            </a:r>
            <a:r>
              <a:rPr lang="en-US" sz="3100"/>
              <a:t>h and said, "Moses, Moses!" And he said, "Here I am." Then He said, "Do not come near here; remove your sandals from your feet, for the place on which you are standing is holy ground."</a:t>
            </a:r>
          </a:p>
        </p:txBody>
      </p:sp>
    </p:spTree>
    <p:extLst>
      <p:ext uri="{BB962C8B-B14F-4D97-AF65-F5344CB8AC3E}">
        <p14:creationId xmlns:p14="http://schemas.microsoft.com/office/powerpoint/2010/main" val="3704796523"/>
      </p:ext>
    </p:extLst>
  </p:cSld>
  <p:clrMapOvr>
    <a:masterClrMapping/>
  </p:clrMapOvr>
</p:sld>
</file>

<file path=ppt/slides/slide2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E82008-6445-EF86-1F9D-B4FE2F39C6E1}"/>
              </a:ext>
            </a:extLst>
          </p:cNvPr>
          <p:cNvSpPr>
            <a:spLocks noGrp="1"/>
          </p:cNvSpPr>
          <p:nvPr>
            <p:ph type="ctrTitle"/>
          </p:nvPr>
        </p:nvSpPr>
        <p:spPr>
          <a:xfrm>
            <a:off x="518160" y="762000"/>
            <a:ext cx="11155680" cy="3429000"/>
          </a:xfrm>
        </p:spPr>
        <p:txBody>
          <a:bodyPr>
            <a:normAutofit/>
          </a:bodyPr>
          <a:lstStyle/>
          <a:p>
            <a:pPr algn="ctr"/>
            <a:r>
              <a:rPr lang="en-US" sz="4800">
                <a:solidFill>
                  <a:srgbClr val="000000"/>
                </a:solidFill>
              </a:rPr>
              <a:t>It was an angel in the furnace with Shadrach, Meshach, and Abednego</a:t>
            </a:r>
          </a:p>
        </p:txBody>
      </p:sp>
      <p:sp>
        <p:nvSpPr>
          <p:cNvPr id="3" name="Subtitle 2">
            <a:extLst>
              <a:ext uri="{FF2B5EF4-FFF2-40B4-BE49-F238E27FC236}">
                <a16:creationId xmlns:a16="http://schemas.microsoft.com/office/drawing/2014/main" id="{972B2582-0C88-2D2E-170E-974AC8899B67}"/>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885385038"/>
      </p:ext>
    </p:extLst>
  </p:cSld>
  <p:clrMapOvr>
    <a:masterClrMapping/>
  </p:clrMapOvr>
</p:sld>
</file>

<file path=ppt/slides/slide2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DBAE585-11CE-C949-37E0-93D3DEB2C71A}"/>
              </a:ext>
            </a:extLst>
          </p:cNvPr>
          <p:cNvSpPr txBox="1"/>
          <p:nvPr/>
        </p:nvSpPr>
        <p:spPr>
          <a:xfrm>
            <a:off x="127000" y="127000"/>
            <a:ext cx="7315200" cy="553998"/>
          </a:xfrm>
          <a:prstGeom prst="rect">
            <a:avLst/>
          </a:prstGeom>
          <a:noFill/>
        </p:spPr>
        <p:txBody>
          <a:bodyPr vert="horz" lIns="0" tIns="0" rIns="0" bIns="0" rtlCol="0">
            <a:spAutoFit/>
          </a:bodyPr>
          <a:lstStyle/>
          <a:p>
            <a:r>
              <a:rPr lang="en-US"/>
              <a:t>IT WAS AN ANGEL IN THE FURNACE WITH SHADRACH, MESHACH, AND ABEDNEGO</a:t>
            </a:r>
          </a:p>
        </p:txBody>
      </p:sp>
      <p:sp>
        <p:nvSpPr>
          <p:cNvPr id="3" name="TextBox 2">
            <a:extLst>
              <a:ext uri="{FF2B5EF4-FFF2-40B4-BE49-F238E27FC236}">
                <a16:creationId xmlns:a16="http://schemas.microsoft.com/office/drawing/2014/main" id="{2FFB3E15-43DE-E9CC-2BA8-60F00E00F0CC}"/>
              </a:ext>
            </a:extLst>
          </p:cNvPr>
          <p:cNvSpPr txBox="1"/>
          <p:nvPr/>
        </p:nvSpPr>
        <p:spPr>
          <a:xfrm>
            <a:off x="0" y="762000"/>
            <a:ext cx="12192000" cy="646331"/>
          </a:xfrm>
          <a:prstGeom prst="rect">
            <a:avLst/>
          </a:prstGeom>
          <a:noFill/>
        </p:spPr>
        <p:txBody>
          <a:bodyPr vert="horz" rtlCol="0">
            <a:spAutoFit/>
          </a:bodyPr>
          <a:lstStyle/>
          <a:p>
            <a:pPr algn="ctr"/>
            <a:r>
              <a:rPr lang="en-US" sz="3600"/>
              <a:t>Daniel 3:24-30</a:t>
            </a:r>
          </a:p>
        </p:txBody>
      </p:sp>
      <p:sp>
        <p:nvSpPr>
          <p:cNvPr id="4" name="TextBox 3">
            <a:extLst>
              <a:ext uri="{FF2B5EF4-FFF2-40B4-BE49-F238E27FC236}">
                <a16:creationId xmlns:a16="http://schemas.microsoft.com/office/drawing/2014/main" id="{36DD66D4-18A1-0987-E3E1-CA045A8FA7FD}"/>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91BC70CF-CAE8-F9CC-6C37-7E4EA07427DE}"/>
              </a:ext>
            </a:extLst>
          </p:cNvPr>
          <p:cNvSpPr txBox="1"/>
          <p:nvPr/>
        </p:nvSpPr>
        <p:spPr>
          <a:xfrm>
            <a:off x="1016000" y="1905000"/>
            <a:ext cx="10160000" cy="3908762"/>
          </a:xfrm>
          <a:prstGeom prst="rect">
            <a:avLst/>
          </a:prstGeom>
          <a:noFill/>
        </p:spPr>
        <p:txBody>
          <a:bodyPr vert="horz" rtlCol="0">
            <a:spAutoFit/>
          </a:bodyPr>
          <a:lstStyle/>
          <a:p>
            <a:pPr algn="ctr"/>
            <a:r>
              <a:rPr lang="en-US" sz="3100"/>
              <a:t>Then Nebuchadnezzar the king was astounded and stood up in haste; he said to his high officials, "Was it not three men we cast bound into the midst of the fire?" They replied to the king, "Certainly, O king." He said, "Look! I see four men loosed and walking about in the midst of the fire without harm, and the appearance of the fourth </a:t>
            </a:r>
            <a:r>
              <a:rPr lang="en-US" sz="3100" b="1">
                <a:solidFill>
                  <a:srgbClr val="FF0000"/>
                </a:solidFill>
              </a:rPr>
              <a:t>is like a son of the gods</a:t>
            </a:r>
            <a:r>
              <a:rPr lang="en-US" sz="3100"/>
              <a:t>!" Then Nebuchadnezzar came near to the door of the furnace of blazing fire; (Continued...)</a:t>
            </a:r>
          </a:p>
        </p:txBody>
      </p:sp>
    </p:spTree>
    <p:extLst>
      <p:ext uri="{BB962C8B-B14F-4D97-AF65-F5344CB8AC3E}">
        <p14:creationId xmlns:p14="http://schemas.microsoft.com/office/powerpoint/2010/main" val="3986252037"/>
      </p:ext>
    </p:extLst>
  </p:cSld>
  <p:clrMapOvr>
    <a:masterClrMapping/>
  </p:clrMapOvr>
</p:sld>
</file>

<file path=ppt/slides/slide2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0554CCB-CCB8-4DB5-16EE-1C19C365CC48}"/>
              </a:ext>
            </a:extLst>
          </p:cNvPr>
          <p:cNvSpPr txBox="1"/>
          <p:nvPr/>
        </p:nvSpPr>
        <p:spPr>
          <a:xfrm>
            <a:off x="127000" y="127000"/>
            <a:ext cx="7315200" cy="553998"/>
          </a:xfrm>
          <a:prstGeom prst="rect">
            <a:avLst/>
          </a:prstGeom>
          <a:noFill/>
        </p:spPr>
        <p:txBody>
          <a:bodyPr vert="horz" lIns="0" tIns="0" rIns="0" bIns="0" rtlCol="0">
            <a:spAutoFit/>
          </a:bodyPr>
          <a:lstStyle/>
          <a:p>
            <a:r>
              <a:rPr lang="en-US"/>
              <a:t>IT WAS AN ANGEL IN THE FURNACE WITH SHADRACH, MESHACH, AND ABEDNEGO</a:t>
            </a:r>
          </a:p>
        </p:txBody>
      </p:sp>
      <p:sp>
        <p:nvSpPr>
          <p:cNvPr id="3" name="TextBox 2">
            <a:extLst>
              <a:ext uri="{FF2B5EF4-FFF2-40B4-BE49-F238E27FC236}">
                <a16:creationId xmlns:a16="http://schemas.microsoft.com/office/drawing/2014/main" id="{BF28CAAE-0BD8-1604-4D6A-22398BF97E7F}"/>
              </a:ext>
            </a:extLst>
          </p:cNvPr>
          <p:cNvSpPr txBox="1"/>
          <p:nvPr/>
        </p:nvSpPr>
        <p:spPr>
          <a:xfrm>
            <a:off x="1016000" y="635000"/>
            <a:ext cx="10160000" cy="2000548"/>
          </a:xfrm>
          <a:prstGeom prst="rect">
            <a:avLst/>
          </a:prstGeom>
          <a:noFill/>
        </p:spPr>
        <p:txBody>
          <a:bodyPr vert="horz" rtlCol="0">
            <a:spAutoFit/>
          </a:bodyPr>
          <a:lstStyle/>
          <a:p>
            <a:pPr algn="ctr"/>
            <a:r>
              <a:rPr lang="en-US" sz="3100"/>
              <a:t>he responded and said, "Shadrach, Meshach and Abed-nego, come out, you servants of the Most High God, and come here!" Then Shadrach, Meshach and Abed-nego came out of the midst of the fire. (Continued...)</a:t>
            </a:r>
          </a:p>
        </p:txBody>
      </p:sp>
    </p:spTree>
    <p:extLst>
      <p:ext uri="{BB962C8B-B14F-4D97-AF65-F5344CB8AC3E}">
        <p14:creationId xmlns:p14="http://schemas.microsoft.com/office/powerpoint/2010/main" val="3612872482"/>
      </p:ext>
    </p:extLst>
  </p:cSld>
  <p:clrMapOvr>
    <a:masterClrMapping/>
  </p:clrMapOvr>
</p:sld>
</file>

<file path=ppt/slides/slide2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C09AF22-7A71-97A6-9D7C-0195C3E886E6}"/>
              </a:ext>
            </a:extLst>
          </p:cNvPr>
          <p:cNvSpPr txBox="1"/>
          <p:nvPr/>
        </p:nvSpPr>
        <p:spPr>
          <a:xfrm>
            <a:off x="127000" y="127000"/>
            <a:ext cx="7315200" cy="553998"/>
          </a:xfrm>
          <a:prstGeom prst="rect">
            <a:avLst/>
          </a:prstGeom>
          <a:noFill/>
        </p:spPr>
        <p:txBody>
          <a:bodyPr vert="horz" lIns="0" tIns="0" rIns="0" bIns="0" rtlCol="0">
            <a:spAutoFit/>
          </a:bodyPr>
          <a:lstStyle/>
          <a:p>
            <a:r>
              <a:rPr lang="en-US"/>
              <a:t>IT WAS AN ANGEL IN THE FURNACE WITH SHADRACH, MESHACH, AND ABEDNEGO</a:t>
            </a:r>
          </a:p>
        </p:txBody>
      </p:sp>
      <p:sp>
        <p:nvSpPr>
          <p:cNvPr id="3" name="TextBox 2">
            <a:extLst>
              <a:ext uri="{FF2B5EF4-FFF2-40B4-BE49-F238E27FC236}">
                <a16:creationId xmlns:a16="http://schemas.microsoft.com/office/drawing/2014/main" id="{67504018-F17D-18C1-CBDC-237A7DE68533}"/>
              </a:ext>
            </a:extLst>
          </p:cNvPr>
          <p:cNvSpPr txBox="1"/>
          <p:nvPr/>
        </p:nvSpPr>
        <p:spPr>
          <a:xfrm>
            <a:off x="1016000" y="635000"/>
            <a:ext cx="10160000" cy="2954655"/>
          </a:xfrm>
          <a:prstGeom prst="rect">
            <a:avLst/>
          </a:prstGeom>
          <a:noFill/>
        </p:spPr>
        <p:txBody>
          <a:bodyPr vert="horz" rtlCol="0">
            <a:spAutoFit/>
          </a:bodyPr>
          <a:lstStyle/>
          <a:p>
            <a:pPr algn="ctr"/>
            <a:r>
              <a:rPr lang="en-US" sz="3100"/>
              <a:t>The satraps, the prefects, the governors and the king's high officials gathered around and saw in regard to these men that the fire had no effect on the bodies of these men nor was the hair of their head singed, nor were their trousers damaged, nor had the smell of fire even come upon them. (Continued...)</a:t>
            </a:r>
          </a:p>
        </p:txBody>
      </p:sp>
    </p:spTree>
    <p:extLst>
      <p:ext uri="{BB962C8B-B14F-4D97-AF65-F5344CB8AC3E}">
        <p14:creationId xmlns:p14="http://schemas.microsoft.com/office/powerpoint/2010/main" val="2279868219"/>
      </p:ext>
    </p:extLst>
  </p:cSld>
  <p:clrMapOvr>
    <a:masterClrMapping/>
  </p:clrMapOvr>
</p:sld>
</file>

<file path=ppt/slides/slide2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4BE172D-470F-797C-64D7-24C15ADCE466}"/>
              </a:ext>
            </a:extLst>
          </p:cNvPr>
          <p:cNvSpPr txBox="1"/>
          <p:nvPr/>
        </p:nvSpPr>
        <p:spPr>
          <a:xfrm>
            <a:off x="127000" y="127000"/>
            <a:ext cx="7315200" cy="553998"/>
          </a:xfrm>
          <a:prstGeom prst="rect">
            <a:avLst/>
          </a:prstGeom>
          <a:noFill/>
        </p:spPr>
        <p:txBody>
          <a:bodyPr vert="horz" lIns="0" tIns="0" rIns="0" bIns="0" rtlCol="0">
            <a:spAutoFit/>
          </a:bodyPr>
          <a:lstStyle/>
          <a:p>
            <a:r>
              <a:rPr lang="en-US"/>
              <a:t>IT WAS AN ANGEL IN THE FURNACE WITH SHADRACH, MESHACH, AND ABEDNEGO</a:t>
            </a:r>
          </a:p>
        </p:txBody>
      </p:sp>
      <p:sp>
        <p:nvSpPr>
          <p:cNvPr id="3" name="TextBox 2">
            <a:extLst>
              <a:ext uri="{FF2B5EF4-FFF2-40B4-BE49-F238E27FC236}">
                <a16:creationId xmlns:a16="http://schemas.microsoft.com/office/drawing/2014/main" id="{A38CB9ED-550C-2C2E-ABE8-434663B125C3}"/>
              </a:ext>
            </a:extLst>
          </p:cNvPr>
          <p:cNvSpPr txBox="1"/>
          <p:nvPr/>
        </p:nvSpPr>
        <p:spPr>
          <a:xfrm>
            <a:off x="1016000" y="635000"/>
            <a:ext cx="10160000" cy="2954655"/>
          </a:xfrm>
          <a:prstGeom prst="rect">
            <a:avLst/>
          </a:prstGeom>
          <a:noFill/>
        </p:spPr>
        <p:txBody>
          <a:bodyPr vert="horz" rtlCol="0">
            <a:spAutoFit/>
          </a:bodyPr>
          <a:lstStyle/>
          <a:p>
            <a:pPr algn="ctr"/>
            <a:r>
              <a:rPr lang="en-US" sz="3100"/>
              <a:t>Nebuchadnezzar responded and said, "Blessed be the God of Shadrach, Meshach and Abed-nego, who has sent His angel and delivered His servants who put their trust in Him, violating the king's command, and yielded up their bodies so as not to serve or worship any god except their own God. (Continued...)</a:t>
            </a:r>
          </a:p>
        </p:txBody>
      </p:sp>
    </p:spTree>
    <p:extLst>
      <p:ext uri="{BB962C8B-B14F-4D97-AF65-F5344CB8AC3E}">
        <p14:creationId xmlns:p14="http://schemas.microsoft.com/office/powerpoint/2010/main" val="4195061569"/>
      </p:ext>
    </p:extLst>
  </p:cSld>
  <p:clrMapOvr>
    <a:masterClrMapping/>
  </p:clrMapOvr>
</p:sld>
</file>

<file path=ppt/slides/slide2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EC1CC96-0466-3928-E3FC-95BF9C6B8C27}"/>
              </a:ext>
            </a:extLst>
          </p:cNvPr>
          <p:cNvSpPr txBox="1"/>
          <p:nvPr/>
        </p:nvSpPr>
        <p:spPr>
          <a:xfrm>
            <a:off x="127000" y="127000"/>
            <a:ext cx="7315200" cy="553998"/>
          </a:xfrm>
          <a:prstGeom prst="rect">
            <a:avLst/>
          </a:prstGeom>
          <a:noFill/>
        </p:spPr>
        <p:txBody>
          <a:bodyPr vert="horz" lIns="0" tIns="0" rIns="0" bIns="0" rtlCol="0">
            <a:spAutoFit/>
          </a:bodyPr>
          <a:lstStyle/>
          <a:p>
            <a:r>
              <a:rPr lang="en-US"/>
              <a:t>IT WAS AN ANGEL IN THE FURNACE WITH SHADRACH, MESHACH, AND ABEDNEGO</a:t>
            </a:r>
          </a:p>
        </p:txBody>
      </p:sp>
      <p:sp>
        <p:nvSpPr>
          <p:cNvPr id="3" name="TextBox 2">
            <a:extLst>
              <a:ext uri="{FF2B5EF4-FFF2-40B4-BE49-F238E27FC236}">
                <a16:creationId xmlns:a16="http://schemas.microsoft.com/office/drawing/2014/main" id="{F9F25192-966B-23B1-6742-E89B8F085E3B}"/>
              </a:ext>
            </a:extLst>
          </p:cNvPr>
          <p:cNvSpPr txBox="1"/>
          <p:nvPr/>
        </p:nvSpPr>
        <p:spPr>
          <a:xfrm>
            <a:off x="1016000" y="635000"/>
            <a:ext cx="10160000" cy="3431709"/>
          </a:xfrm>
          <a:prstGeom prst="rect">
            <a:avLst/>
          </a:prstGeom>
          <a:noFill/>
        </p:spPr>
        <p:txBody>
          <a:bodyPr vert="horz" rtlCol="0">
            <a:spAutoFit/>
          </a:bodyPr>
          <a:lstStyle/>
          <a:p>
            <a:pPr algn="ctr"/>
            <a:r>
              <a:rPr lang="en-US" sz="3100"/>
              <a:t>"Therefore I make a decree that any people, nation or tongue that speaks anything offensive against the God of Shadrach, Meshach and Abed-nego shall be torn limb from limb and their houses reduced to a rubbish heap, inasmuch as there is no other god who is able to deliver in this way." Then the king caused Shadrach, Meshach and Abed-nego to prosper in the province of Babylon.</a:t>
            </a:r>
          </a:p>
        </p:txBody>
      </p:sp>
    </p:spTree>
    <p:extLst>
      <p:ext uri="{BB962C8B-B14F-4D97-AF65-F5344CB8AC3E}">
        <p14:creationId xmlns:p14="http://schemas.microsoft.com/office/powerpoint/2010/main" val="2151559448"/>
      </p:ext>
    </p:extLst>
  </p:cSld>
  <p:clrMapOvr>
    <a:masterClrMapping/>
  </p:clrMapOvr>
</p:sld>
</file>

<file path=ppt/slides/slide2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11C453F-44C3-7BC2-7075-43F278008DB3}"/>
              </a:ext>
            </a:extLst>
          </p:cNvPr>
          <p:cNvSpPr txBox="1"/>
          <p:nvPr/>
        </p:nvSpPr>
        <p:spPr>
          <a:xfrm>
            <a:off x="127000" y="127000"/>
            <a:ext cx="7315200" cy="553998"/>
          </a:xfrm>
          <a:prstGeom prst="rect">
            <a:avLst/>
          </a:prstGeom>
          <a:noFill/>
        </p:spPr>
        <p:txBody>
          <a:bodyPr vert="horz" lIns="0" tIns="0" rIns="0" bIns="0" rtlCol="0">
            <a:spAutoFit/>
          </a:bodyPr>
          <a:lstStyle/>
          <a:p>
            <a:r>
              <a:rPr lang="en-US"/>
              <a:t>IT WAS AN ANGEL IN THE FURNACE WITH SHADRACH, MESHACH, AND ABEDNEGO</a:t>
            </a:r>
          </a:p>
        </p:txBody>
      </p:sp>
      <p:sp>
        <p:nvSpPr>
          <p:cNvPr id="3" name="TextBox 2">
            <a:extLst>
              <a:ext uri="{FF2B5EF4-FFF2-40B4-BE49-F238E27FC236}">
                <a16:creationId xmlns:a16="http://schemas.microsoft.com/office/drawing/2014/main" id="{8566264A-BD02-CB5C-E4A3-BFF4D18A0C5A}"/>
              </a:ext>
            </a:extLst>
          </p:cNvPr>
          <p:cNvSpPr txBox="1"/>
          <p:nvPr/>
        </p:nvSpPr>
        <p:spPr>
          <a:xfrm>
            <a:off x="0" y="762000"/>
            <a:ext cx="12192000" cy="646331"/>
          </a:xfrm>
          <a:prstGeom prst="rect">
            <a:avLst/>
          </a:prstGeom>
          <a:noFill/>
        </p:spPr>
        <p:txBody>
          <a:bodyPr vert="horz" rtlCol="0">
            <a:spAutoFit/>
          </a:bodyPr>
          <a:lstStyle/>
          <a:p>
            <a:pPr algn="ctr"/>
            <a:r>
              <a:rPr lang="en-US" sz="3600"/>
              <a:t>Daniel 3:25</a:t>
            </a:r>
          </a:p>
        </p:txBody>
      </p:sp>
      <p:sp>
        <p:nvSpPr>
          <p:cNvPr id="4" name="TextBox 3">
            <a:extLst>
              <a:ext uri="{FF2B5EF4-FFF2-40B4-BE49-F238E27FC236}">
                <a16:creationId xmlns:a16="http://schemas.microsoft.com/office/drawing/2014/main" id="{2C167067-A4D4-537B-5EFE-2B3B216DE342}"/>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D7FB1F2D-DA8D-F403-5463-C12055F8CDDA}"/>
              </a:ext>
            </a:extLst>
          </p:cNvPr>
          <p:cNvSpPr txBox="1"/>
          <p:nvPr/>
        </p:nvSpPr>
        <p:spPr>
          <a:xfrm>
            <a:off x="1016000" y="1905000"/>
            <a:ext cx="10160000" cy="1523494"/>
          </a:xfrm>
          <a:prstGeom prst="rect">
            <a:avLst/>
          </a:prstGeom>
          <a:noFill/>
        </p:spPr>
        <p:txBody>
          <a:bodyPr vert="horz" rtlCol="0">
            <a:spAutoFit/>
          </a:bodyPr>
          <a:lstStyle/>
          <a:p>
            <a:pPr algn="ctr"/>
            <a:r>
              <a:rPr lang="en-US" sz="3100"/>
              <a:t>He said, "Look! I see four men loosed and walking about in the midst of the fire without harm, and the appearance of </a:t>
            </a:r>
            <a:r>
              <a:rPr lang="en-US" sz="3100" b="1">
                <a:solidFill>
                  <a:srgbClr val="FF0000"/>
                </a:solidFill>
              </a:rPr>
              <a:t>the fourth is like a son of the gods</a:t>
            </a:r>
            <a:r>
              <a:rPr lang="en-US" sz="3100"/>
              <a:t>!"</a:t>
            </a:r>
          </a:p>
        </p:txBody>
      </p:sp>
    </p:spTree>
    <p:extLst>
      <p:ext uri="{BB962C8B-B14F-4D97-AF65-F5344CB8AC3E}">
        <p14:creationId xmlns:p14="http://schemas.microsoft.com/office/powerpoint/2010/main" val="245126679"/>
      </p:ext>
    </p:extLst>
  </p:cSld>
  <p:clrMapOvr>
    <a:masterClrMapping/>
  </p:clrMapOvr>
</p:sld>
</file>

<file path=ppt/slides/slide2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384E66A-C287-66D6-6B69-56A0640626D4}"/>
              </a:ext>
            </a:extLst>
          </p:cNvPr>
          <p:cNvSpPr txBox="1"/>
          <p:nvPr/>
        </p:nvSpPr>
        <p:spPr>
          <a:xfrm>
            <a:off x="127000" y="127000"/>
            <a:ext cx="7315200" cy="553998"/>
          </a:xfrm>
          <a:prstGeom prst="rect">
            <a:avLst/>
          </a:prstGeom>
          <a:noFill/>
        </p:spPr>
        <p:txBody>
          <a:bodyPr vert="horz" lIns="0" tIns="0" rIns="0" bIns="0" rtlCol="0">
            <a:spAutoFit/>
          </a:bodyPr>
          <a:lstStyle/>
          <a:p>
            <a:r>
              <a:rPr lang="en-US"/>
              <a:t>IT WAS AN ANGEL IN THE FURNACE WITH SHADRACH, MESHACH, AND ABEDNEGO</a:t>
            </a:r>
          </a:p>
        </p:txBody>
      </p:sp>
      <p:sp>
        <p:nvSpPr>
          <p:cNvPr id="3" name="TextBox 2">
            <a:extLst>
              <a:ext uri="{FF2B5EF4-FFF2-40B4-BE49-F238E27FC236}">
                <a16:creationId xmlns:a16="http://schemas.microsoft.com/office/drawing/2014/main" id="{E03F06CD-E9C6-AE7B-20C3-2470F625CAB3}"/>
              </a:ext>
            </a:extLst>
          </p:cNvPr>
          <p:cNvSpPr txBox="1"/>
          <p:nvPr/>
        </p:nvSpPr>
        <p:spPr>
          <a:xfrm>
            <a:off x="0" y="762000"/>
            <a:ext cx="12192000" cy="646331"/>
          </a:xfrm>
          <a:prstGeom prst="rect">
            <a:avLst/>
          </a:prstGeom>
          <a:noFill/>
        </p:spPr>
        <p:txBody>
          <a:bodyPr vert="horz" rtlCol="0">
            <a:spAutoFit/>
          </a:bodyPr>
          <a:lstStyle/>
          <a:p>
            <a:pPr algn="ctr"/>
            <a:r>
              <a:rPr lang="en-US" sz="3600"/>
              <a:t>Prayer of Azariah 1:1-27</a:t>
            </a:r>
          </a:p>
        </p:txBody>
      </p:sp>
      <p:sp>
        <p:nvSpPr>
          <p:cNvPr id="4" name="TextBox 3">
            <a:extLst>
              <a:ext uri="{FF2B5EF4-FFF2-40B4-BE49-F238E27FC236}">
                <a16:creationId xmlns:a16="http://schemas.microsoft.com/office/drawing/2014/main" id="{649E439B-8659-76A3-6E9A-0691B1941DA8}"/>
              </a:ext>
            </a:extLst>
          </p:cNvPr>
          <p:cNvSpPr txBox="1"/>
          <p:nvPr/>
        </p:nvSpPr>
        <p:spPr>
          <a:xfrm>
            <a:off x="0" y="1270000"/>
            <a:ext cx="12192000" cy="400110"/>
          </a:xfrm>
          <a:prstGeom prst="rect">
            <a:avLst/>
          </a:prstGeom>
          <a:noFill/>
        </p:spPr>
        <p:txBody>
          <a:bodyPr vert="horz" rtlCol="0">
            <a:spAutoFit/>
          </a:bodyPr>
          <a:lstStyle/>
          <a:p>
            <a:pPr algn="ctr"/>
            <a:r>
              <a:rPr lang="en-US" sz="2000"/>
              <a:t>(NRSVUE, New Revised Standard Version Updated Edition)</a:t>
            </a:r>
          </a:p>
        </p:txBody>
      </p:sp>
      <p:sp>
        <p:nvSpPr>
          <p:cNvPr id="5" name="TextBox 4">
            <a:extLst>
              <a:ext uri="{FF2B5EF4-FFF2-40B4-BE49-F238E27FC236}">
                <a16:creationId xmlns:a16="http://schemas.microsoft.com/office/drawing/2014/main" id="{3258B2BD-18D2-C740-F5FD-28BA4CDD5728}"/>
              </a:ext>
            </a:extLst>
          </p:cNvPr>
          <p:cNvSpPr txBox="1"/>
          <p:nvPr/>
        </p:nvSpPr>
        <p:spPr>
          <a:xfrm>
            <a:off x="1016000" y="1905000"/>
            <a:ext cx="10160000" cy="3431709"/>
          </a:xfrm>
          <a:prstGeom prst="rect">
            <a:avLst/>
          </a:prstGeom>
          <a:noFill/>
        </p:spPr>
        <p:txBody>
          <a:bodyPr vert="horz" rtlCol="0">
            <a:spAutoFit/>
          </a:bodyPr>
          <a:lstStyle/>
          <a:p>
            <a:pPr algn="ctr"/>
            <a:r>
              <a:rPr lang="en-US" sz="3100"/>
              <a:t>They walked around in the midst of the flames, singing hymns to God and blessing the Lord. Then Azariah stood still in the fire and prayed aloud: Blessed are you, O Lord, God of our ancestors, and worthy of praise; and glorious is your name forever! For you are just in all you have done; all your works are true and your ways right, and all your judgments are true. (Continued...)</a:t>
            </a:r>
          </a:p>
        </p:txBody>
      </p:sp>
    </p:spTree>
    <p:extLst>
      <p:ext uri="{BB962C8B-B14F-4D97-AF65-F5344CB8AC3E}">
        <p14:creationId xmlns:p14="http://schemas.microsoft.com/office/powerpoint/2010/main" val="4061336699"/>
      </p:ext>
    </p:extLst>
  </p:cSld>
  <p:clrMapOvr>
    <a:masterClrMapping/>
  </p:clrMapOvr>
</p:sld>
</file>

<file path=ppt/slides/slide2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F5EB376-410A-F76B-1D74-B205D023B1CC}"/>
              </a:ext>
            </a:extLst>
          </p:cNvPr>
          <p:cNvSpPr txBox="1"/>
          <p:nvPr/>
        </p:nvSpPr>
        <p:spPr>
          <a:xfrm>
            <a:off x="127000" y="127000"/>
            <a:ext cx="7315200" cy="553998"/>
          </a:xfrm>
          <a:prstGeom prst="rect">
            <a:avLst/>
          </a:prstGeom>
          <a:noFill/>
        </p:spPr>
        <p:txBody>
          <a:bodyPr vert="horz" lIns="0" tIns="0" rIns="0" bIns="0" rtlCol="0">
            <a:spAutoFit/>
          </a:bodyPr>
          <a:lstStyle/>
          <a:p>
            <a:r>
              <a:rPr lang="en-US"/>
              <a:t>IT WAS AN ANGEL IN THE FURNACE WITH SHADRACH, MESHACH, AND ABEDNEGO</a:t>
            </a:r>
          </a:p>
        </p:txBody>
      </p:sp>
      <p:sp>
        <p:nvSpPr>
          <p:cNvPr id="3" name="TextBox 2">
            <a:extLst>
              <a:ext uri="{FF2B5EF4-FFF2-40B4-BE49-F238E27FC236}">
                <a16:creationId xmlns:a16="http://schemas.microsoft.com/office/drawing/2014/main" id="{98294A06-8AB4-1FD2-3645-B25CC6715337}"/>
              </a:ext>
            </a:extLst>
          </p:cNvPr>
          <p:cNvSpPr txBox="1"/>
          <p:nvPr/>
        </p:nvSpPr>
        <p:spPr>
          <a:xfrm>
            <a:off x="1016000" y="635000"/>
            <a:ext cx="10160000" cy="3908762"/>
          </a:xfrm>
          <a:prstGeom prst="rect">
            <a:avLst/>
          </a:prstGeom>
          <a:noFill/>
        </p:spPr>
        <p:txBody>
          <a:bodyPr vert="horz" rtlCol="0">
            <a:spAutoFit/>
          </a:bodyPr>
          <a:lstStyle/>
          <a:p>
            <a:pPr algn="ctr"/>
            <a:r>
              <a:rPr lang="en-US" sz="3100"/>
              <a:t>You have executed true judgments in all you have brought upon us and upon Jerusalem, the holy city of our ancestors; by a true judgment you have brought all this upon us because of our sins. For we have sinned and broken your law in turning away from you; in all matters we have sinned grievously. We have not obeyed your commandments; we have not kept them or done what you have commanded us for our own good. (Continued...)</a:t>
            </a:r>
          </a:p>
        </p:txBody>
      </p:sp>
    </p:spTree>
    <p:extLst>
      <p:ext uri="{BB962C8B-B14F-4D97-AF65-F5344CB8AC3E}">
        <p14:creationId xmlns:p14="http://schemas.microsoft.com/office/powerpoint/2010/main" val="821683334"/>
      </p:ext>
    </p:extLst>
  </p:cSld>
  <p:clrMapOvr>
    <a:masterClrMapping/>
  </p:clrMapOvr>
</p:sld>
</file>

<file path=ppt/slides/slide2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633A9BE-1D21-DF06-44D8-7AFEB7D5B9BD}"/>
              </a:ext>
            </a:extLst>
          </p:cNvPr>
          <p:cNvSpPr txBox="1"/>
          <p:nvPr/>
        </p:nvSpPr>
        <p:spPr>
          <a:xfrm>
            <a:off x="127000" y="127000"/>
            <a:ext cx="7315200" cy="553998"/>
          </a:xfrm>
          <a:prstGeom prst="rect">
            <a:avLst/>
          </a:prstGeom>
          <a:noFill/>
        </p:spPr>
        <p:txBody>
          <a:bodyPr vert="horz" lIns="0" tIns="0" rIns="0" bIns="0" rtlCol="0">
            <a:spAutoFit/>
          </a:bodyPr>
          <a:lstStyle/>
          <a:p>
            <a:r>
              <a:rPr lang="en-US"/>
              <a:t>IT WAS AN ANGEL IN THE FURNACE WITH SHADRACH, MESHACH, AND ABEDNEGO</a:t>
            </a:r>
          </a:p>
        </p:txBody>
      </p:sp>
      <p:sp>
        <p:nvSpPr>
          <p:cNvPr id="3" name="TextBox 2">
            <a:extLst>
              <a:ext uri="{FF2B5EF4-FFF2-40B4-BE49-F238E27FC236}">
                <a16:creationId xmlns:a16="http://schemas.microsoft.com/office/drawing/2014/main" id="{FA9BC242-2AB0-F77A-9B33-E0D95AA669C6}"/>
              </a:ext>
            </a:extLst>
          </p:cNvPr>
          <p:cNvSpPr txBox="1"/>
          <p:nvPr/>
        </p:nvSpPr>
        <p:spPr>
          <a:xfrm>
            <a:off x="1016000" y="635000"/>
            <a:ext cx="10160000" cy="3908762"/>
          </a:xfrm>
          <a:prstGeom prst="rect">
            <a:avLst/>
          </a:prstGeom>
          <a:noFill/>
        </p:spPr>
        <p:txBody>
          <a:bodyPr vert="horz" rtlCol="0">
            <a:spAutoFit/>
          </a:bodyPr>
          <a:lstStyle/>
          <a:p>
            <a:pPr algn="ctr"/>
            <a:r>
              <a:rPr lang="en-US" sz="3100"/>
              <a:t>So all that you have brought upon us, and all that you have done to us, you have done by a true judgment. You have handed us over to our enemies, lawless and hateful rebels, and to an unjust king, the most wicked in all the world. And now we cannot open our mouths; we, your servants who worship you, have become a shame and a reproach. For your names sake do not give us up forever, and do not annul your covenant. (Continued...)</a:t>
            </a:r>
          </a:p>
        </p:txBody>
      </p:sp>
    </p:spTree>
    <p:extLst>
      <p:ext uri="{BB962C8B-B14F-4D97-AF65-F5344CB8AC3E}">
        <p14:creationId xmlns:p14="http://schemas.microsoft.com/office/powerpoint/2010/main" val="2190016376"/>
      </p:ext>
    </p:extLst>
  </p:cSld>
  <p:clrMapOvr>
    <a:masterClrMapping/>
  </p:clrMapOvr>
</p:sld>
</file>

<file path=ppt/slides/slide2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4BEE7FB-E027-04A3-2B01-B3C987150779}"/>
              </a:ext>
            </a:extLst>
          </p:cNvPr>
          <p:cNvSpPr txBox="1"/>
          <p:nvPr/>
        </p:nvSpPr>
        <p:spPr>
          <a:xfrm>
            <a:off x="127000" y="127000"/>
            <a:ext cx="7315200" cy="553998"/>
          </a:xfrm>
          <a:prstGeom prst="rect">
            <a:avLst/>
          </a:prstGeom>
          <a:noFill/>
        </p:spPr>
        <p:txBody>
          <a:bodyPr vert="horz" lIns="0" tIns="0" rIns="0" bIns="0" rtlCol="0">
            <a:spAutoFit/>
          </a:bodyPr>
          <a:lstStyle/>
          <a:p>
            <a:r>
              <a:rPr lang="en-US"/>
              <a:t>IT WAS AN ANGEL IN THE FURNACE WITH SHADRACH, MESHACH, AND ABEDNEGO</a:t>
            </a:r>
          </a:p>
        </p:txBody>
      </p:sp>
      <p:sp>
        <p:nvSpPr>
          <p:cNvPr id="3" name="TextBox 2">
            <a:extLst>
              <a:ext uri="{FF2B5EF4-FFF2-40B4-BE49-F238E27FC236}">
                <a16:creationId xmlns:a16="http://schemas.microsoft.com/office/drawing/2014/main" id="{02CED945-61AC-C5BA-C905-2B8D1F73CE66}"/>
              </a:ext>
            </a:extLst>
          </p:cNvPr>
          <p:cNvSpPr txBox="1"/>
          <p:nvPr/>
        </p:nvSpPr>
        <p:spPr>
          <a:xfrm>
            <a:off x="1016000" y="635000"/>
            <a:ext cx="10160000" cy="3431709"/>
          </a:xfrm>
          <a:prstGeom prst="rect">
            <a:avLst/>
          </a:prstGeom>
          <a:noFill/>
        </p:spPr>
        <p:txBody>
          <a:bodyPr vert="horz" rtlCol="0">
            <a:spAutoFit/>
          </a:bodyPr>
          <a:lstStyle/>
          <a:p>
            <a:pPr algn="ctr"/>
            <a:r>
              <a:rPr lang="en-US" sz="3100"/>
              <a:t>Do not withdraw your mercy from us, for the sake of Abraham your beloved and for the sake of your servant Isaac and Israel your holy one, to whom you promised to multiply their descendants like the stars of heaven and like the sand on the shore of the sea. For we, O Lord, have become fewer than any other nation and are brought low this day in all the world because of our sins. (Continued...)</a:t>
            </a:r>
          </a:p>
        </p:txBody>
      </p:sp>
    </p:spTree>
    <p:extLst>
      <p:ext uri="{BB962C8B-B14F-4D97-AF65-F5344CB8AC3E}">
        <p14:creationId xmlns:p14="http://schemas.microsoft.com/office/powerpoint/2010/main" val="262244199"/>
      </p:ext>
    </p:extLst>
  </p:cSld>
  <p:clrMapOvr>
    <a:masterClrMapping/>
  </p:clrMapOvr>
</p:sld>
</file>

<file path=ppt/slides/slide2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0F206CC-1F94-C5C9-E908-DD0AE6A80568}"/>
              </a:ext>
            </a:extLst>
          </p:cNvPr>
          <p:cNvSpPr txBox="1"/>
          <p:nvPr/>
        </p:nvSpPr>
        <p:spPr>
          <a:xfrm>
            <a:off x="127000" y="127000"/>
            <a:ext cx="7315200" cy="553998"/>
          </a:xfrm>
          <a:prstGeom prst="rect">
            <a:avLst/>
          </a:prstGeom>
          <a:noFill/>
        </p:spPr>
        <p:txBody>
          <a:bodyPr vert="horz" lIns="0" tIns="0" rIns="0" bIns="0" rtlCol="0">
            <a:spAutoFit/>
          </a:bodyPr>
          <a:lstStyle/>
          <a:p>
            <a:r>
              <a:rPr lang="en-US"/>
              <a:t>IT WAS AN ANGEL IN THE FURNACE WITH SHADRACH, MESHACH, AND ABEDNEGO</a:t>
            </a:r>
          </a:p>
        </p:txBody>
      </p:sp>
      <p:sp>
        <p:nvSpPr>
          <p:cNvPr id="3" name="TextBox 2">
            <a:extLst>
              <a:ext uri="{FF2B5EF4-FFF2-40B4-BE49-F238E27FC236}">
                <a16:creationId xmlns:a16="http://schemas.microsoft.com/office/drawing/2014/main" id="{0E6356A0-DD88-C452-D71E-210D1A8EB755}"/>
              </a:ext>
            </a:extLst>
          </p:cNvPr>
          <p:cNvSpPr txBox="1"/>
          <p:nvPr/>
        </p:nvSpPr>
        <p:spPr>
          <a:xfrm>
            <a:off x="1016000" y="635000"/>
            <a:ext cx="10160000" cy="4385816"/>
          </a:xfrm>
          <a:prstGeom prst="rect">
            <a:avLst/>
          </a:prstGeom>
          <a:noFill/>
        </p:spPr>
        <p:txBody>
          <a:bodyPr vert="horz" rtlCol="0">
            <a:spAutoFit/>
          </a:bodyPr>
          <a:lstStyle/>
          <a:p>
            <a:pPr algn="ctr"/>
            <a:r>
              <a:rPr lang="en-US" sz="3100"/>
              <a:t>In our day we have no ruler, or prophet, or leader, no burnt offering, or sacrifice, or oblation, or incense, no place to make an offering before you and to find mercy. Yet with a contrite heart and a humble spirit may we be accepted, as though it were with burnt offerings of rams and bulls, or with tens of thousands of fat lambs; such may our sacrifice be in your sight today, and may we unreservedly follow you, for no shame will come to those who trust in you. (Continued...)</a:t>
            </a:r>
          </a:p>
        </p:txBody>
      </p:sp>
    </p:spTree>
    <p:extLst>
      <p:ext uri="{BB962C8B-B14F-4D97-AF65-F5344CB8AC3E}">
        <p14:creationId xmlns:p14="http://schemas.microsoft.com/office/powerpoint/2010/main" val="2354514784"/>
      </p:ext>
    </p:extLst>
  </p:cSld>
  <p:clrMapOvr>
    <a:masterClrMapping/>
  </p:clrMapOvr>
</p:sld>
</file>

<file path=ppt/slides/slide2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32138AD-CB54-7EFD-B615-5E4D746E6331}"/>
              </a:ext>
            </a:extLst>
          </p:cNvPr>
          <p:cNvSpPr txBox="1"/>
          <p:nvPr/>
        </p:nvSpPr>
        <p:spPr>
          <a:xfrm>
            <a:off x="127000" y="127000"/>
            <a:ext cx="7315200" cy="553998"/>
          </a:xfrm>
          <a:prstGeom prst="rect">
            <a:avLst/>
          </a:prstGeom>
          <a:noFill/>
        </p:spPr>
        <p:txBody>
          <a:bodyPr vert="horz" lIns="0" tIns="0" rIns="0" bIns="0" rtlCol="0">
            <a:spAutoFit/>
          </a:bodyPr>
          <a:lstStyle/>
          <a:p>
            <a:r>
              <a:rPr lang="en-US"/>
              <a:t>IT WAS AN ANGEL IN THE FURNACE WITH SHADRACH, MESHACH, AND ABEDNEGO</a:t>
            </a:r>
          </a:p>
        </p:txBody>
      </p:sp>
      <p:sp>
        <p:nvSpPr>
          <p:cNvPr id="3" name="TextBox 2">
            <a:extLst>
              <a:ext uri="{FF2B5EF4-FFF2-40B4-BE49-F238E27FC236}">
                <a16:creationId xmlns:a16="http://schemas.microsoft.com/office/drawing/2014/main" id="{C1ACA266-3653-791D-4EB0-5B4300FDF157}"/>
              </a:ext>
            </a:extLst>
          </p:cNvPr>
          <p:cNvSpPr txBox="1"/>
          <p:nvPr/>
        </p:nvSpPr>
        <p:spPr>
          <a:xfrm>
            <a:off x="1016000" y="635000"/>
            <a:ext cx="10160000" cy="4385816"/>
          </a:xfrm>
          <a:prstGeom prst="rect">
            <a:avLst/>
          </a:prstGeom>
          <a:noFill/>
        </p:spPr>
        <p:txBody>
          <a:bodyPr vert="horz" rtlCol="0">
            <a:spAutoFit/>
          </a:bodyPr>
          <a:lstStyle/>
          <a:p>
            <a:pPr algn="ctr"/>
            <a:r>
              <a:rPr lang="en-US" sz="3100"/>
              <a:t>And now with all our heart we follow you; we fear you and seek your presence. Do not put us to shame, but deal with us in your patience and in your abundant mercy. Deliver us in accordance with your marvelous works, and bring glory to your name, O Lord. Let all who do harm to your servants be put to shame; let them be disgraced and deprived of all power, and let their strength be broken. Let them know that you alone are the Lord God, glorious over the whole world. (Continued...)</a:t>
            </a:r>
          </a:p>
        </p:txBody>
      </p:sp>
    </p:spTree>
    <p:extLst>
      <p:ext uri="{BB962C8B-B14F-4D97-AF65-F5344CB8AC3E}">
        <p14:creationId xmlns:p14="http://schemas.microsoft.com/office/powerpoint/2010/main" val="2655337523"/>
      </p:ext>
    </p:extLst>
  </p:cSld>
  <p:clrMapOvr>
    <a:masterClrMapping/>
  </p:clrMapOvr>
</p:sld>
</file>

<file path=ppt/slides/slide2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F31CA3C-A16B-8BF2-887C-B21A284DD893}"/>
              </a:ext>
            </a:extLst>
          </p:cNvPr>
          <p:cNvSpPr txBox="1"/>
          <p:nvPr/>
        </p:nvSpPr>
        <p:spPr>
          <a:xfrm>
            <a:off x="127000" y="127000"/>
            <a:ext cx="7315200" cy="553998"/>
          </a:xfrm>
          <a:prstGeom prst="rect">
            <a:avLst/>
          </a:prstGeom>
          <a:noFill/>
        </p:spPr>
        <p:txBody>
          <a:bodyPr vert="horz" lIns="0" tIns="0" rIns="0" bIns="0" rtlCol="0">
            <a:spAutoFit/>
          </a:bodyPr>
          <a:lstStyle/>
          <a:p>
            <a:r>
              <a:rPr lang="en-US"/>
              <a:t>IT WAS AN ANGEL IN THE FURNACE WITH SHADRACH, MESHACH, AND ABEDNEGO</a:t>
            </a:r>
          </a:p>
        </p:txBody>
      </p:sp>
      <p:sp>
        <p:nvSpPr>
          <p:cNvPr id="3" name="TextBox 2">
            <a:extLst>
              <a:ext uri="{FF2B5EF4-FFF2-40B4-BE49-F238E27FC236}">
                <a16:creationId xmlns:a16="http://schemas.microsoft.com/office/drawing/2014/main" id="{A1AF3943-544A-8695-AA2A-77C192A3124F}"/>
              </a:ext>
            </a:extLst>
          </p:cNvPr>
          <p:cNvSpPr txBox="1"/>
          <p:nvPr/>
        </p:nvSpPr>
        <p:spPr>
          <a:xfrm>
            <a:off x="1016000" y="635000"/>
            <a:ext cx="10160000" cy="4385816"/>
          </a:xfrm>
          <a:prstGeom prst="rect">
            <a:avLst/>
          </a:prstGeom>
          <a:noFill/>
        </p:spPr>
        <p:txBody>
          <a:bodyPr vert="horz" rtlCol="0">
            <a:spAutoFit/>
          </a:bodyPr>
          <a:lstStyle/>
          <a:p>
            <a:pPr algn="ctr"/>
            <a:r>
              <a:rPr lang="en-US" sz="3100"/>
              <a:t>Now the kings servants who threw them in kept stoking the furnace with naphtha, pitch, tinder, and brushwood. And the flames poured out above the furnace forty-nine cubits and spread out and burned those Chaldeans who were caught near the furnace. But t</a:t>
            </a:r>
            <a:r>
              <a:rPr lang="en-US" sz="3100" b="1">
                <a:solidFill>
                  <a:srgbClr val="FF0000"/>
                </a:solidFill>
              </a:rPr>
              <a:t>he angel of the Lord came down into the furnace to be with Azariah and his companions and drove the fiery flame out of the furnace and </a:t>
            </a:r>
            <a:r>
              <a:rPr lang="en-US" sz="3100"/>
              <a:t>made the inside of the furnace as though a moist wind were whistling through it. (Continued...)</a:t>
            </a:r>
          </a:p>
        </p:txBody>
      </p:sp>
    </p:spTree>
    <p:extLst>
      <p:ext uri="{BB962C8B-B14F-4D97-AF65-F5344CB8AC3E}">
        <p14:creationId xmlns:p14="http://schemas.microsoft.com/office/powerpoint/2010/main" val="1127081920"/>
      </p:ext>
    </p:extLst>
  </p:cSld>
  <p:clrMapOvr>
    <a:masterClrMapping/>
  </p:clrMapOvr>
</p:sld>
</file>

<file path=ppt/slides/slide2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5D3EB17-4E9E-26F0-A53D-625BC7C4EDF9}"/>
              </a:ext>
            </a:extLst>
          </p:cNvPr>
          <p:cNvSpPr txBox="1"/>
          <p:nvPr/>
        </p:nvSpPr>
        <p:spPr>
          <a:xfrm>
            <a:off x="127000" y="127000"/>
            <a:ext cx="7315200" cy="553998"/>
          </a:xfrm>
          <a:prstGeom prst="rect">
            <a:avLst/>
          </a:prstGeom>
          <a:noFill/>
        </p:spPr>
        <p:txBody>
          <a:bodyPr vert="horz" lIns="0" tIns="0" rIns="0" bIns="0" rtlCol="0">
            <a:spAutoFit/>
          </a:bodyPr>
          <a:lstStyle/>
          <a:p>
            <a:r>
              <a:rPr lang="en-US"/>
              <a:t>IT WAS AN ANGEL IN THE FURNACE WITH SHADRACH, MESHACH, AND ABEDNEGO</a:t>
            </a:r>
          </a:p>
        </p:txBody>
      </p:sp>
      <p:sp>
        <p:nvSpPr>
          <p:cNvPr id="3" name="TextBox 2">
            <a:extLst>
              <a:ext uri="{FF2B5EF4-FFF2-40B4-BE49-F238E27FC236}">
                <a16:creationId xmlns:a16="http://schemas.microsoft.com/office/drawing/2014/main" id="{049AE63B-F226-57D8-86FB-7E27AB7E2C76}"/>
              </a:ext>
            </a:extLst>
          </p:cNvPr>
          <p:cNvSpPr txBox="1"/>
          <p:nvPr/>
        </p:nvSpPr>
        <p:spPr>
          <a:xfrm>
            <a:off x="1016000" y="635000"/>
            <a:ext cx="10160000" cy="1046440"/>
          </a:xfrm>
          <a:prstGeom prst="rect">
            <a:avLst/>
          </a:prstGeom>
          <a:noFill/>
        </p:spPr>
        <p:txBody>
          <a:bodyPr vert="horz" rtlCol="0">
            <a:spAutoFit/>
          </a:bodyPr>
          <a:lstStyle/>
          <a:p>
            <a:pPr algn="ctr"/>
            <a:r>
              <a:rPr lang="en-US" sz="3100"/>
              <a:t>The fire did not touch them at all and caused them no pain or distress.</a:t>
            </a:r>
          </a:p>
        </p:txBody>
      </p:sp>
    </p:spTree>
    <p:extLst>
      <p:ext uri="{BB962C8B-B14F-4D97-AF65-F5344CB8AC3E}">
        <p14:creationId xmlns:p14="http://schemas.microsoft.com/office/powerpoint/2010/main" val="341233691"/>
      </p:ext>
    </p:extLst>
  </p:cSld>
  <p:clrMapOvr>
    <a:masterClrMapping/>
  </p:clrMapOvr>
</p:sld>
</file>

<file path=ppt/slides/slide2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BB0E5AD-85E9-DF8E-C236-7FC714632232}"/>
              </a:ext>
            </a:extLst>
          </p:cNvPr>
          <p:cNvSpPr txBox="1"/>
          <p:nvPr/>
        </p:nvSpPr>
        <p:spPr>
          <a:xfrm>
            <a:off x="127000" y="127000"/>
            <a:ext cx="7315200" cy="553998"/>
          </a:xfrm>
          <a:prstGeom prst="rect">
            <a:avLst/>
          </a:prstGeom>
          <a:noFill/>
        </p:spPr>
        <p:txBody>
          <a:bodyPr vert="horz" lIns="0" tIns="0" rIns="0" bIns="0" rtlCol="0">
            <a:spAutoFit/>
          </a:bodyPr>
          <a:lstStyle/>
          <a:p>
            <a:r>
              <a:rPr lang="en-US"/>
              <a:t>IT WAS AN ANGEL IN THE FURNACE WITH SHADRACH, MESHACH, AND ABEDNEGO</a:t>
            </a:r>
          </a:p>
        </p:txBody>
      </p:sp>
      <p:sp>
        <p:nvSpPr>
          <p:cNvPr id="3" name="TextBox 2">
            <a:extLst>
              <a:ext uri="{FF2B5EF4-FFF2-40B4-BE49-F238E27FC236}">
                <a16:creationId xmlns:a16="http://schemas.microsoft.com/office/drawing/2014/main" id="{EF9F7B13-8A5B-AA56-CDF1-46E982949916}"/>
              </a:ext>
            </a:extLst>
          </p:cNvPr>
          <p:cNvSpPr txBox="1"/>
          <p:nvPr/>
        </p:nvSpPr>
        <p:spPr>
          <a:xfrm>
            <a:off x="0" y="762000"/>
            <a:ext cx="12192000" cy="646331"/>
          </a:xfrm>
          <a:prstGeom prst="rect">
            <a:avLst/>
          </a:prstGeom>
          <a:noFill/>
        </p:spPr>
        <p:txBody>
          <a:bodyPr vert="horz" rtlCol="0">
            <a:spAutoFit/>
          </a:bodyPr>
          <a:lstStyle/>
          <a:p>
            <a:pPr algn="ctr"/>
            <a:r>
              <a:rPr lang="en-US" sz="3600"/>
              <a:t>Third Maccabees 6:6</a:t>
            </a:r>
          </a:p>
        </p:txBody>
      </p:sp>
      <p:sp>
        <p:nvSpPr>
          <p:cNvPr id="4" name="TextBox 3">
            <a:extLst>
              <a:ext uri="{FF2B5EF4-FFF2-40B4-BE49-F238E27FC236}">
                <a16:creationId xmlns:a16="http://schemas.microsoft.com/office/drawing/2014/main" id="{30B4E64A-AF75-74DC-25C0-287C17C5DCEB}"/>
              </a:ext>
            </a:extLst>
          </p:cNvPr>
          <p:cNvSpPr txBox="1"/>
          <p:nvPr/>
        </p:nvSpPr>
        <p:spPr>
          <a:xfrm>
            <a:off x="0" y="1270000"/>
            <a:ext cx="12192000" cy="400110"/>
          </a:xfrm>
          <a:prstGeom prst="rect">
            <a:avLst/>
          </a:prstGeom>
          <a:noFill/>
        </p:spPr>
        <p:txBody>
          <a:bodyPr vert="horz" rtlCol="0">
            <a:spAutoFit/>
          </a:bodyPr>
          <a:lstStyle/>
          <a:p>
            <a:pPr algn="ctr"/>
            <a:r>
              <a:rPr lang="en-US" sz="2000"/>
              <a:t>(CPR, Cepher (Modified))</a:t>
            </a:r>
          </a:p>
        </p:txBody>
      </p:sp>
      <p:sp>
        <p:nvSpPr>
          <p:cNvPr id="5" name="TextBox 4">
            <a:extLst>
              <a:ext uri="{FF2B5EF4-FFF2-40B4-BE49-F238E27FC236}">
                <a16:creationId xmlns:a16="http://schemas.microsoft.com/office/drawing/2014/main" id="{0F0EAB4A-63BC-F768-595B-51261F2E759A}"/>
              </a:ext>
            </a:extLst>
          </p:cNvPr>
          <p:cNvSpPr txBox="1"/>
          <p:nvPr/>
        </p:nvSpPr>
        <p:spPr>
          <a:xfrm>
            <a:off x="1016000" y="1905000"/>
            <a:ext cx="10160000" cy="2000548"/>
          </a:xfrm>
          <a:prstGeom prst="rect">
            <a:avLst/>
          </a:prstGeom>
          <a:noFill/>
        </p:spPr>
        <p:txBody>
          <a:bodyPr vert="horz" rtlCol="0">
            <a:spAutoFit/>
          </a:bodyPr>
          <a:lstStyle/>
          <a:p>
            <a:pPr algn="ctr"/>
            <a:r>
              <a:rPr lang="en-US" sz="3100"/>
              <a:t>When the three friends in the Land of Babel, of their own will, exposed their lives to the fire, rather than serve vain things, you did sent </a:t>
            </a:r>
            <a:r>
              <a:rPr lang="en-US" sz="3100" b="1">
                <a:solidFill>
                  <a:srgbClr val="FF0000"/>
                </a:solidFill>
              </a:rPr>
              <a:t>a dewey coolness through the fiery furnace</a:t>
            </a:r>
            <a:r>
              <a:rPr lang="en-US" sz="3100"/>
              <a:t>, and bring the fire upon all their adversaries.</a:t>
            </a:r>
          </a:p>
        </p:txBody>
      </p:sp>
    </p:spTree>
    <p:extLst>
      <p:ext uri="{BB962C8B-B14F-4D97-AF65-F5344CB8AC3E}">
        <p14:creationId xmlns:p14="http://schemas.microsoft.com/office/powerpoint/2010/main" val="1706600556"/>
      </p:ext>
    </p:extLst>
  </p:cSld>
  <p:clrMapOvr>
    <a:masterClrMapping/>
  </p:clrMapOvr>
</p:sld>
</file>

<file path=ppt/slides/slide2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9B7ECC-D1A0-30C5-BC54-F8CEBAAD4F62}"/>
              </a:ext>
            </a:extLst>
          </p:cNvPr>
          <p:cNvSpPr>
            <a:spLocks noGrp="1"/>
          </p:cNvSpPr>
          <p:nvPr>
            <p:ph type="ctrTitle"/>
          </p:nvPr>
        </p:nvSpPr>
        <p:spPr>
          <a:xfrm>
            <a:off x="518160" y="762000"/>
            <a:ext cx="11155680" cy="3429000"/>
          </a:xfrm>
        </p:spPr>
        <p:txBody>
          <a:bodyPr>
            <a:normAutofit/>
          </a:bodyPr>
          <a:lstStyle/>
          <a:p>
            <a:pPr algn="ctr"/>
            <a:r>
              <a:rPr lang="en-US" sz="4800">
                <a:solidFill>
                  <a:srgbClr val="000000"/>
                </a:solidFill>
              </a:rPr>
              <a:t>The law was given through angels</a:t>
            </a:r>
          </a:p>
        </p:txBody>
      </p:sp>
      <p:sp>
        <p:nvSpPr>
          <p:cNvPr id="3" name="Subtitle 2">
            <a:extLst>
              <a:ext uri="{FF2B5EF4-FFF2-40B4-BE49-F238E27FC236}">
                <a16:creationId xmlns:a16="http://schemas.microsoft.com/office/drawing/2014/main" id="{0CA16457-057B-3F5C-7C57-F085457AEE94}"/>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538245564"/>
      </p:ext>
    </p:extLst>
  </p:cSld>
  <p:clrMapOvr>
    <a:masterClrMapping/>
  </p:clrMapOvr>
</p:sld>
</file>

<file path=ppt/slides/slide2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64C841B-796F-EA8A-D3FD-801C7A5B1627}"/>
              </a:ext>
            </a:extLst>
          </p:cNvPr>
          <p:cNvSpPr txBox="1"/>
          <p:nvPr/>
        </p:nvSpPr>
        <p:spPr>
          <a:xfrm>
            <a:off x="127000" y="127000"/>
            <a:ext cx="7315200" cy="276999"/>
          </a:xfrm>
          <a:prstGeom prst="rect">
            <a:avLst/>
          </a:prstGeom>
          <a:noFill/>
        </p:spPr>
        <p:txBody>
          <a:bodyPr vert="horz" lIns="0" tIns="0" rIns="0" bIns="0" rtlCol="0">
            <a:spAutoFit/>
          </a:bodyPr>
          <a:lstStyle/>
          <a:p>
            <a:r>
              <a:rPr lang="en-US"/>
              <a:t>THE LAW WAS GIVEN THROUGH ANGELS</a:t>
            </a:r>
          </a:p>
        </p:txBody>
      </p:sp>
      <p:sp>
        <p:nvSpPr>
          <p:cNvPr id="3" name="TextBox 2">
            <a:extLst>
              <a:ext uri="{FF2B5EF4-FFF2-40B4-BE49-F238E27FC236}">
                <a16:creationId xmlns:a16="http://schemas.microsoft.com/office/drawing/2014/main" id="{EC020D40-7A9A-8436-E59D-7B6BA3BB3FC0}"/>
              </a:ext>
            </a:extLst>
          </p:cNvPr>
          <p:cNvSpPr txBox="1"/>
          <p:nvPr/>
        </p:nvSpPr>
        <p:spPr>
          <a:xfrm>
            <a:off x="0" y="762000"/>
            <a:ext cx="12192000" cy="646331"/>
          </a:xfrm>
          <a:prstGeom prst="rect">
            <a:avLst/>
          </a:prstGeom>
          <a:noFill/>
        </p:spPr>
        <p:txBody>
          <a:bodyPr vert="horz" rtlCol="0">
            <a:spAutoFit/>
          </a:bodyPr>
          <a:lstStyle/>
          <a:p>
            <a:pPr algn="ctr"/>
            <a:r>
              <a:rPr lang="en-US" sz="3600"/>
              <a:t>Acts 7:38</a:t>
            </a:r>
          </a:p>
        </p:txBody>
      </p:sp>
      <p:sp>
        <p:nvSpPr>
          <p:cNvPr id="4" name="TextBox 3">
            <a:extLst>
              <a:ext uri="{FF2B5EF4-FFF2-40B4-BE49-F238E27FC236}">
                <a16:creationId xmlns:a16="http://schemas.microsoft.com/office/drawing/2014/main" id="{12A2F4F5-C4C5-ECE4-2BF5-716559D4E6D8}"/>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93D5DBAC-6481-7A27-9337-67BF1658906C}"/>
              </a:ext>
            </a:extLst>
          </p:cNvPr>
          <p:cNvSpPr txBox="1"/>
          <p:nvPr/>
        </p:nvSpPr>
        <p:spPr>
          <a:xfrm>
            <a:off x="1016000" y="1905000"/>
            <a:ext cx="10160000" cy="2000548"/>
          </a:xfrm>
          <a:prstGeom prst="rect">
            <a:avLst/>
          </a:prstGeom>
          <a:noFill/>
        </p:spPr>
        <p:txBody>
          <a:bodyPr vert="horz" rtlCol="0">
            <a:spAutoFit/>
          </a:bodyPr>
          <a:lstStyle/>
          <a:p>
            <a:pPr algn="ctr"/>
            <a:r>
              <a:rPr lang="en-US" sz="3100"/>
              <a:t>"This is the one who was in the congregation in the wilderness together with </a:t>
            </a:r>
            <a:r>
              <a:rPr lang="en-US" sz="3100" b="1">
                <a:solidFill>
                  <a:srgbClr val="FF0000"/>
                </a:solidFill>
              </a:rPr>
              <a:t>the angel who was speaking to him on Mount Sinai</a:t>
            </a:r>
            <a:r>
              <a:rPr lang="en-US" sz="3100"/>
              <a:t>, and who was with our fathers; and he received living oracles to pass on to you.</a:t>
            </a:r>
          </a:p>
        </p:txBody>
      </p:sp>
    </p:spTree>
    <p:extLst>
      <p:ext uri="{BB962C8B-B14F-4D97-AF65-F5344CB8AC3E}">
        <p14:creationId xmlns:p14="http://schemas.microsoft.com/office/powerpoint/2010/main" val="1292206745"/>
      </p:ext>
    </p:extLst>
  </p:cSld>
  <p:clrMapOvr>
    <a:masterClrMapping/>
  </p:clrMapOvr>
</p:sld>
</file>

<file path=ppt/slides/slide2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3E0E345-A582-041F-3FF6-F913430E55C5}"/>
              </a:ext>
            </a:extLst>
          </p:cNvPr>
          <p:cNvSpPr txBox="1"/>
          <p:nvPr/>
        </p:nvSpPr>
        <p:spPr>
          <a:xfrm>
            <a:off x="127000" y="127000"/>
            <a:ext cx="7315200" cy="276999"/>
          </a:xfrm>
          <a:prstGeom prst="rect">
            <a:avLst/>
          </a:prstGeom>
          <a:noFill/>
        </p:spPr>
        <p:txBody>
          <a:bodyPr vert="horz" lIns="0" tIns="0" rIns="0" bIns="0" rtlCol="0">
            <a:spAutoFit/>
          </a:bodyPr>
          <a:lstStyle/>
          <a:p>
            <a:r>
              <a:rPr lang="en-US"/>
              <a:t>THE LAW WAS GIVEN THROUGH ANGELS</a:t>
            </a:r>
          </a:p>
        </p:txBody>
      </p:sp>
      <p:sp>
        <p:nvSpPr>
          <p:cNvPr id="3" name="TextBox 2">
            <a:extLst>
              <a:ext uri="{FF2B5EF4-FFF2-40B4-BE49-F238E27FC236}">
                <a16:creationId xmlns:a16="http://schemas.microsoft.com/office/drawing/2014/main" id="{1254BCD4-5025-681C-B439-E9F25D8E7BED}"/>
              </a:ext>
            </a:extLst>
          </p:cNvPr>
          <p:cNvSpPr txBox="1"/>
          <p:nvPr/>
        </p:nvSpPr>
        <p:spPr>
          <a:xfrm>
            <a:off x="0" y="762000"/>
            <a:ext cx="12192000" cy="646331"/>
          </a:xfrm>
          <a:prstGeom prst="rect">
            <a:avLst/>
          </a:prstGeom>
          <a:noFill/>
        </p:spPr>
        <p:txBody>
          <a:bodyPr vert="horz" rtlCol="0">
            <a:spAutoFit/>
          </a:bodyPr>
          <a:lstStyle/>
          <a:p>
            <a:pPr algn="ctr"/>
            <a:r>
              <a:rPr lang="en-US" sz="3600"/>
              <a:t>Acts 7:52-53</a:t>
            </a:r>
          </a:p>
        </p:txBody>
      </p:sp>
      <p:sp>
        <p:nvSpPr>
          <p:cNvPr id="4" name="TextBox 3">
            <a:extLst>
              <a:ext uri="{FF2B5EF4-FFF2-40B4-BE49-F238E27FC236}">
                <a16:creationId xmlns:a16="http://schemas.microsoft.com/office/drawing/2014/main" id="{F05C34B0-0295-5160-EF53-292102CEDD5B}"/>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14D063B6-E6D1-545C-77DA-0DCA9CAF2955}"/>
              </a:ext>
            </a:extLst>
          </p:cNvPr>
          <p:cNvSpPr txBox="1"/>
          <p:nvPr/>
        </p:nvSpPr>
        <p:spPr>
          <a:xfrm>
            <a:off x="1016000" y="1905000"/>
            <a:ext cx="10160000" cy="2954655"/>
          </a:xfrm>
          <a:prstGeom prst="rect">
            <a:avLst/>
          </a:prstGeom>
          <a:noFill/>
        </p:spPr>
        <p:txBody>
          <a:bodyPr vert="horz" rtlCol="0">
            <a:spAutoFit/>
          </a:bodyPr>
          <a:lstStyle/>
          <a:p>
            <a:pPr algn="ctr"/>
            <a:r>
              <a:rPr lang="en-US" sz="3100"/>
              <a:t>"Which one of the prophets did your fathers not persecute? They killed those who had previously announced the coming of the Righteous One, whose betrayers and murderers you have now become; </a:t>
            </a:r>
            <a:r>
              <a:rPr lang="en-US" sz="3100" b="1">
                <a:solidFill>
                  <a:srgbClr val="FF0000"/>
                </a:solidFill>
              </a:rPr>
              <a:t>you who received the law as ordained by angels</a:t>
            </a:r>
            <a:r>
              <a:rPr lang="en-US" sz="3100"/>
              <a:t>, and yet did not keep it."</a:t>
            </a:r>
          </a:p>
        </p:txBody>
      </p:sp>
    </p:spTree>
    <p:extLst>
      <p:ext uri="{BB962C8B-B14F-4D97-AF65-F5344CB8AC3E}">
        <p14:creationId xmlns:p14="http://schemas.microsoft.com/office/powerpoint/2010/main" val="2943852480"/>
      </p:ext>
    </p:extLst>
  </p:cSld>
  <p:clrMapOvr>
    <a:masterClrMapping/>
  </p:clrMapOvr>
</p:sld>
</file>

<file path=ppt/slides/slide2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9CE7DB5-6198-511E-7FEE-AC00888697B6}"/>
              </a:ext>
            </a:extLst>
          </p:cNvPr>
          <p:cNvSpPr txBox="1"/>
          <p:nvPr/>
        </p:nvSpPr>
        <p:spPr>
          <a:xfrm>
            <a:off x="127000" y="127000"/>
            <a:ext cx="7315200" cy="276999"/>
          </a:xfrm>
          <a:prstGeom prst="rect">
            <a:avLst/>
          </a:prstGeom>
          <a:noFill/>
        </p:spPr>
        <p:txBody>
          <a:bodyPr vert="horz" lIns="0" tIns="0" rIns="0" bIns="0" rtlCol="0">
            <a:spAutoFit/>
          </a:bodyPr>
          <a:lstStyle/>
          <a:p>
            <a:r>
              <a:rPr lang="en-US"/>
              <a:t>THE LAW WAS GIVEN THROUGH ANGELS</a:t>
            </a:r>
          </a:p>
        </p:txBody>
      </p:sp>
      <p:sp>
        <p:nvSpPr>
          <p:cNvPr id="3" name="TextBox 2">
            <a:extLst>
              <a:ext uri="{FF2B5EF4-FFF2-40B4-BE49-F238E27FC236}">
                <a16:creationId xmlns:a16="http://schemas.microsoft.com/office/drawing/2014/main" id="{CC1C0B60-11FD-9B58-3FC4-9D10E615830C}"/>
              </a:ext>
            </a:extLst>
          </p:cNvPr>
          <p:cNvSpPr txBox="1"/>
          <p:nvPr/>
        </p:nvSpPr>
        <p:spPr>
          <a:xfrm>
            <a:off x="0" y="762000"/>
            <a:ext cx="12192000" cy="646331"/>
          </a:xfrm>
          <a:prstGeom prst="rect">
            <a:avLst/>
          </a:prstGeom>
          <a:noFill/>
        </p:spPr>
        <p:txBody>
          <a:bodyPr vert="horz" rtlCol="0">
            <a:spAutoFit/>
          </a:bodyPr>
          <a:lstStyle/>
          <a:p>
            <a:pPr algn="ctr"/>
            <a:r>
              <a:rPr lang="en-US" sz="3600"/>
              <a:t>Exodus 14:19-20</a:t>
            </a:r>
          </a:p>
        </p:txBody>
      </p:sp>
      <p:sp>
        <p:nvSpPr>
          <p:cNvPr id="4" name="TextBox 3">
            <a:extLst>
              <a:ext uri="{FF2B5EF4-FFF2-40B4-BE49-F238E27FC236}">
                <a16:creationId xmlns:a16="http://schemas.microsoft.com/office/drawing/2014/main" id="{9BE4D8FB-F08A-3C01-EAF5-C619A36C6A3E}"/>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7AB195D4-24B0-6F38-A9D9-575661320790}"/>
              </a:ext>
            </a:extLst>
          </p:cNvPr>
          <p:cNvSpPr txBox="1"/>
          <p:nvPr/>
        </p:nvSpPr>
        <p:spPr>
          <a:xfrm>
            <a:off x="1016000" y="1905000"/>
            <a:ext cx="10160000" cy="3431709"/>
          </a:xfrm>
          <a:prstGeom prst="rect">
            <a:avLst/>
          </a:prstGeom>
          <a:noFill/>
        </p:spPr>
        <p:txBody>
          <a:bodyPr vert="horz" rtlCol="0">
            <a:spAutoFit/>
          </a:bodyPr>
          <a:lstStyle/>
          <a:p>
            <a:pPr algn="ctr"/>
            <a:r>
              <a:rPr lang="en-US" sz="3100" b="1">
                <a:solidFill>
                  <a:srgbClr val="FF0000"/>
                </a:solidFill>
              </a:rPr>
              <a:t>The angel of God</a:t>
            </a:r>
            <a:r>
              <a:rPr lang="en-US" sz="3100"/>
              <a:t>, who had been going before the camp of Israel, moved and went behind them; and the pillar of cloud moved from before them and stood behind them. So it came between the camp of Egypt and the camp of Israel; and there was the cloud along with the darkness, yet it gave light at night. Thus the one did not come near the other all night.</a:t>
            </a:r>
          </a:p>
        </p:txBody>
      </p:sp>
    </p:spTree>
    <p:extLst>
      <p:ext uri="{BB962C8B-B14F-4D97-AF65-F5344CB8AC3E}">
        <p14:creationId xmlns:p14="http://schemas.microsoft.com/office/powerpoint/2010/main" val="729015266"/>
      </p:ext>
    </p:extLst>
  </p:cSld>
  <p:clrMapOvr>
    <a:masterClrMapping/>
  </p:clrMapOvr>
</p:sld>
</file>

<file path=ppt/slides/slide2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FD75EC2-D4B4-8809-F701-A54B76B076EA}"/>
              </a:ext>
            </a:extLst>
          </p:cNvPr>
          <p:cNvSpPr txBox="1"/>
          <p:nvPr/>
        </p:nvSpPr>
        <p:spPr>
          <a:xfrm>
            <a:off x="127000" y="127000"/>
            <a:ext cx="7315200" cy="276999"/>
          </a:xfrm>
          <a:prstGeom prst="rect">
            <a:avLst/>
          </a:prstGeom>
          <a:noFill/>
        </p:spPr>
        <p:txBody>
          <a:bodyPr vert="horz" lIns="0" tIns="0" rIns="0" bIns="0" rtlCol="0">
            <a:spAutoFit/>
          </a:bodyPr>
          <a:lstStyle/>
          <a:p>
            <a:r>
              <a:rPr lang="en-US"/>
              <a:t>THE LAW WAS GIVEN THROUGH ANGELS</a:t>
            </a:r>
          </a:p>
        </p:txBody>
      </p:sp>
      <p:sp>
        <p:nvSpPr>
          <p:cNvPr id="3" name="TextBox 2">
            <a:extLst>
              <a:ext uri="{FF2B5EF4-FFF2-40B4-BE49-F238E27FC236}">
                <a16:creationId xmlns:a16="http://schemas.microsoft.com/office/drawing/2014/main" id="{A1A42EA7-2F2F-CF92-7B01-3A6C8A2EC0BB}"/>
              </a:ext>
            </a:extLst>
          </p:cNvPr>
          <p:cNvSpPr txBox="1"/>
          <p:nvPr/>
        </p:nvSpPr>
        <p:spPr>
          <a:xfrm>
            <a:off x="0" y="762000"/>
            <a:ext cx="12192000" cy="646331"/>
          </a:xfrm>
          <a:prstGeom prst="rect">
            <a:avLst/>
          </a:prstGeom>
          <a:noFill/>
        </p:spPr>
        <p:txBody>
          <a:bodyPr vert="horz" rtlCol="0">
            <a:spAutoFit/>
          </a:bodyPr>
          <a:lstStyle/>
          <a:p>
            <a:pPr algn="ctr"/>
            <a:r>
              <a:rPr lang="en-US" sz="3600"/>
              <a:t>Galatians 3:19</a:t>
            </a:r>
          </a:p>
        </p:txBody>
      </p:sp>
      <p:sp>
        <p:nvSpPr>
          <p:cNvPr id="4" name="TextBox 3">
            <a:extLst>
              <a:ext uri="{FF2B5EF4-FFF2-40B4-BE49-F238E27FC236}">
                <a16:creationId xmlns:a16="http://schemas.microsoft.com/office/drawing/2014/main" id="{8A533959-3085-8FEC-52C2-657C5F04E062}"/>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BAEC0432-A410-F6F1-2805-949ED402A9EE}"/>
              </a:ext>
            </a:extLst>
          </p:cNvPr>
          <p:cNvSpPr txBox="1"/>
          <p:nvPr/>
        </p:nvSpPr>
        <p:spPr>
          <a:xfrm>
            <a:off x="1016000" y="1905000"/>
            <a:ext cx="10160000" cy="2000548"/>
          </a:xfrm>
          <a:prstGeom prst="rect">
            <a:avLst/>
          </a:prstGeom>
          <a:noFill/>
        </p:spPr>
        <p:txBody>
          <a:bodyPr vert="horz" rtlCol="0">
            <a:spAutoFit/>
          </a:bodyPr>
          <a:lstStyle/>
          <a:p>
            <a:pPr algn="ctr"/>
            <a:r>
              <a:rPr lang="en-US" sz="3100"/>
              <a:t>Why the Law then? It was added because of transgressions, </a:t>
            </a:r>
            <a:r>
              <a:rPr lang="en-US" sz="3100" b="1">
                <a:solidFill>
                  <a:srgbClr val="FF0000"/>
                </a:solidFill>
              </a:rPr>
              <a:t>having been ordained through angels by the agency of a mediator</a:t>
            </a:r>
            <a:r>
              <a:rPr lang="en-US" sz="3100"/>
              <a:t>, until the seed would come to whom the promise had been made.</a:t>
            </a:r>
          </a:p>
        </p:txBody>
      </p:sp>
    </p:spTree>
    <p:extLst>
      <p:ext uri="{BB962C8B-B14F-4D97-AF65-F5344CB8AC3E}">
        <p14:creationId xmlns:p14="http://schemas.microsoft.com/office/powerpoint/2010/main" val="1225863072"/>
      </p:ext>
    </p:extLst>
  </p:cSld>
  <p:clrMapOvr>
    <a:masterClrMapping/>
  </p:clrMapOvr>
</p:sld>
</file>

<file path=ppt/slides/slide2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2E57909-E0E2-93CD-7363-900A3098B1A4}"/>
              </a:ext>
            </a:extLst>
          </p:cNvPr>
          <p:cNvSpPr txBox="1"/>
          <p:nvPr/>
        </p:nvSpPr>
        <p:spPr>
          <a:xfrm>
            <a:off x="127000" y="127000"/>
            <a:ext cx="7315200" cy="276999"/>
          </a:xfrm>
          <a:prstGeom prst="rect">
            <a:avLst/>
          </a:prstGeom>
          <a:noFill/>
        </p:spPr>
        <p:txBody>
          <a:bodyPr vert="horz" lIns="0" tIns="0" rIns="0" bIns="0" rtlCol="0">
            <a:spAutoFit/>
          </a:bodyPr>
          <a:lstStyle/>
          <a:p>
            <a:r>
              <a:rPr lang="en-US"/>
              <a:t>THE LAW WAS GIVEN THROUGH ANGELS</a:t>
            </a:r>
          </a:p>
        </p:txBody>
      </p:sp>
      <p:sp>
        <p:nvSpPr>
          <p:cNvPr id="3" name="TextBox 2">
            <a:extLst>
              <a:ext uri="{FF2B5EF4-FFF2-40B4-BE49-F238E27FC236}">
                <a16:creationId xmlns:a16="http://schemas.microsoft.com/office/drawing/2014/main" id="{0092CA69-BD97-EFF1-8BD6-388FED7331CF}"/>
              </a:ext>
            </a:extLst>
          </p:cNvPr>
          <p:cNvSpPr txBox="1"/>
          <p:nvPr/>
        </p:nvSpPr>
        <p:spPr>
          <a:xfrm>
            <a:off x="0" y="762000"/>
            <a:ext cx="12192000" cy="646331"/>
          </a:xfrm>
          <a:prstGeom prst="rect">
            <a:avLst/>
          </a:prstGeom>
          <a:noFill/>
        </p:spPr>
        <p:txBody>
          <a:bodyPr vert="horz" rtlCol="0">
            <a:spAutoFit/>
          </a:bodyPr>
          <a:lstStyle/>
          <a:p>
            <a:pPr algn="ctr"/>
            <a:r>
              <a:rPr lang="en-US" sz="3600"/>
              <a:t>Hebrews 2:2-3</a:t>
            </a:r>
          </a:p>
        </p:txBody>
      </p:sp>
      <p:sp>
        <p:nvSpPr>
          <p:cNvPr id="4" name="TextBox 3">
            <a:extLst>
              <a:ext uri="{FF2B5EF4-FFF2-40B4-BE49-F238E27FC236}">
                <a16:creationId xmlns:a16="http://schemas.microsoft.com/office/drawing/2014/main" id="{3036531B-5E07-E325-62E5-7AC79DB68970}"/>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53BC80F8-D7EA-E151-90F2-3C8989AB95D4}"/>
              </a:ext>
            </a:extLst>
          </p:cNvPr>
          <p:cNvSpPr txBox="1"/>
          <p:nvPr/>
        </p:nvSpPr>
        <p:spPr>
          <a:xfrm>
            <a:off x="1016000" y="1905000"/>
            <a:ext cx="10160000" cy="2477601"/>
          </a:xfrm>
          <a:prstGeom prst="rect">
            <a:avLst/>
          </a:prstGeom>
          <a:noFill/>
        </p:spPr>
        <p:txBody>
          <a:bodyPr vert="horz" rtlCol="0">
            <a:spAutoFit/>
          </a:bodyPr>
          <a:lstStyle/>
          <a:p>
            <a:pPr algn="ctr"/>
            <a:r>
              <a:rPr lang="en-US" sz="3100"/>
              <a:t>For if </a:t>
            </a:r>
            <a:r>
              <a:rPr lang="en-US" sz="3100" b="1">
                <a:solidFill>
                  <a:srgbClr val="FF0000"/>
                </a:solidFill>
              </a:rPr>
              <a:t>the word spoken through angels proved unalterable</a:t>
            </a:r>
            <a:r>
              <a:rPr lang="en-US" sz="3100"/>
              <a:t>, and every transgression and disobedience received a just penalty, how will we escape if we neglect so great a salvation? After it was at the first spoken through the Lord, it was confirmed to us by those who heard,</a:t>
            </a:r>
          </a:p>
        </p:txBody>
      </p:sp>
    </p:spTree>
    <p:extLst>
      <p:ext uri="{BB962C8B-B14F-4D97-AF65-F5344CB8AC3E}">
        <p14:creationId xmlns:p14="http://schemas.microsoft.com/office/powerpoint/2010/main" val="2976841821"/>
      </p:ext>
    </p:extLst>
  </p:cSld>
  <p:clrMapOvr>
    <a:masterClrMapping/>
  </p:clrMapOvr>
</p:sld>
</file>

<file path=ppt/slides/slide2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5BCC487-4679-62D6-54B4-B3D9ED8E378B}"/>
              </a:ext>
            </a:extLst>
          </p:cNvPr>
          <p:cNvSpPr txBox="1"/>
          <p:nvPr/>
        </p:nvSpPr>
        <p:spPr>
          <a:xfrm>
            <a:off x="127000" y="127000"/>
            <a:ext cx="7315200" cy="276999"/>
          </a:xfrm>
          <a:prstGeom prst="rect">
            <a:avLst/>
          </a:prstGeom>
          <a:noFill/>
        </p:spPr>
        <p:txBody>
          <a:bodyPr vert="horz" lIns="0" tIns="0" rIns="0" bIns="0" rtlCol="0">
            <a:spAutoFit/>
          </a:bodyPr>
          <a:lstStyle/>
          <a:p>
            <a:r>
              <a:rPr lang="en-US"/>
              <a:t>THE LAW WAS GIVEN THROUGH ANGELS</a:t>
            </a:r>
          </a:p>
        </p:txBody>
      </p:sp>
      <p:sp>
        <p:nvSpPr>
          <p:cNvPr id="3" name="TextBox 2">
            <a:extLst>
              <a:ext uri="{FF2B5EF4-FFF2-40B4-BE49-F238E27FC236}">
                <a16:creationId xmlns:a16="http://schemas.microsoft.com/office/drawing/2014/main" id="{1A645E1A-5B6D-53B0-6B62-0D4C9BA70EC0}"/>
              </a:ext>
            </a:extLst>
          </p:cNvPr>
          <p:cNvSpPr txBox="1"/>
          <p:nvPr/>
        </p:nvSpPr>
        <p:spPr>
          <a:xfrm>
            <a:off x="0" y="762000"/>
            <a:ext cx="12192000" cy="646331"/>
          </a:xfrm>
          <a:prstGeom prst="rect">
            <a:avLst/>
          </a:prstGeom>
          <a:noFill/>
        </p:spPr>
        <p:txBody>
          <a:bodyPr vert="horz" rtlCol="0">
            <a:spAutoFit/>
          </a:bodyPr>
          <a:lstStyle/>
          <a:p>
            <a:pPr algn="ctr"/>
            <a:r>
              <a:rPr lang="en-US" sz="3600"/>
              <a:t>Jubilees 2:1</a:t>
            </a:r>
          </a:p>
        </p:txBody>
      </p:sp>
      <p:sp>
        <p:nvSpPr>
          <p:cNvPr id="4" name="TextBox 3">
            <a:extLst>
              <a:ext uri="{FF2B5EF4-FFF2-40B4-BE49-F238E27FC236}">
                <a16:creationId xmlns:a16="http://schemas.microsoft.com/office/drawing/2014/main" id="{93BC5E58-5F01-2314-D1E8-C729D38163E6}"/>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F24A08A0-077F-D846-6A0B-1C3E8C02409A}"/>
              </a:ext>
            </a:extLst>
          </p:cNvPr>
          <p:cNvSpPr txBox="1"/>
          <p:nvPr/>
        </p:nvSpPr>
        <p:spPr>
          <a:xfrm>
            <a:off x="1016000" y="1905000"/>
            <a:ext cx="10160000" cy="2954655"/>
          </a:xfrm>
          <a:prstGeom prst="rect">
            <a:avLst/>
          </a:prstGeom>
          <a:noFill/>
        </p:spPr>
        <p:txBody>
          <a:bodyPr vert="horz" rtlCol="0">
            <a:spAutoFit/>
          </a:bodyPr>
          <a:lstStyle/>
          <a:p>
            <a:pPr algn="ctr"/>
            <a:r>
              <a:rPr lang="en-US" sz="3100"/>
              <a:t>And the </a:t>
            </a:r>
            <a:r>
              <a:rPr lang="en-US" sz="3100" b="1">
                <a:solidFill>
                  <a:srgbClr val="FF0000"/>
                </a:solidFill>
              </a:rPr>
              <a:t>angel of the presence spake to Moses</a:t>
            </a:r>
            <a:r>
              <a:rPr lang="en-US" sz="3100"/>
              <a:t> according to the word of the Lord, saying: Write the complete history of the creation, how in six days the Lord God finished all His works and all that He created, and kept Sabbath on the seventh day and hallowed it for all ages, and appointed it as a sign for all His works.</a:t>
            </a:r>
          </a:p>
        </p:txBody>
      </p:sp>
    </p:spTree>
    <p:extLst>
      <p:ext uri="{BB962C8B-B14F-4D97-AF65-F5344CB8AC3E}">
        <p14:creationId xmlns:p14="http://schemas.microsoft.com/office/powerpoint/2010/main" val="2128390764"/>
      </p:ext>
    </p:extLst>
  </p:cSld>
  <p:clrMapOvr>
    <a:masterClrMapping/>
  </p:clrMapOvr>
</p:sld>
</file>

<file path=ppt/slides/slide2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E2129C-B6FC-5985-E304-794DA9D6B1D5}"/>
              </a:ext>
            </a:extLst>
          </p:cNvPr>
          <p:cNvSpPr>
            <a:spLocks noGrp="1"/>
          </p:cNvSpPr>
          <p:nvPr>
            <p:ph type="ctrTitle"/>
          </p:nvPr>
        </p:nvSpPr>
        <p:spPr>
          <a:xfrm>
            <a:off x="518160" y="762000"/>
            <a:ext cx="11155680" cy="3429000"/>
          </a:xfrm>
        </p:spPr>
        <p:txBody>
          <a:bodyPr>
            <a:normAutofit/>
          </a:bodyPr>
          <a:lstStyle/>
          <a:p>
            <a:pPr algn="ctr"/>
            <a:r>
              <a:rPr lang="en-US" sz="4800">
                <a:solidFill>
                  <a:srgbClr val="000000"/>
                </a:solidFill>
              </a:rPr>
              <a:t>Angels serve in the heavenly sanctuary</a:t>
            </a:r>
          </a:p>
        </p:txBody>
      </p:sp>
      <p:sp>
        <p:nvSpPr>
          <p:cNvPr id="3" name="Subtitle 2">
            <a:extLst>
              <a:ext uri="{FF2B5EF4-FFF2-40B4-BE49-F238E27FC236}">
                <a16:creationId xmlns:a16="http://schemas.microsoft.com/office/drawing/2014/main" id="{901C8485-D712-8839-6C16-371FD72A1287}"/>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352255342"/>
      </p:ext>
    </p:extLst>
  </p:cSld>
  <p:clrMapOvr>
    <a:masterClrMapping/>
  </p:clrMapOvr>
</p:sld>
</file>

<file path=ppt/slides/slide2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D017B6A-4F52-7DC5-19FD-D52E82544179}"/>
              </a:ext>
            </a:extLst>
          </p:cNvPr>
          <p:cNvSpPr txBox="1"/>
          <p:nvPr/>
        </p:nvSpPr>
        <p:spPr>
          <a:xfrm>
            <a:off x="127000" y="127000"/>
            <a:ext cx="7315200" cy="276999"/>
          </a:xfrm>
          <a:prstGeom prst="rect">
            <a:avLst/>
          </a:prstGeom>
          <a:noFill/>
        </p:spPr>
        <p:txBody>
          <a:bodyPr vert="horz" lIns="0" tIns="0" rIns="0" bIns="0" rtlCol="0">
            <a:spAutoFit/>
          </a:bodyPr>
          <a:lstStyle/>
          <a:p>
            <a:r>
              <a:rPr lang="en-US"/>
              <a:t>ANGELS SERVE IN THE HEAVENLY SANCTUARY</a:t>
            </a:r>
          </a:p>
        </p:txBody>
      </p:sp>
      <p:sp>
        <p:nvSpPr>
          <p:cNvPr id="3" name="TextBox 2">
            <a:extLst>
              <a:ext uri="{FF2B5EF4-FFF2-40B4-BE49-F238E27FC236}">
                <a16:creationId xmlns:a16="http://schemas.microsoft.com/office/drawing/2014/main" id="{399348AE-4001-02B2-15F7-7278848A2FBC}"/>
              </a:ext>
            </a:extLst>
          </p:cNvPr>
          <p:cNvSpPr txBox="1"/>
          <p:nvPr/>
        </p:nvSpPr>
        <p:spPr>
          <a:xfrm>
            <a:off x="0" y="762000"/>
            <a:ext cx="12192000" cy="646331"/>
          </a:xfrm>
          <a:prstGeom prst="rect">
            <a:avLst/>
          </a:prstGeom>
          <a:noFill/>
        </p:spPr>
        <p:txBody>
          <a:bodyPr vert="horz" rtlCol="0">
            <a:spAutoFit/>
          </a:bodyPr>
          <a:lstStyle/>
          <a:p>
            <a:pPr algn="ctr"/>
            <a:r>
              <a:rPr lang="en-US" sz="3600"/>
              <a:t>Jubilees 31:13-14</a:t>
            </a:r>
          </a:p>
        </p:txBody>
      </p:sp>
      <p:sp>
        <p:nvSpPr>
          <p:cNvPr id="4" name="TextBox 3">
            <a:extLst>
              <a:ext uri="{FF2B5EF4-FFF2-40B4-BE49-F238E27FC236}">
                <a16:creationId xmlns:a16="http://schemas.microsoft.com/office/drawing/2014/main" id="{8AEE8A41-3D25-B274-2674-0C99BF92CA5A}"/>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7C63DA01-1CAF-87FD-52AC-017BF112F8CF}"/>
              </a:ext>
            </a:extLst>
          </p:cNvPr>
          <p:cNvSpPr txBox="1"/>
          <p:nvPr/>
        </p:nvSpPr>
        <p:spPr>
          <a:xfrm>
            <a:off x="1016000" y="1905000"/>
            <a:ext cx="10160000" cy="3908762"/>
          </a:xfrm>
          <a:prstGeom prst="rect">
            <a:avLst/>
          </a:prstGeom>
          <a:noFill/>
        </p:spPr>
        <p:txBody>
          <a:bodyPr vert="horz" rtlCol="0">
            <a:spAutoFit/>
          </a:bodyPr>
          <a:lstStyle/>
          <a:p>
            <a:pPr algn="ctr"/>
            <a:r>
              <a:rPr lang="en-US" sz="3100"/>
              <a:t>And he turned to Levi first, and began to bless him first, and said unto him: May the God of all, the very Lord of all the ages, bless thee and thy children throughout all the ages. And may the Lord give to thee and to thy seed greatness and great glory, and cause thee and thy seed, from among all flesh, to approach Him </a:t>
            </a:r>
            <a:r>
              <a:rPr lang="en-US" sz="3100" b="1">
                <a:solidFill>
                  <a:srgbClr val="FF0000"/>
                </a:solidFill>
              </a:rPr>
              <a:t>to serve in His sanctuary as the angels of the presence and as the holy ones</a:t>
            </a:r>
            <a:r>
              <a:rPr lang="en-US" sz="3100"/>
              <a:t>. (Continued...)</a:t>
            </a:r>
          </a:p>
        </p:txBody>
      </p:sp>
    </p:spTree>
    <p:extLst>
      <p:ext uri="{BB962C8B-B14F-4D97-AF65-F5344CB8AC3E}">
        <p14:creationId xmlns:p14="http://schemas.microsoft.com/office/powerpoint/2010/main" val="1432460234"/>
      </p:ext>
    </p:extLst>
  </p:cSld>
  <p:clrMapOvr>
    <a:masterClrMapping/>
  </p:clrMapOvr>
</p:sld>
</file>

<file path=ppt/slides/slide2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E215A63-97AC-5FE4-98AE-2792ADB96A62}"/>
              </a:ext>
            </a:extLst>
          </p:cNvPr>
          <p:cNvSpPr txBox="1"/>
          <p:nvPr/>
        </p:nvSpPr>
        <p:spPr>
          <a:xfrm>
            <a:off x="127000" y="127000"/>
            <a:ext cx="7315200" cy="276999"/>
          </a:xfrm>
          <a:prstGeom prst="rect">
            <a:avLst/>
          </a:prstGeom>
          <a:noFill/>
        </p:spPr>
        <p:txBody>
          <a:bodyPr vert="horz" lIns="0" tIns="0" rIns="0" bIns="0" rtlCol="0">
            <a:spAutoFit/>
          </a:bodyPr>
          <a:lstStyle/>
          <a:p>
            <a:r>
              <a:rPr lang="en-US"/>
              <a:t>ANGELS SERVE IN THE HEAVENLY SANCTUARY</a:t>
            </a:r>
          </a:p>
        </p:txBody>
      </p:sp>
      <p:sp>
        <p:nvSpPr>
          <p:cNvPr id="3" name="TextBox 2">
            <a:extLst>
              <a:ext uri="{FF2B5EF4-FFF2-40B4-BE49-F238E27FC236}">
                <a16:creationId xmlns:a16="http://schemas.microsoft.com/office/drawing/2014/main" id="{19922E63-B567-6E65-B62E-C727FE6B1702}"/>
              </a:ext>
            </a:extLst>
          </p:cNvPr>
          <p:cNvSpPr txBox="1"/>
          <p:nvPr/>
        </p:nvSpPr>
        <p:spPr>
          <a:xfrm>
            <a:off x="1016000" y="635000"/>
            <a:ext cx="10160000" cy="1523494"/>
          </a:xfrm>
          <a:prstGeom prst="rect">
            <a:avLst/>
          </a:prstGeom>
          <a:noFill/>
        </p:spPr>
        <p:txBody>
          <a:bodyPr vert="horz" rtlCol="0">
            <a:spAutoFit/>
          </a:bodyPr>
          <a:lstStyle/>
          <a:p>
            <a:pPr algn="ctr"/>
            <a:r>
              <a:rPr lang="en-US" sz="3100"/>
              <a:t>(Even) as they, shall the seed of thy sons be for glory and greatness and holiness, and may He make them great unto all the ages.</a:t>
            </a:r>
          </a:p>
        </p:txBody>
      </p:sp>
    </p:spTree>
    <p:extLst>
      <p:ext uri="{BB962C8B-B14F-4D97-AF65-F5344CB8AC3E}">
        <p14:creationId xmlns:p14="http://schemas.microsoft.com/office/powerpoint/2010/main" val="684281974"/>
      </p:ext>
    </p:extLst>
  </p:cSld>
  <p:clrMapOvr>
    <a:masterClrMapping/>
  </p:clrMapOvr>
</p:sld>
</file>

<file path=ppt/slides/slide2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EE7DEFE-7D26-447B-0650-462530D66557}"/>
              </a:ext>
            </a:extLst>
          </p:cNvPr>
          <p:cNvSpPr txBox="1"/>
          <p:nvPr/>
        </p:nvSpPr>
        <p:spPr>
          <a:xfrm>
            <a:off x="127000" y="127000"/>
            <a:ext cx="7315200" cy="276999"/>
          </a:xfrm>
          <a:prstGeom prst="rect">
            <a:avLst/>
          </a:prstGeom>
          <a:noFill/>
        </p:spPr>
        <p:txBody>
          <a:bodyPr vert="horz" lIns="0" tIns="0" rIns="0" bIns="0" rtlCol="0">
            <a:spAutoFit/>
          </a:bodyPr>
          <a:lstStyle/>
          <a:p>
            <a:r>
              <a:rPr lang="en-US"/>
              <a:t>ANGELS SERVE IN THE HEAVENLY SANCTUARY</a:t>
            </a:r>
          </a:p>
        </p:txBody>
      </p:sp>
      <p:sp>
        <p:nvSpPr>
          <p:cNvPr id="3" name="TextBox 2">
            <a:extLst>
              <a:ext uri="{FF2B5EF4-FFF2-40B4-BE49-F238E27FC236}">
                <a16:creationId xmlns:a16="http://schemas.microsoft.com/office/drawing/2014/main" id="{00C88A01-BD1D-7632-2872-846DA0B9AA46}"/>
              </a:ext>
            </a:extLst>
          </p:cNvPr>
          <p:cNvSpPr txBox="1"/>
          <p:nvPr/>
        </p:nvSpPr>
        <p:spPr>
          <a:xfrm>
            <a:off x="0" y="762000"/>
            <a:ext cx="12192000" cy="646331"/>
          </a:xfrm>
          <a:prstGeom prst="rect">
            <a:avLst/>
          </a:prstGeom>
          <a:noFill/>
        </p:spPr>
        <p:txBody>
          <a:bodyPr vert="horz" rtlCol="0">
            <a:spAutoFit/>
          </a:bodyPr>
          <a:lstStyle/>
          <a:p>
            <a:pPr algn="ctr"/>
            <a:r>
              <a:rPr lang="en-US" sz="3600"/>
              <a:t>Tobit 12:15</a:t>
            </a:r>
          </a:p>
        </p:txBody>
      </p:sp>
      <p:sp>
        <p:nvSpPr>
          <p:cNvPr id="4" name="TextBox 3">
            <a:extLst>
              <a:ext uri="{FF2B5EF4-FFF2-40B4-BE49-F238E27FC236}">
                <a16:creationId xmlns:a16="http://schemas.microsoft.com/office/drawing/2014/main" id="{F1D5B48E-EF05-1DEC-8D66-F6ECD58E5740}"/>
              </a:ext>
            </a:extLst>
          </p:cNvPr>
          <p:cNvSpPr txBox="1"/>
          <p:nvPr/>
        </p:nvSpPr>
        <p:spPr>
          <a:xfrm>
            <a:off x="0" y="1270000"/>
            <a:ext cx="12192000" cy="400110"/>
          </a:xfrm>
          <a:prstGeom prst="rect">
            <a:avLst/>
          </a:prstGeom>
          <a:noFill/>
        </p:spPr>
        <p:txBody>
          <a:bodyPr vert="horz" rtlCol="0">
            <a:spAutoFit/>
          </a:bodyPr>
          <a:lstStyle/>
          <a:p>
            <a:pPr algn="ctr"/>
            <a:r>
              <a:rPr lang="en-US" sz="2000"/>
              <a:t>(CPR, Cepher (Modified))</a:t>
            </a:r>
          </a:p>
        </p:txBody>
      </p:sp>
      <p:sp>
        <p:nvSpPr>
          <p:cNvPr id="5" name="TextBox 4">
            <a:extLst>
              <a:ext uri="{FF2B5EF4-FFF2-40B4-BE49-F238E27FC236}">
                <a16:creationId xmlns:a16="http://schemas.microsoft.com/office/drawing/2014/main" id="{DC86C25D-4F43-1520-27C8-9ED2EDFF3287}"/>
              </a:ext>
            </a:extLst>
          </p:cNvPr>
          <p:cNvSpPr txBox="1"/>
          <p:nvPr/>
        </p:nvSpPr>
        <p:spPr>
          <a:xfrm>
            <a:off x="1016000" y="1905000"/>
            <a:ext cx="10160000" cy="1523494"/>
          </a:xfrm>
          <a:prstGeom prst="rect">
            <a:avLst/>
          </a:prstGeom>
          <a:noFill/>
        </p:spPr>
        <p:txBody>
          <a:bodyPr vert="horz" rtlCol="0">
            <a:spAutoFit/>
          </a:bodyPr>
          <a:lstStyle/>
          <a:p>
            <a:pPr algn="ctr"/>
            <a:r>
              <a:rPr lang="en-US" sz="3100"/>
              <a:t>I am Raphael, one of the seven holy angels, </a:t>
            </a:r>
            <a:r>
              <a:rPr lang="en-US" sz="3100" b="1">
                <a:solidFill>
                  <a:srgbClr val="FF0000"/>
                </a:solidFill>
              </a:rPr>
              <a:t>which present the prayers of the saints</a:t>
            </a:r>
            <a:r>
              <a:rPr lang="en-US" sz="3100"/>
              <a:t>, and which go in and out before the glory of the holy one.</a:t>
            </a:r>
          </a:p>
        </p:txBody>
      </p:sp>
    </p:spTree>
    <p:extLst>
      <p:ext uri="{BB962C8B-B14F-4D97-AF65-F5344CB8AC3E}">
        <p14:creationId xmlns:p14="http://schemas.microsoft.com/office/powerpoint/2010/main" val="1424551711"/>
      </p:ext>
    </p:extLst>
  </p:cSld>
  <p:clrMapOvr>
    <a:masterClrMapping/>
  </p:clrMapOvr>
</p:sld>
</file>

<file path=ppt/slides/slide2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1B3401-B3F1-660D-7505-7C1600E15C85}"/>
              </a:ext>
            </a:extLst>
          </p:cNvPr>
          <p:cNvSpPr>
            <a:spLocks noGrp="1"/>
          </p:cNvSpPr>
          <p:nvPr>
            <p:ph type="ctrTitle"/>
          </p:nvPr>
        </p:nvSpPr>
        <p:spPr>
          <a:xfrm>
            <a:off x="518160" y="762000"/>
            <a:ext cx="11155680" cy="3429000"/>
          </a:xfrm>
        </p:spPr>
        <p:txBody>
          <a:bodyPr>
            <a:normAutofit/>
          </a:bodyPr>
          <a:lstStyle/>
          <a:p>
            <a:pPr algn="ctr"/>
            <a:r>
              <a:rPr lang="en-US" sz="4800">
                <a:solidFill>
                  <a:srgbClr val="000000"/>
                </a:solidFill>
              </a:rPr>
              <a:t>Angels have their own priesthood</a:t>
            </a:r>
          </a:p>
        </p:txBody>
      </p:sp>
      <p:sp>
        <p:nvSpPr>
          <p:cNvPr id="3" name="Subtitle 2">
            <a:extLst>
              <a:ext uri="{FF2B5EF4-FFF2-40B4-BE49-F238E27FC236}">
                <a16:creationId xmlns:a16="http://schemas.microsoft.com/office/drawing/2014/main" id="{64E75E39-E0E5-7DAB-988E-2E305435736A}"/>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474007317"/>
      </p:ext>
    </p:extLst>
  </p:cSld>
  <p:clrMapOvr>
    <a:masterClrMapping/>
  </p:clrMapOvr>
</p:sld>
</file>

<file path=ppt/slides/slide2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795BA44-91E3-0C48-5416-C216B790BF98}"/>
              </a:ext>
            </a:extLst>
          </p:cNvPr>
          <p:cNvSpPr txBox="1"/>
          <p:nvPr/>
        </p:nvSpPr>
        <p:spPr>
          <a:xfrm>
            <a:off x="127000" y="127000"/>
            <a:ext cx="7315200" cy="276999"/>
          </a:xfrm>
          <a:prstGeom prst="rect">
            <a:avLst/>
          </a:prstGeom>
          <a:noFill/>
        </p:spPr>
        <p:txBody>
          <a:bodyPr vert="horz" lIns="0" tIns="0" rIns="0" bIns="0" rtlCol="0">
            <a:spAutoFit/>
          </a:bodyPr>
          <a:lstStyle/>
          <a:p>
            <a:r>
              <a:rPr lang="en-US"/>
              <a:t>ANGELS HAVE THEIR OWN PRIESTHOOD</a:t>
            </a:r>
          </a:p>
        </p:txBody>
      </p:sp>
      <p:sp>
        <p:nvSpPr>
          <p:cNvPr id="3" name="TextBox 2">
            <a:extLst>
              <a:ext uri="{FF2B5EF4-FFF2-40B4-BE49-F238E27FC236}">
                <a16:creationId xmlns:a16="http://schemas.microsoft.com/office/drawing/2014/main" id="{A9DCE43D-0022-8F95-2905-D0CDE7A35FD2}"/>
              </a:ext>
            </a:extLst>
          </p:cNvPr>
          <p:cNvSpPr txBox="1"/>
          <p:nvPr/>
        </p:nvSpPr>
        <p:spPr>
          <a:xfrm>
            <a:off x="0" y="762000"/>
            <a:ext cx="12192000" cy="646331"/>
          </a:xfrm>
          <a:prstGeom prst="rect">
            <a:avLst/>
          </a:prstGeom>
          <a:noFill/>
        </p:spPr>
        <p:txBody>
          <a:bodyPr vert="horz" rtlCol="0">
            <a:spAutoFit/>
          </a:bodyPr>
          <a:lstStyle/>
          <a:p>
            <a:pPr algn="ctr"/>
            <a:r>
              <a:rPr lang="en-US" sz="3600"/>
              <a:t>Ephesians 3:10</a:t>
            </a:r>
          </a:p>
        </p:txBody>
      </p:sp>
      <p:sp>
        <p:nvSpPr>
          <p:cNvPr id="4" name="TextBox 3">
            <a:extLst>
              <a:ext uri="{FF2B5EF4-FFF2-40B4-BE49-F238E27FC236}">
                <a16:creationId xmlns:a16="http://schemas.microsoft.com/office/drawing/2014/main" id="{C923DABB-AAA6-0DE2-C383-4A82C997BB6F}"/>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B6A753C0-5D1A-ACB5-8C10-E7B3E2401778}"/>
              </a:ext>
            </a:extLst>
          </p:cNvPr>
          <p:cNvSpPr txBox="1"/>
          <p:nvPr/>
        </p:nvSpPr>
        <p:spPr>
          <a:xfrm>
            <a:off x="1016000" y="1905000"/>
            <a:ext cx="10160000" cy="1523494"/>
          </a:xfrm>
          <a:prstGeom prst="rect">
            <a:avLst/>
          </a:prstGeom>
          <a:noFill/>
        </p:spPr>
        <p:txBody>
          <a:bodyPr vert="horz" rtlCol="0">
            <a:spAutoFit/>
          </a:bodyPr>
          <a:lstStyle/>
          <a:p>
            <a:pPr algn="ctr"/>
            <a:r>
              <a:rPr lang="en-US" sz="3100"/>
              <a:t>to the intent that now unto the </a:t>
            </a:r>
            <a:r>
              <a:rPr lang="en-US" sz="3100" b="1">
                <a:solidFill>
                  <a:srgbClr val="FF0000"/>
                </a:solidFill>
              </a:rPr>
              <a:t>principalities and the powers in the heavenly places</a:t>
            </a:r>
            <a:r>
              <a:rPr lang="en-US" sz="3100"/>
              <a:t> might be made known through the church the manifold wisdom of God,</a:t>
            </a:r>
          </a:p>
        </p:txBody>
      </p:sp>
    </p:spTree>
    <p:extLst>
      <p:ext uri="{BB962C8B-B14F-4D97-AF65-F5344CB8AC3E}">
        <p14:creationId xmlns:p14="http://schemas.microsoft.com/office/powerpoint/2010/main" val="1431773233"/>
      </p:ext>
    </p:extLst>
  </p:cSld>
  <p:clrMapOvr>
    <a:masterClrMapping/>
  </p:clrMapOvr>
</p:sld>
</file>

<file path=ppt/slides/slide2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04587E1-E4BA-6386-0381-684BBF897F61}"/>
              </a:ext>
            </a:extLst>
          </p:cNvPr>
          <p:cNvSpPr txBox="1"/>
          <p:nvPr/>
        </p:nvSpPr>
        <p:spPr>
          <a:xfrm>
            <a:off x="127000" y="127000"/>
            <a:ext cx="7315200" cy="276999"/>
          </a:xfrm>
          <a:prstGeom prst="rect">
            <a:avLst/>
          </a:prstGeom>
          <a:noFill/>
        </p:spPr>
        <p:txBody>
          <a:bodyPr vert="horz" lIns="0" tIns="0" rIns="0" bIns="0" rtlCol="0">
            <a:spAutoFit/>
          </a:bodyPr>
          <a:lstStyle/>
          <a:p>
            <a:r>
              <a:rPr lang="en-US"/>
              <a:t>ANGELS HAVE THEIR OWN PRIESTHOOD</a:t>
            </a:r>
          </a:p>
        </p:txBody>
      </p:sp>
      <p:sp>
        <p:nvSpPr>
          <p:cNvPr id="3" name="TextBox 2">
            <a:extLst>
              <a:ext uri="{FF2B5EF4-FFF2-40B4-BE49-F238E27FC236}">
                <a16:creationId xmlns:a16="http://schemas.microsoft.com/office/drawing/2014/main" id="{73E21200-1A3F-67A3-4863-41F4B0C06B27}"/>
              </a:ext>
            </a:extLst>
          </p:cNvPr>
          <p:cNvSpPr txBox="1"/>
          <p:nvPr/>
        </p:nvSpPr>
        <p:spPr>
          <a:xfrm>
            <a:off x="0" y="762000"/>
            <a:ext cx="12192000" cy="646331"/>
          </a:xfrm>
          <a:prstGeom prst="rect">
            <a:avLst/>
          </a:prstGeom>
          <a:noFill/>
        </p:spPr>
        <p:txBody>
          <a:bodyPr vert="horz" rtlCol="0">
            <a:spAutoFit/>
          </a:bodyPr>
          <a:lstStyle/>
          <a:p>
            <a:pPr algn="ctr"/>
            <a:r>
              <a:rPr lang="en-US" sz="3600"/>
              <a:t>Jubilees 31:13-14</a:t>
            </a:r>
          </a:p>
        </p:txBody>
      </p:sp>
      <p:sp>
        <p:nvSpPr>
          <p:cNvPr id="4" name="TextBox 3">
            <a:extLst>
              <a:ext uri="{FF2B5EF4-FFF2-40B4-BE49-F238E27FC236}">
                <a16:creationId xmlns:a16="http://schemas.microsoft.com/office/drawing/2014/main" id="{22C99270-CE9F-A83E-526A-730CE5D87E29}"/>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16F72701-1794-3017-0295-DE3263347B7B}"/>
              </a:ext>
            </a:extLst>
          </p:cNvPr>
          <p:cNvSpPr txBox="1"/>
          <p:nvPr/>
        </p:nvSpPr>
        <p:spPr>
          <a:xfrm>
            <a:off x="1016000" y="1905000"/>
            <a:ext cx="10160000" cy="3908762"/>
          </a:xfrm>
          <a:prstGeom prst="rect">
            <a:avLst/>
          </a:prstGeom>
          <a:noFill/>
        </p:spPr>
        <p:txBody>
          <a:bodyPr vert="horz" rtlCol="0">
            <a:spAutoFit/>
          </a:bodyPr>
          <a:lstStyle/>
          <a:p>
            <a:pPr algn="ctr"/>
            <a:r>
              <a:rPr lang="en-US" sz="3100"/>
              <a:t>And he turned to Levi first, and began to bless him first, and said unto him: May the God of all, the very Lord of all the ages, bless thee and thy children throughout all the ages. And may the Lord give to thee and to thy seed greatness and great glory, and cause thee and thy seed, from among all flesh, </a:t>
            </a:r>
            <a:r>
              <a:rPr lang="en-US" sz="3100" b="1">
                <a:solidFill>
                  <a:srgbClr val="FF0000"/>
                </a:solidFill>
              </a:rPr>
              <a:t>to approach Him to serve in His sanctuary as the angels of the presence and as the holy ones</a:t>
            </a:r>
            <a:r>
              <a:rPr lang="en-US" sz="3100"/>
              <a:t>. (Continued...)</a:t>
            </a:r>
          </a:p>
        </p:txBody>
      </p:sp>
    </p:spTree>
    <p:extLst>
      <p:ext uri="{BB962C8B-B14F-4D97-AF65-F5344CB8AC3E}">
        <p14:creationId xmlns:p14="http://schemas.microsoft.com/office/powerpoint/2010/main" val="2223817109"/>
      </p:ext>
    </p:extLst>
  </p:cSld>
  <p:clrMapOvr>
    <a:masterClrMapping/>
  </p:clrMapOvr>
</p:sld>
</file>

<file path=ppt/slides/slide2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8E2B9CB-AD7E-3771-BD91-8BC5439C5F19}"/>
              </a:ext>
            </a:extLst>
          </p:cNvPr>
          <p:cNvSpPr txBox="1"/>
          <p:nvPr/>
        </p:nvSpPr>
        <p:spPr>
          <a:xfrm>
            <a:off x="127000" y="127000"/>
            <a:ext cx="7315200" cy="276999"/>
          </a:xfrm>
          <a:prstGeom prst="rect">
            <a:avLst/>
          </a:prstGeom>
          <a:noFill/>
        </p:spPr>
        <p:txBody>
          <a:bodyPr vert="horz" lIns="0" tIns="0" rIns="0" bIns="0" rtlCol="0">
            <a:spAutoFit/>
          </a:bodyPr>
          <a:lstStyle/>
          <a:p>
            <a:r>
              <a:rPr lang="en-US"/>
              <a:t>ANGELS HAVE THEIR OWN PRIESTHOOD</a:t>
            </a:r>
          </a:p>
        </p:txBody>
      </p:sp>
      <p:sp>
        <p:nvSpPr>
          <p:cNvPr id="3" name="TextBox 2">
            <a:extLst>
              <a:ext uri="{FF2B5EF4-FFF2-40B4-BE49-F238E27FC236}">
                <a16:creationId xmlns:a16="http://schemas.microsoft.com/office/drawing/2014/main" id="{24BA3E18-B724-6B20-9C64-E15241B9484E}"/>
              </a:ext>
            </a:extLst>
          </p:cNvPr>
          <p:cNvSpPr txBox="1"/>
          <p:nvPr/>
        </p:nvSpPr>
        <p:spPr>
          <a:xfrm>
            <a:off x="1016000" y="635000"/>
            <a:ext cx="10160000" cy="1523494"/>
          </a:xfrm>
          <a:prstGeom prst="rect">
            <a:avLst/>
          </a:prstGeom>
          <a:noFill/>
        </p:spPr>
        <p:txBody>
          <a:bodyPr vert="horz" rtlCol="0">
            <a:spAutoFit/>
          </a:bodyPr>
          <a:lstStyle/>
          <a:p>
            <a:pPr algn="ctr"/>
            <a:r>
              <a:rPr lang="en-US" sz="3100"/>
              <a:t>(Even) as they, shall the seed of thy sons be for glory and greatness and holiness, and may He make them great unto all the ages.</a:t>
            </a:r>
          </a:p>
        </p:txBody>
      </p:sp>
    </p:spTree>
    <p:extLst>
      <p:ext uri="{BB962C8B-B14F-4D97-AF65-F5344CB8AC3E}">
        <p14:creationId xmlns:p14="http://schemas.microsoft.com/office/powerpoint/2010/main" val="3456229747"/>
      </p:ext>
    </p:extLst>
  </p:cSld>
  <p:clrMapOvr>
    <a:masterClrMapping/>
  </p:clrMapOvr>
</p:sld>
</file>

<file path=ppt/slides/slide2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C47D9B5-8E6F-64C5-54CA-D33A7FD56437}"/>
              </a:ext>
            </a:extLst>
          </p:cNvPr>
          <p:cNvSpPr txBox="1"/>
          <p:nvPr/>
        </p:nvSpPr>
        <p:spPr>
          <a:xfrm>
            <a:off x="127000" y="127000"/>
            <a:ext cx="7315200" cy="276999"/>
          </a:xfrm>
          <a:prstGeom prst="rect">
            <a:avLst/>
          </a:prstGeom>
          <a:noFill/>
        </p:spPr>
        <p:txBody>
          <a:bodyPr vert="horz" lIns="0" tIns="0" rIns="0" bIns="0" rtlCol="0">
            <a:spAutoFit/>
          </a:bodyPr>
          <a:lstStyle/>
          <a:p>
            <a:r>
              <a:rPr lang="en-US"/>
              <a:t>ANGELS HAVE THEIR OWN PRIESTHOOD</a:t>
            </a:r>
          </a:p>
        </p:txBody>
      </p:sp>
      <p:sp>
        <p:nvSpPr>
          <p:cNvPr id="3" name="TextBox 2">
            <a:extLst>
              <a:ext uri="{FF2B5EF4-FFF2-40B4-BE49-F238E27FC236}">
                <a16:creationId xmlns:a16="http://schemas.microsoft.com/office/drawing/2014/main" id="{40E3D61A-ED3F-A521-F3CA-DFFB10CF1348}"/>
              </a:ext>
            </a:extLst>
          </p:cNvPr>
          <p:cNvSpPr txBox="1"/>
          <p:nvPr/>
        </p:nvSpPr>
        <p:spPr>
          <a:xfrm>
            <a:off x="0" y="762000"/>
            <a:ext cx="12192000" cy="646331"/>
          </a:xfrm>
          <a:prstGeom prst="rect">
            <a:avLst/>
          </a:prstGeom>
          <a:noFill/>
        </p:spPr>
        <p:txBody>
          <a:bodyPr vert="horz" rtlCol="0">
            <a:spAutoFit/>
          </a:bodyPr>
          <a:lstStyle/>
          <a:p>
            <a:pPr algn="ctr"/>
            <a:r>
              <a:rPr lang="en-US" sz="3600"/>
              <a:t>Testament of Levi 3:1</a:t>
            </a:r>
          </a:p>
        </p:txBody>
      </p:sp>
      <p:sp>
        <p:nvSpPr>
          <p:cNvPr id="4" name="TextBox 3">
            <a:extLst>
              <a:ext uri="{FF2B5EF4-FFF2-40B4-BE49-F238E27FC236}">
                <a16:creationId xmlns:a16="http://schemas.microsoft.com/office/drawing/2014/main" id="{E722DD87-D492-5A5A-F7B0-7DF255ECFAEC}"/>
              </a:ext>
            </a:extLst>
          </p:cNvPr>
          <p:cNvSpPr txBox="1"/>
          <p:nvPr/>
        </p:nvSpPr>
        <p:spPr>
          <a:xfrm>
            <a:off x="0" y="1270000"/>
            <a:ext cx="12192000" cy="400110"/>
          </a:xfrm>
          <a:prstGeom prst="rect">
            <a:avLst/>
          </a:prstGeom>
          <a:noFill/>
        </p:spPr>
        <p:txBody>
          <a:bodyPr vert="horz" rtlCol="0">
            <a:spAutoFit/>
          </a:bodyPr>
          <a:lstStyle/>
          <a:p>
            <a:pPr algn="ctr"/>
            <a:r>
              <a:rPr lang="en-US" sz="2000"/>
              <a:t>(RHCVKJ, R.H. Charles Translation, Edited by Ken Johnson, Th.D.)</a:t>
            </a:r>
          </a:p>
        </p:txBody>
      </p:sp>
      <p:sp>
        <p:nvSpPr>
          <p:cNvPr id="5" name="TextBox 4">
            <a:extLst>
              <a:ext uri="{FF2B5EF4-FFF2-40B4-BE49-F238E27FC236}">
                <a16:creationId xmlns:a16="http://schemas.microsoft.com/office/drawing/2014/main" id="{52670AD4-ACCE-7907-F528-62564D04ECFE}"/>
              </a:ext>
            </a:extLst>
          </p:cNvPr>
          <p:cNvSpPr txBox="1"/>
          <p:nvPr/>
        </p:nvSpPr>
        <p:spPr>
          <a:xfrm>
            <a:off x="1016000" y="1905000"/>
            <a:ext cx="10160000" cy="2477601"/>
          </a:xfrm>
          <a:prstGeom prst="rect">
            <a:avLst/>
          </a:prstGeom>
          <a:noFill/>
        </p:spPr>
        <p:txBody>
          <a:bodyPr vert="horz" rtlCol="0">
            <a:spAutoFit/>
          </a:bodyPr>
          <a:lstStyle/>
          <a:p>
            <a:pPr algn="ctr"/>
            <a:r>
              <a:rPr lang="en-US" sz="3100"/>
              <a:t>In the sixth are the angels of the presence of the Lord, </a:t>
            </a:r>
            <a:r>
              <a:rPr lang="en-US" sz="3100" b="1">
                <a:solidFill>
                  <a:srgbClr val="FF0000"/>
                </a:solidFill>
              </a:rPr>
              <a:t>who minister and make propitiation to the Lord</a:t>
            </a:r>
            <a:r>
              <a:rPr lang="en-US" sz="3100"/>
              <a:t> for all the sins the righteous committed in ignorance; and </a:t>
            </a:r>
            <a:r>
              <a:rPr lang="en-US" sz="3100" b="1">
                <a:solidFill>
                  <a:srgbClr val="FF0000"/>
                </a:solidFill>
              </a:rPr>
              <a:t>they offer to the Lord</a:t>
            </a:r>
            <a:r>
              <a:rPr lang="en-US" sz="3100"/>
              <a:t> a reasonable sweet-smelling savor, and a bloodless offering.</a:t>
            </a:r>
          </a:p>
        </p:txBody>
      </p:sp>
    </p:spTree>
    <p:extLst>
      <p:ext uri="{BB962C8B-B14F-4D97-AF65-F5344CB8AC3E}">
        <p14:creationId xmlns:p14="http://schemas.microsoft.com/office/powerpoint/2010/main" val="2916965975"/>
      </p:ext>
    </p:extLst>
  </p:cSld>
  <p:clrMapOvr>
    <a:masterClrMapping/>
  </p:clrMapOvr>
</p:sld>
</file>

<file path=ppt/slides/slide2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95B4AA1-0610-089A-C292-FF77149AC8F3}"/>
              </a:ext>
            </a:extLst>
          </p:cNvPr>
          <p:cNvSpPr txBox="1"/>
          <p:nvPr/>
        </p:nvSpPr>
        <p:spPr>
          <a:xfrm>
            <a:off x="127000" y="127000"/>
            <a:ext cx="7315200" cy="276999"/>
          </a:xfrm>
          <a:prstGeom prst="rect">
            <a:avLst/>
          </a:prstGeom>
          <a:noFill/>
        </p:spPr>
        <p:txBody>
          <a:bodyPr vert="horz" lIns="0" tIns="0" rIns="0" bIns="0" rtlCol="0">
            <a:spAutoFit/>
          </a:bodyPr>
          <a:lstStyle/>
          <a:p>
            <a:r>
              <a:rPr lang="en-US"/>
              <a:t>ANGELS HAVE THEIR OWN PRIESTHOOD</a:t>
            </a:r>
          </a:p>
        </p:txBody>
      </p:sp>
      <p:sp>
        <p:nvSpPr>
          <p:cNvPr id="3" name="TextBox 2">
            <a:extLst>
              <a:ext uri="{FF2B5EF4-FFF2-40B4-BE49-F238E27FC236}">
                <a16:creationId xmlns:a16="http://schemas.microsoft.com/office/drawing/2014/main" id="{62961025-B482-C250-737B-652FED42EAEB}"/>
              </a:ext>
            </a:extLst>
          </p:cNvPr>
          <p:cNvSpPr txBox="1"/>
          <p:nvPr/>
        </p:nvSpPr>
        <p:spPr>
          <a:xfrm>
            <a:off x="0" y="762000"/>
            <a:ext cx="12192000" cy="646331"/>
          </a:xfrm>
          <a:prstGeom prst="rect">
            <a:avLst/>
          </a:prstGeom>
          <a:noFill/>
        </p:spPr>
        <p:txBody>
          <a:bodyPr vert="horz" rtlCol="0">
            <a:spAutoFit/>
          </a:bodyPr>
          <a:lstStyle/>
          <a:p>
            <a:pPr algn="ctr"/>
            <a:r>
              <a:rPr lang="en-US" sz="3600"/>
              <a:t>Tobit 12:15</a:t>
            </a:r>
          </a:p>
        </p:txBody>
      </p:sp>
      <p:sp>
        <p:nvSpPr>
          <p:cNvPr id="4" name="TextBox 3">
            <a:extLst>
              <a:ext uri="{FF2B5EF4-FFF2-40B4-BE49-F238E27FC236}">
                <a16:creationId xmlns:a16="http://schemas.microsoft.com/office/drawing/2014/main" id="{6D587BDF-3FAC-7BB5-E0AF-9BA79607E792}"/>
              </a:ext>
            </a:extLst>
          </p:cNvPr>
          <p:cNvSpPr txBox="1"/>
          <p:nvPr/>
        </p:nvSpPr>
        <p:spPr>
          <a:xfrm>
            <a:off x="0" y="1270000"/>
            <a:ext cx="12192000" cy="400110"/>
          </a:xfrm>
          <a:prstGeom prst="rect">
            <a:avLst/>
          </a:prstGeom>
          <a:noFill/>
        </p:spPr>
        <p:txBody>
          <a:bodyPr vert="horz" rtlCol="0">
            <a:spAutoFit/>
          </a:bodyPr>
          <a:lstStyle/>
          <a:p>
            <a:pPr algn="ctr"/>
            <a:r>
              <a:rPr lang="en-US" sz="2000"/>
              <a:t>(CPR, Cepher (Modified))</a:t>
            </a:r>
          </a:p>
        </p:txBody>
      </p:sp>
      <p:sp>
        <p:nvSpPr>
          <p:cNvPr id="5" name="TextBox 4">
            <a:extLst>
              <a:ext uri="{FF2B5EF4-FFF2-40B4-BE49-F238E27FC236}">
                <a16:creationId xmlns:a16="http://schemas.microsoft.com/office/drawing/2014/main" id="{B813A6B8-C8E7-F313-37CE-4C1C9AA08DC7}"/>
              </a:ext>
            </a:extLst>
          </p:cNvPr>
          <p:cNvSpPr txBox="1"/>
          <p:nvPr/>
        </p:nvSpPr>
        <p:spPr>
          <a:xfrm>
            <a:off x="1016000" y="1905000"/>
            <a:ext cx="10160000" cy="1523494"/>
          </a:xfrm>
          <a:prstGeom prst="rect">
            <a:avLst/>
          </a:prstGeom>
          <a:noFill/>
        </p:spPr>
        <p:txBody>
          <a:bodyPr vert="horz" rtlCol="0">
            <a:spAutoFit/>
          </a:bodyPr>
          <a:lstStyle/>
          <a:p>
            <a:pPr algn="ctr"/>
            <a:r>
              <a:rPr lang="en-US" sz="3100"/>
              <a:t>I am Raphael, one of the seven holy angels, </a:t>
            </a:r>
            <a:r>
              <a:rPr lang="en-US" sz="3100" b="1">
                <a:solidFill>
                  <a:srgbClr val="FF0000"/>
                </a:solidFill>
              </a:rPr>
              <a:t>which present the prayers of the saints, and which go in and out before the glory of the holy one.</a:t>
            </a:r>
          </a:p>
        </p:txBody>
      </p:sp>
    </p:spTree>
    <p:extLst>
      <p:ext uri="{BB962C8B-B14F-4D97-AF65-F5344CB8AC3E}">
        <p14:creationId xmlns:p14="http://schemas.microsoft.com/office/powerpoint/2010/main" val="3342024108"/>
      </p:ext>
    </p:extLst>
  </p:cSld>
  <p:clrMapOvr>
    <a:masterClrMapping/>
  </p:clrMapOvr>
</p:sld>
</file>

<file path=ppt/slides/slide2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C8E6B1-7250-EA02-326C-52BB90D340FB}"/>
              </a:ext>
            </a:extLst>
          </p:cNvPr>
          <p:cNvSpPr>
            <a:spLocks noGrp="1"/>
          </p:cNvSpPr>
          <p:nvPr>
            <p:ph type="ctrTitle"/>
          </p:nvPr>
        </p:nvSpPr>
        <p:spPr>
          <a:xfrm>
            <a:off x="518160" y="762000"/>
            <a:ext cx="11155680" cy="3429000"/>
          </a:xfrm>
        </p:spPr>
        <p:txBody>
          <a:bodyPr>
            <a:normAutofit/>
          </a:bodyPr>
          <a:lstStyle/>
          <a:p>
            <a:pPr algn="ctr"/>
            <a:r>
              <a:rPr lang="en-US" sz="4800">
                <a:solidFill>
                  <a:srgbClr val="000000"/>
                </a:solidFill>
              </a:rPr>
              <a:t>Angels Created</a:t>
            </a:r>
          </a:p>
        </p:txBody>
      </p:sp>
      <p:sp>
        <p:nvSpPr>
          <p:cNvPr id="3" name="Subtitle 2">
            <a:extLst>
              <a:ext uri="{FF2B5EF4-FFF2-40B4-BE49-F238E27FC236}">
                <a16:creationId xmlns:a16="http://schemas.microsoft.com/office/drawing/2014/main" id="{DAA4346E-1C42-DCB5-B8E7-FD279479B945}"/>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211600291"/>
      </p:ext>
    </p:extLst>
  </p:cSld>
  <p:clrMapOvr>
    <a:masterClrMapping/>
  </p:clrMapOvr>
</p:sld>
</file>

<file path=ppt/slides/slide2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0A7C44A-8A86-D159-B87F-26CA81ED2F37}"/>
              </a:ext>
            </a:extLst>
          </p:cNvPr>
          <p:cNvSpPr txBox="1"/>
          <p:nvPr/>
        </p:nvSpPr>
        <p:spPr>
          <a:xfrm>
            <a:off x="127000" y="127000"/>
            <a:ext cx="7315200" cy="276999"/>
          </a:xfrm>
          <a:prstGeom prst="rect">
            <a:avLst/>
          </a:prstGeom>
          <a:noFill/>
        </p:spPr>
        <p:txBody>
          <a:bodyPr vert="horz" lIns="0" tIns="0" rIns="0" bIns="0" rtlCol="0">
            <a:spAutoFit/>
          </a:bodyPr>
          <a:lstStyle/>
          <a:p>
            <a:r>
              <a:rPr lang="en-US"/>
              <a:t>ANGELS CREATED</a:t>
            </a:r>
          </a:p>
        </p:txBody>
      </p:sp>
      <p:sp>
        <p:nvSpPr>
          <p:cNvPr id="3" name="TextBox 2">
            <a:extLst>
              <a:ext uri="{FF2B5EF4-FFF2-40B4-BE49-F238E27FC236}">
                <a16:creationId xmlns:a16="http://schemas.microsoft.com/office/drawing/2014/main" id="{EE1D46DC-53A6-42E1-50AA-C955C5A7DBE9}"/>
              </a:ext>
            </a:extLst>
          </p:cNvPr>
          <p:cNvSpPr txBox="1"/>
          <p:nvPr/>
        </p:nvSpPr>
        <p:spPr>
          <a:xfrm>
            <a:off x="0" y="762000"/>
            <a:ext cx="12192000" cy="646331"/>
          </a:xfrm>
          <a:prstGeom prst="rect">
            <a:avLst/>
          </a:prstGeom>
          <a:noFill/>
        </p:spPr>
        <p:txBody>
          <a:bodyPr vert="horz" rtlCol="0">
            <a:spAutoFit/>
          </a:bodyPr>
          <a:lstStyle/>
          <a:p>
            <a:pPr algn="ctr"/>
            <a:r>
              <a:rPr lang="en-US" sz="3600"/>
              <a:t>Jubilees 15:27</a:t>
            </a:r>
          </a:p>
        </p:txBody>
      </p:sp>
      <p:sp>
        <p:nvSpPr>
          <p:cNvPr id="4" name="TextBox 3">
            <a:extLst>
              <a:ext uri="{FF2B5EF4-FFF2-40B4-BE49-F238E27FC236}">
                <a16:creationId xmlns:a16="http://schemas.microsoft.com/office/drawing/2014/main" id="{BD2EE2AC-17D1-908E-99D5-7EDF094150F8}"/>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4A467AFF-B7B1-84BD-9A75-A7D2A3F48470}"/>
              </a:ext>
            </a:extLst>
          </p:cNvPr>
          <p:cNvSpPr txBox="1"/>
          <p:nvPr/>
        </p:nvSpPr>
        <p:spPr>
          <a:xfrm>
            <a:off x="1016000" y="1905000"/>
            <a:ext cx="10160000" cy="2477601"/>
          </a:xfrm>
          <a:prstGeom prst="rect">
            <a:avLst/>
          </a:prstGeom>
          <a:noFill/>
        </p:spPr>
        <p:txBody>
          <a:bodyPr vert="horz" rtlCol="0">
            <a:spAutoFit/>
          </a:bodyPr>
          <a:lstStyle/>
          <a:p>
            <a:pPr algn="ctr"/>
            <a:r>
              <a:rPr lang="en-US" sz="3100"/>
              <a:t>For </a:t>
            </a:r>
            <a:r>
              <a:rPr lang="en-US" sz="3100" b="1">
                <a:solidFill>
                  <a:srgbClr val="FF0000"/>
                </a:solidFill>
              </a:rPr>
              <a:t>all the angels of the presence and all the angels of sanctification have been so created from the day of their creation</a:t>
            </a:r>
            <a:r>
              <a:rPr lang="en-US" sz="3100"/>
              <a:t>, and before the angels of the presence and the angels of sanctification He hath sanctified Israel, that they should be with Him and with His holy angels.</a:t>
            </a:r>
          </a:p>
        </p:txBody>
      </p:sp>
    </p:spTree>
    <p:extLst>
      <p:ext uri="{BB962C8B-B14F-4D97-AF65-F5344CB8AC3E}">
        <p14:creationId xmlns:p14="http://schemas.microsoft.com/office/powerpoint/2010/main" val="337259278"/>
      </p:ext>
    </p:extLst>
  </p:cSld>
  <p:clrMapOvr>
    <a:masterClrMapping/>
  </p:clrMapOvr>
</p:sld>
</file>

<file path=ppt/theme/theme1.xml><?xml version="1.0" encoding="utf-8"?>
<a:theme xmlns:a="http://schemas.openxmlformats.org/drawingml/2006/main" name="GestaltVTI">
  <a:themeElements>
    <a:clrScheme name="Gestalt">
      <a:dk1>
        <a:srgbClr val="000000"/>
      </a:dk1>
      <a:lt1>
        <a:sysClr val="window" lastClr="FFFFFF"/>
      </a:lt1>
      <a:dk2>
        <a:srgbClr val="262626"/>
      </a:dk2>
      <a:lt2>
        <a:srgbClr val="F7F7F7"/>
      </a:lt2>
      <a:accent1>
        <a:srgbClr val="EBA000"/>
      </a:accent1>
      <a:accent2>
        <a:srgbClr val="00BAC8"/>
      </a:accent2>
      <a:accent3>
        <a:srgbClr val="E64823"/>
      </a:accent3>
      <a:accent4>
        <a:srgbClr val="4D5AFF"/>
      </a:accent4>
      <a:accent5>
        <a:srgbClr val="FE5D21"/>
      </a:accent5>
      <a:accent6>
        <a:srgbClr val="00C777"/>
      </a:accent6>
      <a:hlink>
        <a:srgbClr val="2998E3"/>
      </a:hlink>
      <a:folHlink>
        <a:srgbClr val="939393"/>
      </a:folHlink>
    </a:clrScheme>
    <a:fontScheme name="Gestalt">
      <a:majorFont>
        <a:latin typeface="Bierstadt"/>
        <a:ea typeface=""/>
        <a:cs typeface=""/>
      </a:majorFont>
      <a:minorFont>
        <a:latin typeface="Bierstad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GestaltVTI" id="{4F87C71D-53D1-4B71-BF97-FD0EA4B25665}" vid="{A110AFC4-8D8A-4C02-8885-7BA370B379B5}"/>
    </a:ext>
  </a:extLst>
</a:theme>
</file>

<file path=docProps/app.xml><?xml version="1.0" encoding="utf-8"?>
<Properties xmlns="http://schemas.openxmlformats.org/officeDocument/2006/extended-properties" xmlns:vt="http://schemas.openxmlformats.org/officeDocument/2006/docPropsVTypes">
  <TotalTime>8</TotalTime>
  <Words>15771</Words>
  <Application>Microsoft Office PowerPoint</Application>
  <PresentationFormat>Widescreen</PresentationFormat>
  <Paragraphs>820</Paragraphs>
  <Slides>258</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258</vt:i4>
      </vt:variant>
    </vt:vector>
  </HeadingPairs>
  <TitlesOfParts>
    <vt:vector size="261" baseType="lpstr">
      <vt:lpstr>Arial</vt:lpstr>
      <vt:lpstr>Bierstadt</vt:lpstr>
      <vt:lpstr>GestaltVTI</vt:lpstr>
      <vt:lpstr>Angels Servants of YHVH</vt:lpstr>
      <vt:lpstr>Attributes of Angels</vt:lpstr>
      <vt:lpstr>Angels are immortal</vt:lpstr>
      <vt:lpstr>PowerPoint Presentation</vt:lpstr>
      <vt:lpstr>Angels are powerful</vt:lpstr>
      <vt:lpstr>PowerPoint Presentation</vt:lpstr>
      <vt:lpstr>PowerPoint Presentation</vt:lpstr>
      <vt:lpstr>PowerPoint Presentation</vt:lpstr>
      <vt:lpstr>Angels have emotions</vt:lpstr>
      <vt:lpstr>PowerPoint Presentation</vt:lpstr>
      <vt:lpstr>PowerPoint Presentation</vt:lpstr>
      <vt:lpstr>PowerPoint Presentation</vt:lpstr>
      <vt:lpstr>PowerPoint Presentation</vt:lpstr>
      <vt:lpstr>PowerPoint Presentation</vt:lpstr>
      <vt:lpstr>PowerPoint Presentation</vt:lpstr>
      <vt:lpstr>Angels associated with fire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Angels can see</vt:lpstr>
      <vt:lpstr>PowerPoint Presentation</vt:lpstr>
      <vt:lpstr>Angels can speak</vt:lpstr>
      <vt:lpstr>PowerPoint Presentation</vt:lpstr>
      <vt:lpstr>PowerPoint Presentation</vt:lpstr>
      <vt:lpstr>PowerPoint Presentation</vt:lpstr>
      <vt:lpstr>PowerPoint Presentation</vt:lpstr>
      <vt:lpstr>PowerPoint Presentation</vt:lpstr>
      <vt:lpstr>PowerPoint Presentation</vt:lpstr>
      <vt:lpstr>Angels do not marry</vt:lpstr>
      <vt:lpstr>PowerPoint Presentation</vt:lpstr>
      <vt:lpstr>PowerPoint Presentation</vt:lpstr>
      <vt:lpstr>Angels eat food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Angels sometimes appear as humans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Angels have names</vt:lpstr>
      <vt:lpstr>PowerPoint Presentation</vt:lpstr>
      <vt:lpstr>PowerPoint Presentation</vt:lpstr>
      <vt:lpstr>PowerPoint Presentation</vt:lpstr>
      <vt:lpstr>PowerPoint Presentation</vt:lpstr>
      <vt:lpstr>PowerPoint Presentation</vt:lpstr>
      <vt:lpstr>Angels likened to stars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Angels Pray</vt:lpstr>
      <vt:lpstr>PowerPoint Presentation</vt:lpstr>
      <vt:lpstr>PowerPoint Presentation</vt:lpstr>
      <vt:lpstr>Angels are circumcised</vt:lpstr>
      <vt:lpstr>PowerPoint Presentation</vt:lpstr>
      <vt:lpstr>PowerPoint Presentation</vt:lpstr>
      <vt:lpstr>PowerPoint Presentation</vt:lpstr>
      <vt:lpstr>PowerPoint Presentation</vt:lpstr>
      <vt:lpstr>PowerPoint Presentation</vt:lpstr>
      <vt:lpstr>Angels teach men</vt:lpstr>
      <vt:lpstr>PowerPoint Presentation</vt:lpstr>
      <vt:lpstr>PowerPoint Presentation</vt:lpstr>
      <vt:lpstr>PowerPoint Presentation</vt:lpstr>
      <vt:lpstr>Angels Worship</vt:lpstr>
      <vt:lpstr>PowerPoint Presentation</vt:lpstr>
      <vt:lpstr>Angels are "sons of God"</vt:lpstr>
      <vt:lpstr>PowerPoint Presentation</vt:lpstr>
      <vt:lpstr>PowerPoint Presentation</vt:lpstr>
      <vt:lpstr>PowerPoint Presentation</vt:lpstr>
      <vt:lpstr>PowerPoint Presentation</vt:lpstr>
      <vt:lpstr>PowerPoint Presentation</vt:lpstr>
      <vt:lpstr>PowerPoint Presentation</vt:lpstr>
      <vt:lpstr>Angels are servants that do YHVH's bidding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Angels know a lot, but they are not all-knowing</vt:lpstr>
      <vt:lpstr>PowerPoint Presentation</vt:lpstr>
      <vt:lpstr>PowerPoint Presentation</vt:lpstr>
      <vt:lpstr>PowerPoint Presentation</vt:lpstr>
      <vt:lpstr>There are a lot of angels that exist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There are different kinds of angels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People are not to worship angels</vt:lpstr>
      <vt:lpstr>PowerPoint Presentation</vt:lpstr>
      <vt:lpstr>PowerPoint Presentation</vt:lpstr>
      <vt:lpstr>People have guardian angels?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Angels can appear in person or in dreams</vt:lpstr>
      <vt:lpstr>PowerPoint Presentation</vt:lpstr>
      <vt:lpstr>PowerPoint Presentation</vt:lpstr>
      <vt:lpstr>Angels are referred to as the brothers of humanity</vt:lpstr>
      <vt:lpstr>PowerPoint Presentation</vt:lpstr>
      <vt:lpstr>Angels &amp; Men in Zion Together</vt:lpstr>
      <vt:lpstr>PowerPoint Presentation</vt:lpstr>
      <vt:lpstr>PowerPoint Presentation</vt:lpstr>
      <vt:lpstr>PowerPoint Presentation</vt:lpstr>
      <vt:lpstr>PowerPoint Presentation</vt:lpstr>
      <vt:lpstr>Not all angels follow YHVH</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It was angels that met with Abraham</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It was an angel that met with Hagar</vt:lpstr>
      <vt:lpstr>PowerPoint Presentation</vt:lpstr>
      <vt:lpstr>PowerPoint Presentation</vt:lpstr>
      <vt:lpstr>It was an angel in the burning bush</vt:lpstr>
      <vt:lpstr>PowerPoint Presentation</vt:lpstr>
      <vt:lpstr>PowerPoint Presentation</vt:lpstr>
      <vt:lpstr>PowerPoint Presentation</vt:lpstr>
      <vt:lpstr>It was an angel in the furnace with Shadrach, Meshach, and Abednego</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The law was given through angels</vt:lpstr>
      <vt:lpstr>PowerPoint Presentation</vt:lpstr>
      <vt:lpstr>PowerPoint Presentation</vt:lpstr>
      <vt:lpstr>PowerPoint Presentation</vt:lpstr>
      <vt:lpstr>PowerPoint Presentation</vt:lpstr>
      <vt:lpstr>PowerPoint Presentation</vt:lpstr>
      <vt:lpstr>PowerPoint Presentation</vt:lpstr>
      <vt:lpstr>Angels serve in the heavenly sanctuary</vt:lpstr>
      <vt:lpstr>PowerPoint Presentation</vt:lpstr>
      <vt:lpstr>PowerPoint Presentation</vt:lpstr>
      <vt:lpstr>PowerPoint Presentation</vt:lpstr>
      <vt:lpstr>Angels have their own priesthood</vt:lpstr>
      <vt:lpstr>PowerPoint Presentation</vt:lpstr>
      <vt:lpstr>PowerPoint Presentation</vt:lpstr>
      <vt:lpstr>PowerPoint Presentation</vt:lpstr>
      <vt:lpstr>PowerPoint Presentation</vt:lpstr>
      <vt:lpstr>PowerPoint Presentation</vt:lpstr>
      <vt:lpstr>Angels Created</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Kyle Johnson</dc:creator>
  <cp:lastModifiedBy>Kyle Johnson</cp:lastModifiedBy>
  <cp:revision>2</cp:revision>
  <dcterms:created xsi:type="dcterms:W3CDTF">2025-03-27T20:57:54Z</dcterms:created>
  <dcterms:modified xsi:type="dcterms:W3CDTF">2026-07-08T01:02:38Z</dcterms:modified>
</cp:coreProperties>
</file>