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 id="420" r:id="rId166"/>
    <p:sldId id="421" r:id="rId167"/>
    <p:sldId id="422" r:id="rId168"/>
    <p:sldId id="423" r:id="rId169"/>
    <p:sldId id="424" r:id="rId170"/>
    <p:sldId id="425" r:id="rId171"/>
    <p:sldId id="426" r:id="rId172"/>
    <p:sldId id="427" r:id="rId173"/>
    <p:sldId id="428" r:id="rId174"/>
    <p:sldId id="429" r:id="rId175"/>
    <p:sldId id="430" r:id="rId176"/>
    <p:sldId id="431" r:id="rId177"/>
    <p:sldId id="432" r:id="rId178"/>
    <p:sldId id="433" r:id="rId179"/>
    <p:sldId id="434" r:id="rId180"/>
    <p:sldId id="435" r:id="rId181"/>
    <p:sldId id="436" r:id="rId182"/>
    <p:sldId id="437" r:id="rId183"/>
    <p:sldId id="438" r:id="rId184"/>
    <p:sldId id="439" r:id="rId185"/>
    <p:sldId id="440" r:id="rId186"/>
    <p:sldId id="441" r:id="rId187"/>
    <p:sldId id="442" r:id="rId188"/>
    <p:sldId id="443" r:id="rId189"/>
    <p:sldId id="444" r:id="rId190"/>
    <p:sldId id="445" r:id="rId191"/>
    <p:sldId id="446" r:id="rId192"/>
    <p:sldId id="447" r:id="rId193"/>
    <p:sldId id="448" r:id="rId194"/>
    <p:sldId id="449" r:id="rId195"/>
    <p:sldId id="450" r:id="rId196"/>
    <p:sldId id="451" r:id="rId197"/>
    <p:sldId id="452" r:id="rId198"/>
    <p:sldId id="453" r:id="rId199"/>
    <p:sldId id="454" r:id="rId200"/>
    <p:sldId id="455" r:id="rId201"/>
    <p:sldId id="456" r:id="rId202"/>
    <p:sldId id="457" r:id="rId203"/>
    <p:sldId id="458" r:id="rId204"/>
    <p:sldId id="459" r:id="rId205"/>
    <p:sldId id="460" r:id="rId206"/>
    <p:sldId id="461" r:id="rId207"/>
    <p:sldId id="462" r:id="rId208"/>
    <p:sldId id="463" r:id="rId209"/>
    <p:sldId id="464" r:id="rId210"/>
    <p:sldId id="465" r:id="rId211"/>
    <p:sldId id="466" r:id="rId212"/>
    <p:sldId id="467" r:id="rId213"/>
    <p:sldId id="468" r:id="rId214"/>
    <p:sldId id="469" r:id="rId215"/>
    <p:sldId id="470" r:id="rId216"/>
    <p:sldId id="471" r:id="rId217"/>
    <p:sldId id="472" r:id="rId218"/>
    <p:sldId id="473" r:id="rId219"/>
    <p:sldId id="474" r:id="rId220"/>
    <p:sldId id="475" r:id="rId221"/>
    <p:sldId id="476" r:id="rId222"/>
    <p:sldId id="477" r:id="rId223"/>
    <p:sldId id="478" r:id="rId224"/>
    <p:sldId id="479" r:id="rId225"/>
    <p:sldId id="480" r:id="rId226"/>
    <p:sldId id="481" r:id="rId227"/>
    <p:sldId id="482" r:id="rId228"/>
    <p:sldId id="483" r:id="rId229"/>
    <p:sldId id="484" r:id="rId230"/>
    <p:sldId id="485" r:id="rId231"/>
    <p:sldId id="486" r:id="rId232"/>
    <p:sldId id="487" r:id="rId233"/>
    <p:sldId id="488" r:id="rId234"/>
    <p:sldId id="489" r:id="rId235"/>
    <p:sldId id="490" r:id="rId236"/>
    <p:sldId id="491" r:id="rId237"/>
    <p:sldId id="492" r:id="rId238"/>
    <p:sldId id="493" r:id="rId239"/>
    <p:sldId id="494" r:id="rId240"/>
    <p:sldId id="495" r:id="rId241"/>
    <p:sldId id="496" r:id="rId242"/>
    <p:sldId id="497" r:id="rId243"/>
    <p:sldId id="498" r:id="rId244"/>
    <p:sldId id="499" r:id="rId245"/>
    <p:sldId id="500" r:id="rId246"/>
    <p:sldId id="501" r:id="rId247"/>
    <p:sldId id="502" r:id="rId248"/>
    <p:sldId id="503" r:id="rId249"/>
    <p:sldId id="504" r:id="rId250"/>
    <p:sldId id="505" r:id="rId251"/>
    <p:sldId id="506" r:id="rId252"/>
    <p:sldId id="507" r:id="rId253"/>
    <p:sldId id="508" r:id="rId254"/>
    <p:sldId id="509" r:id="rId255"/>
    <p:sldId id="510" r:id="rId256"/>
    <p:sldId id="511" r:id="rId257"/>
    <p:sldId id="512" r:id="rId258"/>
    <p:sldId id="513" r:id="rId259"/>
    <p:sldId id="514" r:id="rId260"/>
    <p:sldId id="515" r:id="rId261"/>
    <p:sldId id="516" r:id="rId262"/>
    <p:sldId id="517" r:id="rId263"/>
    <p:sldId id="518" r:id="rId264"/>
    <p:sldId id="519" r:id="rId265"/>
    <p:sldId id="520" r:id="rId266"/>
    <p:sldId id="521" r:id="rId267"/>
    <p:sldId id="522" r:id="rId268"/>
    <p:sldId id="523" r:id="rId269"/>
    <p:sldId id="524" r:id="rId270"/>
    <p:sldId id="525" r:id="rId271"/>
    <p:sldId id="526" r:id="rId272"/>
    <p:sldId id="527" r:id="rId273"/>
    <p:sldId id="528" r:id="rId274"/>
    <p:sldId id="529" r:id="rId275"/>
    <p:sldId id="530" r:id="rId276"/>
    <p:sldId id="531" r:id="rId277"/>
    <p:sldId id="532" r:id="rId278"/>
    <p:sldId id="533" r:id="rId279"/>
    <p:sldId id="534" r:id="rId280"/>
    <p:sldId id="535" r:id="rId281"/>
    <p:sldId id="536" r:id="rId282"/>
    <p:sldId id="537" r:id="rId283"/>
    <p:sldId id="538" r:id="rId284"/>
    <p:sldId id="539" r:id="rId285"/>
    <p:sldId id="540" r:id="rId286"/>
    <p:sldId id="541" r:id="rId287"/>
    <p:sldId id="542" r:id="rId288"/>
    <p:sldId id="543" r:id="rId289"/>
    <p:sldId id="544" r:id="rId290"/>
    <p:sldId id="545" r:id="rId291"/>
    <p:sldId id="546" r:id="rId292"/>
    <p:sldId id="547" r:id="rId293"/>
    <p:sldId id="548" r:id="rId294"/>
    <p:sldId id="549" r:id="rId295"/>
    <p:sldId id="550" r:id="rId296"/>
    <p:sldId id="551" r:id="rId297"/>
    <p:sldId id="552" r:id="rId298"/>
    <p:sldId id="553" r:id="rId299"/>
    <p:sldId id="554" r:id="rId300"/>
    <p:sldId id="555" r:id="rId301"/>
    <p:sldId id="556" r:id="rId302"/>
    <p:sldId id="557" r:id="rId303"/>
    <p:sldId id="558" r:id="rId304"/>
    <p:sldId id="559" r:id="rId305"/>
    <p:sldId id="560" r:id="rId306"/>
    <p:sldId id="561" r:id="rId307"/>
    <p:sldId id="562" r:id="rId308"/>
    <p:sldId id="563" r:id="rId309"/>
    <p:sldId id="564" r:id="rId310"/>
    <p:sldId id="565" r:id="rId311"/>
    <p:sldId id="566" r:id="rId312"/>
    <p:sldId id="567" r:id="rId313"/>
    <p:sldId id="568" r:id="rId3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5750516-7FB8-4E17-8304-0699EF00A63B}">
          <p14:sldIdLst>
            <p14:sldId id="256"/>
          </p14:sldIdLst>
        </p14:section>
        <p14:section name="WHAT DOES YHVH LOOK LIKE?" id="{2F8F6F9B-E5B2-49DB-A9A5-75AEF3EAD30C}">
          <p14:sldIdLst>
            <p14:sldId id="257"/>
          </p14:sldIdLst>
        </p14:section>
        <p14:section name="Mankind made in the image of God" id="{93041F7B-9DDB-4047-910F-41535606C816}">
          <p14:sldIdLst>
            <p14:sldId id="258"/>
            <p14:sldId id="259"/>
            <p14:sldId id="260"/>
            <p14:sldId id="261"/>
            <p14:sldId id="262"/>
          </p14:sldIdLst>
        </p14:section>
        <p14:section name="YHVH has a face" id="{6711F325-71AC-4572-912B-CFA4895786E7}">
          <p14:sldIdLst>
            <p14:sldId id="263"/>
            <p14:sldId id="264"/>
            <p14:sldId id="265"/>
            <p14:sldId id="266"/>
            <p14:sldId id="267"/>
            <p14:sldId id="268"/>
            <p14:sldId id="269"/>
            <p14:sldId id="270"/>
            <p14:sldId id="271"/>
            <p14:sldId id="272"/>
            <p14:sldId id="273"/>
            <p14:sldId id="274"/>
            <p14:sldId id="275"/>
            <p14:sldId id="276"/>
          </p14:sldIdLst>
        </p14:section>
        <p14:section name="YHVH has eyes" id="{D9FED447-38DD-488F-8C4C-B24595D99B67}">
          <p14:sldIdLst>
            <p14:sldId id="277"/>
            <p14:sldId id="278"/>
            <p14:sldId id="279"/>
            <p14:sldId id="280"/>
            <p14:sldId id="281"/>
            <p14:sldId id="282"/>
            <p14:sldId id="283"/>
            <p14:sldId id="284"/>
            <p14:sldId id="285"/>
            <p14:sldId id="286"/>
            <p14:sldId id="287"/>
            <p14:sldId id="288"/>
            <p14:sldId id="289"/>
          </p14:sldIdLst>
        </p14:section>
        <p14:section name="YHVH has ears" id="{91A831A3-BF8E-4C5F-B247-0A5F2FC21DE0}">
          <p14:sldIdLst>
            <p14:sldId id="290"/>
            <p14:sldId id="291"/>
            <p14:sldId id="292"/>
            <p14:sldId id="293"/>
            <p14:sldId id="294"/>
            <p14:sldId id="295"/>
            <p14:sldId id="296"/>
            <p14:sldId id="297"/>
          </p14:sldIdLst>
        </p14:section>
        <p14:section name="YHVH has a nose" id="{81F52513-780D-4182-BFF4-612CE33E61A7}">
          <p14:sldIdLst>
            <p14:sldId id="298"/>
            <p14:sldId id="299"/>
            <p14:sldId id="300"/>
            <p14:sldId id="301"/>
            <p14:sldId id="302"/>
            <p14:sldId id="303"/>
          </p14:sldIdLst>
        </p14:section>
        <p14:section name="YHVH has a mouth" id="{44198DF1-C43C-48C0-95FA-17C6639BE178}">
          <p14:sldIdLst>
            <p14:sldId id="304"/>
            <p14:sldId id="305"/>
            <p14:sldId id="306"/>
            <p14:sldId id="307"/>
            <p14:sldId id="308"/>
            <p14:sldId id="309"/>
            <p14:sldId id="310"/>
            <p14:sldId id="311"/>
            <p14:sldId id="312"/>
            <p14:sldId id="313"/>
          </p14:sldIdLst>
        </p14:section>
        <p14:section name="YHVH has hair" id="{1FDFDF1B-0A06-4668-8756-BA67E0D0360C}">
          <p14:sldIdLst>
            <p14:sldId id="314"/>
            <p14:sldId id="315"/>
          </p14:sldIdLst>
        </p14:section>
        <p14:section name="YHVH has a back" id="{C9E7EFC1-5151-46F6-B12A-F3B2FD1CE9E4}">
          <p14:sldIdLst>
            <p14:sldId id="316"/>
            <p14:sldId id="317"/>
            <p14:sldId id="318"/>
            <p14:sldId id="319"/>
          </p14:sldIdLst>
        </p14:section>
        <p14:section name="YHVH has feet" id="{BC083129-30CC-4FE9-93DE-D83676780E7F}">
          <p14:sldIdLst>
            <p14:sldId id="320"/>
            <p14:sldId id="321"/>
            <p14:sldId id="322"/>
            <p14:sldId id="323"/>
          </p14:sldIdLst>
        </p14:section>
        <p14:section name="YHVH has a heart" id="{6BA63528-6534-4015-9E12-B389A976DC5B}">
          <p14:sldIdLst>
            <p14:sldId id="324"/>
            <p14:sldId id="325"/>
            <p14:sldId id="326"/>
          </p14:sldIdLst>
        </p14:section>
        <p14:section name="YHVH has a hands" id="{091E7221-7007-4684-BD7C-E6FA5B038D61}">
          <p14:sldIdLst>
            <p14:sldId id="327"/>
            <p14:sldId id="328"/>
            <p14:sldId id="329"/>
            <p14:sldId id="330"/>
            <p14:sldId id="331"/>
            <p14:sldId id="332"/>
          </p14:sldIdLst>
        </p14:section>
        <p14:section name="YHVH has a waist" id="{BD2869A2-7C06-4BA9-A91A-AD789E30291D}">
          <p14:sldIdLst>
            <p14:sldId id="333"/>
            <p14:sldId id="334"/>
            <p14:sldId id="335"/>
          </p14:sldIdLst>
        </p14:section>
        <p14:section name="YHVH has clothes" id="{A2634E05-56DF-44EC-9F72-578B612D41BF}">
          <p14:sldIdLst>
            <p14:sldId id="336"/>
            <p14:sldId id="337"/>
            <p14:sldId id="338"/>
          </p14:sldIdLst>
        </p14:section>
        <p14:section name="THE THRONE OF YHVH" id="{7C6E5BE2-1411-49D1-BE51-071D28D4369B}">
          <p14:sldIdLst>
            <p14:sldId id="339"/>
          </p14:sldIdLst>
        </p14:section>
        <p14:section name="Throne of Sapphire" id="{AA87CFE6-10DB-494B-B4EA-CDBBADDC58D0}">
          <p14:sldIdLst>
            <p14:sldId id="340"/>
            <p14:sldId id="341"/>
            <p14:sldId id="342"/>
            <p14:sldId id="343"/>
            <p14:sldId id="344"/>
            <p14:sldId id="345"/>
            <p14:sldId id="346"/>
            <p14:sldId id="347"/>
            <p14:sldId id="348"/>
            <p14:sldId id="349"/>
            <p14:sldId id="350"/>
            <p14:sldId id="351"/>
            <p14:sldId id="352"/>
            <p14:sldId id="353"/>
            <p14:sldId id="354"/>
            <p14:sldId id="355"/>
            <p14:sldId id="356"/>
            <p14:sldId id="357"/>
            <p14:sldId id="358"/>
            <p14:sldId id="359"/>
            <p14:sldId id="360"/>
            <p14:sldId id="361"/>
            <p14:sldId id="362"/>
            <p14:sldId id="363"/>
            <p14:sldId id="364"/>
            <p14:sldId id="365"/>
            <p14:sldId id="366"/>
            <p14:sldId id="367"/>
            <p14:sldId id="368"/>
            <p14:sldId id="369"/>
            <p14:sldId id="370"/>
          </p14:sldIdLst>
        </p14:section>
        <p14:section name="WHAT DOES YHVH DO? (WHAT ARE HIS WAYS?)" id="{CAD6D058-4017-47A1-82E1-25D130EF7DD4}">
          <p14:sldIdLst>
            <p14:sldId id="371"/>
            <p14:sldId id="372"/>
            <p14:sldId id="373"/>
            <p14:sldId id="374"/>
            <p14:sldId id="375"/>
            <p14:sldId id="376"/>
            <p14:sldId id="377"/>
            <p14:sldId id="378"/>
            <p14:sldId id="379"/>
          </p14:sldIdLst>
        </p14:section>
        <p14:section name="YHVH IS A FATHER" id="{39D5C6E1-AB1E-4208-BC4D-A6AC467FC366}">
          <p14:sldIdLst>
            <p14:sldId id="380"/>
          </p14:sldIdLst>
        </p14:section>
        <p14:section name="Father of Spirits" id="{4424D8EB-4337-4B5E-A5B3-B0D9A5DB32E3}">
          <p14:sldIdLst>
            <p14:sldId id="381"/>
            <p14:sldId id="382"/>
            <p14:sldId id="383"/>
            <p14:sldId id="384"/>
            <p14:sldId id="385"/>
            <p14:sldId id="386"/>
            <p14:sldId id="387"/>
            <p14:sldId id="388"/>
            <p14:sldId id="389"/>
            <p14:sldId id="390"/>
            <p14:sldId id="391"/>
          </p14:sldIdLst>
        </p14:section>
        <p14:section name="YHVH CREATED ALL THINGS" id="{E003402A-2254-49E9-BFEE-32599142C280}">
          <p14:sldIdLst>
            <p14:sldId id="392"/>
            <p14:sldId id="393"/>
            <p14:sldId id="394"/>
            <p14:sldId id="395"/>
            <p14:sldId id="396"/>
            <p14:sldId id="397"/>
            <p14:sldId id="398"/>
            <p14:sldId id="399"/>
            <p14:sldId id="400"/>
            <p14:sldId id="401"/>
            <p14:sldId id="402"/>
            <p14:sldId id="403"/>
            <p14:sldId id="404"/>
            <p14:sldId id="405"/>
            <p14:sldId id="406"/>
            <p14:sldId id="407"/>
            <p14:sldId id="408"/>
            <p14:sldId id="409"/>
          </p14:sldIdLst>
        </p14:section>
        <p14:section name="CAN YHVH BE SEEN?" id="{8C4F7693-493D-4DC8-B862-8D3C0F91940B}">
          <p14:sldIdLst>
            <p14:sldId id="410"/>
          </p14:sldIdLst>
        </p14:section>
        <p14:section name="Seeing YHVH in the future" id="{6D06A712-7EFE-4D03-81A2-4B3E152ED4E3}">
          <p14:sldIdLst>
            <p14:sldId id="411"/>
            <p14:sldId id="412"/>
            <p14:sldId id="413"/>
            <p14:sldId id="414"/>
            <p14:sldId id="415"/>
            <p14:sldId id="416"/>
            <p14:sldId id="417"/>
            <p14:sldId id="418"/>
            <p14:sldId id="419"/>
            <p14:sldId id="420"/>
            <p14:sldId id="421"/>
            <p14:sldId id="422"/>
            <p14:sldId id="423"/>
            <p14:sldId id="424"/>
            <p14:sldId id="425"/>
            <p14:sldId id="426"/>
            <p14:sldId id="427"/>
            <p14:sldId id="428"/>
          </p14:sldIdLst>
        </p14:section>
        <p14:section name="CHARACTER OF YHVH" id="{E6AA9005-DEA3-4D48-A819-48A356C31DCE}">
          <p14:sldIdLst>
            <p14:sldId id="429"/>
          </p14:sldIdLst>
        </p14:section>
        <p14:section name="YHVH is faithful" id="{E857EA25-2886-4616-BBB6-9FA9173804E3}">
          <p14:sldIdLst>
            <p14:sldId id="430"/>
            <p14:sldId id="431"/>
          </p14:sldIdLst>
        </p14:section>
        <p14:section name="YHVH is just" id="{8EA047C4-1C3E-419C-945F-20ABB8628250}">
          <p14:sldIdLst>
            <p14:sldId id="432"/>
            <p14:sldId id="433"/>
          </p14:sldIdLst>
        </p14:section>
        <p14:section name="YHVH cannot lie" id="{D114B4D7-9105-4C3D-8D45-974740D2FCE1}">
          <p14:sldIdLst>
            <p14:sldId id="434"/>
            <p14:sldId id="435"/>
            <p14:sldId id="436"/>
            <p14:sldId id="437"/>
            <p14:sldId id="438"/>
            <p14:sldId id="439"/>
          </p14:sldIdLst>
        </p14:section>
        <p14:section name="YHVH is love" id="{0D591D36-6DEB-40D5-BFDA-1117FBA0F876}">
          <p14:sldIdLst>
            <p14:sldId id="440"/>
            <p14:sldId id="441"/>
          </p14:sldIdLst>
        </p14:section>
        <p14:section name="YHVH is the God of peace" id="{B64E8D35-8E1D-4487-9A94-DCB92828DF1E}">
          <p14:sldIdLst>
            <p14:sldId id="442"/>
            <p14:sldId id="443"/>
            <p14:sldId id="444"/>
          </p14:sldIdLst>
        </p14:section>
        <p14:section name="YHVH is the just, benevolent, Bountiful, faithful, compassionate Gracious, Patient, righteous, and merciful One" id="{5F3BFE73-CC5B-4E7E-84B2-FE5BB9BD2D5B}">
          <p14:sldIdLst>
            <p14:sldId id="445"/>
            <p14:sldId id="446"/>
            <p14:sldId id="447"/>
            <p14:sldId id="448"/>
            <p14:sldId id="449"/>
          </p14:sldIdLst>
        </p14:section>
        <p14:section name="YHVH is the lover of men" id="{FB9DC0A0-2E81-422C-B401-8C3A0C4FF2EB}">
          <p14:sldIdLst>
            <p14:sldId id="450"/>
            <p14:sldId id="451"/>
            <p14:sldId id="452"/>
            <p14:sldId id="453"/>
            <p14:sldId id="454"/>
          </p14:sldIdLst>
        </p14:section>
        <p14:section name="YHVH HAS A NAME" id="{69E337D8-7A22-4814-ADD7-3AC4E269E31A}">
          <p14:sldIdLst>
            <p14:sldId id="455"/>
          </p14:sldIdLst>
        </p14:section>
        <p14:section name="&quot;In the Name of the Lord&quot;" id="{0C09D680-078D-4EDD-BC27-C95E3626156B}">
          <p14:sldIdLst>
            <p14:sldId id="456"/>
            <p14:sldId id="457"/>
            <p14:sldId id="458"/>
            <p14:sldId id="459"/>
            <p14:sldId id="460"/>
            <p14:sldId id="461"/>
            <p14:sldId id="462"/>
            <p14:sldId id="463"/>
            <p14:sldId id="464"/>
            <p14:sldId id="465"/>
          </p14:sldIdLst>
        </p14:section>
        <p14:section name="Blaspheme of the Name" id="{D95813B9-F429-4B51-951B-18E851E87809}">
          <p14:sldIdLst>
            <p14:sldId id="466"/>
            <p14:sldId id="467"/>
            <p14:sldId id="468"/>
          </p14:sldIdLst>
        </p14:section>
        <p14:section name="Call on the Name" id="{EEAB6B00-AA1C-4B69-924C-167F8F7756B2}">
          <p14:sldIdLst>
            <p14:sldId id="469"/>
            <p14:sldId id="470"/>
            <p14:sldId id="471"/>
            <p14:sldId id="472"/>
            <p14:sldId id="473"/>
          </p14:sldIdLst>
        </p14:section>
        <p14:section name="Confess the name" id="{861337A8-BD5A-4891-9543-911D22A80B7A}">
          <p14:sldIdLst>
            <p14:sldId id="474"/>
            <p14:sldId id="475"/>
            <p14:sldId id="476"/>
          </p14:sldIdLst>
        </p14:section>
        <p14:section name="Deny the Name" id="{80265910-7C0E-4BC9-9DB4-5F2E7EF04853}">
          <p14:sldIdLst>
            <p14:sldId id="477"/>
            <p14:sldId id="478"/>
            <p14:sldId id="479"/>
          </p14:sldIdLst>
        </p14:section>
        <p14:section name="For the sake of the Name" id="{2B5EBE4D-F54A-449F-B3E3-010CEB0F3A6D}">
          <p14:sldIdLst>
            <p14:sldId id="480"/>
            <p14:sldId id="481"/>
            <p14:sldId id="482"/>
            <p14:sldId id="483"/>
            <p14:sldId id="484"/>
          </p14:sldIdLst>
        </p14:section>
        <p14:section name="Reverence to the Name" id="{F85CAAD2-33CE-479C-B1EF-55DA9138791A}">
          <p14:sldIdLst>
            <p14:sldId id="485"/>
            <p14:sldId id="486"/>
            <p14:sldId id="487"/>
            <p14:sldId id="488"/>
            <p14:sldId id="489"/>
            <p14:sldId id="490"/>
            <p14:sldId id="491"/>
            <p14:sldId id="492"/>
            <p14:sldId id="493"/>
          </p14:sldIdLst>
        </p14:section>
        <p14:section name="OTHER ATTRIBUTES" id="{55E7E88E-68C8-416A-9785-7B895F9D8585}">
          <p14:sldIdLst>
            <p14:sldId id="494"/>
          </p14:sldIdLst>
        </p14:section>
        <p14:section name="YHVH is immortal" id="{4D192EED-6527-46C6-AAED-D6BFEBFB61D8}">
          <p14:sldIdLst>
            <p14:sldId id="495"/>
            <p14:sldId id="496"/>
            <p14:sldId id="497"/>
            <p14:sldId id="498"/>
            <p14:sldId id="499"/>
            <p14:sldId id="500"/>
            <p14:sldId id="501"/>
            <p14:sldId id="502"/>
            <p14:sldId id="503"/>
          </p14:sldIdLst>
        </p14:section>
        <p14:section name="YHVH is all knowing" id="{14347D63-0C95-4B18-8636-4D868CADBC0F}">
          <p14:sldIdLst>
            <p14:sldId id="504"/>
            <p14:sldId id="505"/>
            <p14:sldId id="506"/>
            <p14:sldId id="507"/>
            <p14:sldId id="508"/>
            <p14:sldId id="509"/>
            <p14:sldId id="510"/>
            <p14:sldId id="511"/>
            <p14:sldId id="512"/>
            <p14:sldId id="513"/>
          </p14:sldIdLst>
        </p14:section>
        <p14:section name="YHVH cannot change" id="{37B8498D-8D73-4D03-B657-0E7F4069B1AA}">
          <p14:sldIdLst>
            <p14:sldId id="514"/>
            <p14:sldId id="515"/>
            <p14:sldId id="516"/>
            <p14:sldId id="517"/>
          </p14:sldIdLst>
        </p14:section>
        <p14:section name="YHVH is invisible" id="{587449C7-3782-4289-845A-74A15AC168F0}">
          <p14:sldIdLst>
            <p14:sldId id="518"/>
            <p14:sldId id="519"/>
            <p14:sldId id="520"/>
            <p14:sldId id="521"/>
            <p14:sldId id="522"/>
          </p14:sldIdLst>
        </p14:section>
        <p14:section name="YHVH is the Most High" id="{9DB9E861-0492-44CD-B83F-8B01C092F05D}">
          <p14:sldIdLst>
            <p14:sldId id="523"/>
            <p14:sldId id="524"/>
            <p14:sldId id="525"/>
            <p14:sldId id="526"/>
            <p14:sldId id="527"/>
            <p14:sldId id="528"/>
          </p14:sldIdLst>
        </p14:section>
        <p14:section name="YHVH is the great and holy one" id="{69683D85-0AA1-403B-A216-23477A6EEE03}">
          <p14:sldIdLst>
            <p14:sldId id="529"/>
            <p14:sldId id="530"/>
          </p14:sldIdLst>
        </p14:section>
        <p14:section name="YHVH is a Spirit" id="{E080C450-432A-4CAE-B3F0-6361D55A9711}">
          <p14:sldIdLst>
            <p14:sldId id="531"/>
            <p14:sldId id="532"/>
            <p14:sldId id="533"/>
          </p14:sldIdLst>
        </p14:section>
        <p14:section name="YHVH is the Lord of Spirits" id="{91481D58-163E-4294-9E50-EE673899FBC0}">
          <p14:sldIdLst>
            <p14:sldId id="534"/>
            <p14:sldId id="535"/>
          </p14:sldIdLst>
        </p14:section>
        <p14:section name="YHVH is the God of gods and Lord of lords" id="{903ADDE2-CC2A-4721-AF60-99562952CC2E}">
          <p14:sldIdLst>
            <p14:sldId id="536"/>
            <p14:sldId id="537"/>
          </p14:sldIdLst>
        </p14:section>
        <p14:section name="YHVH has a soul" id="{7102490B-7D21-4929-B823-B6303F47440A}">
          <p14:sldIdLst>
            <p14:sldId id="538"/>
            <p14:sldId id="539"/>
            <p14:sldId id="540"/>
            <p14:sldId id="541"/>
          </p14:sldIdLst>
        </p14:section>
        <p14:section name="YHVH is a consuming fire" id="{7277FD19-85C0-43FC-AF83-B55608CAFF68}">
          <p14:sldIdLst>
            <p14:sldId id="542"/>
            <p14:sldId id="543"/>
            <p14:sldId id="544"/>
            <p14:sldId id="545"/>
            <p14:sldId id="546"/>
          </p14:sldIdLst>
        </p14:section>
        <p14:section name="YHVH is the eternal protector" id="{FCD10AC4-1B2F-4CDA-9825-5D0DBF08829E}">
          <p14:sldIdLst>
            <p14:sldId id="547"/>
            <p14:sldId id="548"/>
            <p14:sldId id="549"/>
          </p14:sldIdLst>
        </p14:section>
        <p14:section name="YHVH's voice is like many waters" id="{76E76711-013D-4E6A-A658-13861BCAFEB3}">
          <p14:sldIdLst>
            <p14:sldId id="550"/>
            <p14:sldId id="551"/>
            <p14:sldId id="552"/>
          </p14:sldIdLst>
        </p14:section>
        <p14:section name="YHVH is light" id="{2A689951-B940-418F-8758-0ACFE44CE3AC}">
          <p14:sldIdLst>
            <p14:sldId id="553"/>
            <p14:sldId id="554"/>
            <p14:sldId id="555"/>
            <p14:sldId id="556"/>
          </p14:sldIdLst>
        </p14:section>
        <p14:section name="YHVH is the father of lights" id="{9F3E7E1A-3DBB-45DA-8700-7ABB42EA7F6B}">
          <p14:sldIdLst>
            <p14:sldId id="557"/>
            <p14:sldId id="558"/>
          </p14:sldIdLst>
        </p14:section>
        <p14:section name="YHVH is our God" id="{EC0F56B4-C2CC-4D9B-ACC1-0F53EBAD015D}">
          <p14:sldIdLst>
            <p14:sldId id="559"/>
            <p14:sldId id="560"/>
            <p14:sldId id="561"/>
            <p14:sldId id="562"/>
            <p14:sldId id="563"/>
            <p14:sldId id="564"/>
            <p14:sldId id="565"/>
            <p14:sldId id="566"/>
            <p14:sldId id="567"/>
            <p14:sldId id="56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2D7D5F-8078-44BF-AD10-0762FC33A68D}" v="1" dt="2025-08-02T03:54:32.8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904" autoAdjust="0"/>
    <p:restoredTop sz="94660"/>
  </p:normalViewPr>
  <p:slideViewPr>
    <p:cSldViewPr snapToGrid="0">
      <p:cViewPr varScale="1">
        <p:scale>
          <a:sx n="68" d="100"/>
          <a:sy n="68" d="100"/>
        </p:scale>
        <p:origin x="142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presProps" Target="presProps.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65" Type="http://schemas.openxmlformats.org/officeDocument/2006/relationships/slide" Target="slides/slide64.xml"/><Relationship Id="rId130" Type="http://schemas.openxmlformats.org/officeDocument/2006/relationships/slide" Target="slides/slide129.xml"/><Relationship Id="rId172" Type="http://schemas.openxmlformats.org/officeDocument/2006/relationships/slide" Target="slides/slide171.xml"/><Relationship Id="rId228" Type="http://schemas.openxmlformats.org/officeDocument/2006/relationships/slide" Target="slides/slide227.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16" Type="http://schemas.openxmlformats.org/officeDocument/2006/relationships/viewProps" Target="viewProps.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71" Type="http://schemas.openxmlformats.org/officeDocument/2006/relationships/slide" Target="slides/slide270.xml"/><Relationship Id="rId292" Type="http://schemas.openxmlformats.org/officeDocument/2006/relationships/slide" Target="slides/slide291.xml"/><Relationship Id="rId306" Type="http://schemas.openxmlformats.org/officeDocument/2006/relationships/slide" Target="slides/slide305.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17" Type="http://schemas.openxmlformats.org/officeDocument/2006/relationships/theme" Target="theme/theme1.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slide" Target="slides/slide271.xml"/><Relationship Id="rId293" Type="http://schemas.openxmlformats.org/officeDocument/2006/relationships/slide" Target="slides/slide292.xml"/><Relationship Id="rId307" Type="http://schemas.openxmlformats.org/officeDocument/2006/relationships/slide" Target="slides/slide306.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318" Type="http://schemas.openxmlformats.org/officeDocument/2006/relationships/tableStyles" Target="tableStyles.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308" Type="http://schemas.openxmlformats.org/officeDocument/2006/relationships/slide" Target="slides/slide307.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19" Type="http://schemas.microsoft.com/office/2015/10/relationships/revisionInfo" Target="revisionInfo.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slide" Target="slides/slide309.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6" Type="http://schemas.openxmlformats.org/officeDocument/2006/relationships/slide" Target="slides/slide5.xml"/><Relationship Id="rId238" Type="http://schemas.openxmlformats.org/officeDocument/2006/relationships/slide" Target="slides/slide237.xml"/><Relationship Id="rId291" Type="http://schemas.openxmlformats.org/officeDocument/2006/relationships/slide" Target="slides/slide290.xml"/><Relationship Id="rId305" Type="http://schemas.openxmlformats.org/officeDocument/2006/relationships/slide" Target="slides/slide304.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811035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73A4C3-FC20-E6B7-6EF2-AA049F775F1E}"/>
              </a:ext>
            </a:extLst>
          </p:cNvPr>
          <p:cNvSpPr>
            <a:spLocks noGrp="1"/>
          </p:cNvSpPr>
          <p:nvPr>
            <p:ph type="dt" sz="half" idx="10"/>
          </p:nvPr>
        </p:nvSpPr>
        <p:spPr/>
        <p:txBody>
          <a:bodyPr/>
          <a:lstStyle/>
          <a:p>
            <a:fld id="{E80C50CD-E178-4744-9B35-B2F624D6C5E9}" type="datetimeFigureOut">
              <a:rPr lang="en-US" smtClean="0"/>
              <a:pPr/>
              <a:t>7/7/2026</a:t>
            </a:fld>
            <a:endParaRPr lang="en-US"/>
          </a:p>
        </p:txBody>
      </p:sp>
      <p:sp>
        <p:nvSpPr>
          <p:cNvPr id="3" name="Footer Placeholder 2">
            <a:extLst>
              <a:ext uri="{FF2B5EF4-FFF2-40B4-BE49-F238E27FC236}">
                <a16:creationId xmlns:a16="http://schemas.microsoft.com/office/drawing/2014/main" id="{EF2DDB56-4D52-ABDF-B555-2EEAC7F736C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5C0A4B3-7C6E-1D1D-C655-70FB7649B51E}"/>
              </a:ext>
            </a:extLst>
          </p:cNvPr>
          <p:cNvSpPr>
            <a:spLocks noGrp="1"/>
          </p:cNvSpPr>
          <p:nvPr>
            <p:ph type="sldNum" sz="quarter" idx="12"/>
          </p:nvPr>
        </p:nvSpPr>
        <p:spPr/>
        <p:txBody>
          <a:bodyPr/>
          <a:lstStyle/>
          <a:p>
            <a:fld id="{148CC95F-0247-41B6-91CF-DC97C76A7088}" type="slidenum">
              <a:rPr lang="en-US" smtClean="0"/>
              <a:pPr/>
              <a:t>‹#›</a:t>
            </a:fld>
            <a:endParaRPr lang="en-US"/>
          </a:p>
        </p:txBody>
      </p:sp>
    </p:spTree>
    <p:extLst>
      <p:ext uri="{BB962C8B-B14F-4D97-AF65-F5344CB8AC3E}">
        <p14:creationId xmlns:p14="http://schemas.microsoft.com/office/powerpoint/2010/main" val="403115876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7/7/2026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864196557"/>
      </p:ext>
    </p:extLst>
  </p:cSld>
  <p:clrMap bg1="lt1" tx1="dk1" bg2="lt2" tx2="dk2" accent1="accent1" accent2="accent2" accent3="accent3" accent4="accent4" accent5="accent5" accent6="accent6" hlink="hlink" folHlink="folHlink"/>
  <p:sldLayoutIdLst>
    <p:sldLayoutId id="2147483793" r:id="rId1"/>
    <p:sldLayoutId id="2147483795" r:id="rId2"/>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person standing in front of a glowing circle&#10;&#10;AI-generated content may be incorrect.">
            <a:extLst>
              <a:ext uri="{FF2B5EF4-FFF2-40B4-BE49-F238E27FC236}">
                <a16:creationId xmlns:a16="http://schemas.microsoft.com/office/drawing/2014/main" id="{0665316E-3E8A-6339-265A-61818C725CB0}"/>
              </a:ext>
            </a:extLst>
          </p:cNvPr>
          <p:cNvPicPr>
            <a:picLocks noChangeAspect="1"/>
          </p:cNvPicPr>
          <p:nvPr/>
        </p:nvPicPr>
        <p:blipFill>
          <a:blip r:embed="rId2">
            <a:extLst>
              <a:ext uri="{28A0092B-C50C-407E-A947-70E740481C1C}">
                <a14:useLocalDpi xmlns:a14="http://schemas.microsoft.com/office/drawing/2010/main" val="0"/>
              </a:ext>
            </a:extLst>
          </a:blip>
          <a:srcRect t="19344" r="-1" b="24392"/>
          <a:stretch>
            <a:fillRect/>
          </a:stretch>
        </p:blipFill>
        <p:spPr>
          <a:xfrm>
            <a:off x="20" y="10"/>
            <a:ext cx="12188932" cy="6857990"/>
          </a:xfrm>
          <a:prstGeom prst="rect">
            <a:avLst/>
          </a:prstGeom>
        </p:spPr>
      </p:pic>
      <p:sp>
        <p:nvSpPr>
          <p:cNvPr id="12" name="Rectangle 11">
            <a:extLst>
              <a:ext uri="{FF2B5EF4-FFF2-40B4-BE49-F238E27FC236}">
                <a16:creationId xmlns:a16="http://schemas.microsoft.com/office/drawing/2014/main" id="{ECF0998E-D577-43EA-A7B8-E3EC67F75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7DC364D-882B-4786-89FB-1703C1A5CF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4" y="3205874"/>
            <a:ext cx="12188952" cy="3652125"/>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517870" y="978408"/>
            <a:ext cx="5021182" cy="2620670"/>
          </a:xfrm>
        </p:spPr>
        <p:txBody>
          <a:bodyPr anchor="t">
            <a:normAutofit/>
          </a:bodyPr>
          <a:lstStyle/>
          <a:p>
            <a:r>
              <a:rPr lang="en-US" sz="6000">
                <a:solidFill>
                  <a:srgbClr val="FFFFFF"/>
                </a:solidFill>
              </a:rPr>
              <a:t>Attributes of YHVH</a:t>
            </a:r>
            <a:endParaRPr lang="en-US" sz="6000" dirty="0">
              <a:solidFill>
                <a:srgbClr val="FFFFFF"/>
              </a:solidFill>
            </a:endParaRPr>
          </a:p>
        </p:txBody>
      </p:sp>
      <p:sp>
        <p:nvSpPr>
          <p:cNvPr id="18" name="Rectangle 17">
            <a:extLst>
              <a:ext uri="{FF2B5EF4-FFF2-40B4-BE49-F238E27FC236}">
                <a16:creationId xmlns:a16="http://schemas.microsoft.com/office/drawing/2014/main" id="{F1189494-2B67-46D2-93D6-A122A09BF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300289"/>
            <a:ext cx="5021183" cy="457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08242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C5839-A976-428B-398E-575CB2024D34}"/>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What does YHVH look like?</a:t>
            </a:r>
          </a:p>
        </p:txBody>
      </p:sp>
      <p:sp>
        <p:nvSpPr>
          <p:cNvPr id="3" name="Subtitle 2">
            <a:extLst>
              <a:ext uri="{FF2B5EF4-FFF2-40B4-BE49-F238E27FC236}">
                <a16:creationId xmlns:a16="http://schemas.microsoft.com/office/drawing/2014/main" id="{DB79BC9E-FB23-9923-B5A9-B2B53FB0558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01335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D746E-9AB9-0D68-E396-9614F2E46A83}"/>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Mankind made in the image of God</a:t>
            </a:r>
          </a:p>
        </p:txBody>
      </p:sp>
      <p:sp>
        <p:nvSpPr>
          <p:cNvPr id="3" name="Subtitle 2">
            <a:extLst>
              <a:ext uri="{FF2B5EF4-FFF2-40B4-BE49-F238E27FC236}">
                <a16:creationId xmlns:a16="http://schemas.microsoft.com/office/drawing/2014/main" id="{338D45FB-46B9-97BB-ADB0-4FB864D318B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337344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22FFA8-A09D-98E8-2F19-D2E9C137CB72}"/>
              </a:ext>
            </a:extLst>
          </p:cNvPr>
          <p:cNvSpPr txBox="1"/>
          <p:nvPr/>
        </p:nvSpPr>
        <p:spPr>
          <a:xfrm>
            <a:off x="127000" y="127000"/>
            <a:ext cx="7315200" cy="276999"/>
          </a:xfrm>
          <a:prstGeom prst="rect">
            <a:avLst/>
          </a:prstGeom>
          <a:noFill/>
        </p:spPr>
        <p:txBody>
          <a:bodyPr vert="horz" lIns="0" tIns="0" rIns="0" bIns="0" rtlCol="0">
            <a:spAutoFit/>
          </a:bodyPr>
          <a:lstStyle/>
          <a:p>
            <a:r>
              <a:rPr lang="en-US"/>
              <a:t>Mankind made in the image of God</a:t>
            </a:r>
          </a:p>
        </p:txBody>
      </p:sp>
      <p:sp>
        <p:nvSpPr>
          <p:cNvPr id="3" name="TextBox 2">
            <a:extLst>
              <a:ext uri="{FF2B5EF4-FFF2-40B4-BE49-F238E27FC236}">
                <a16:creationId xmlns:a16="http://schemas.microsoft.com/office/drawing/2014/main" id="{72AAC879-FC39-5F1B-54B4-76C59BF0D5BF}"/>
              </a:ext>
            </a:extLst>
          </p:cNvPr>
          <p:cNvSpPr txBox="1"/>
          <p:nvPr/>
        </p:nvSpPr>
        <p:spPr>
          <a:xfrm>
            <a:off x="0" y="762000"/>
            <a:ext cx="12192000" cy="646331"/>
          </a:xfrm>
          <a:prstGeom prst="rect">
            <a:avLst/>
          </a:prstGeom>
          <a:noFill/>
        </p:spPr>
        <p:txBody>
          <a:bodyPr vert="horz" rtlCol="0">
            <a:spAutoFit/>
          </a:bodyPr>
          <a:lstStyle/>
          <a:p>
            <a:pPr algn="ctr"/>
            <a:r>
              <a:rPr lang="en-US" sz="3600"/>
              <a:t>Genesis 1:26-27</a:t>
            </a:r>
          </a:p>
        </p:txBody>
      </p:sp>
      <p:sp>
        <p:nvSpPr>
          <p:cNvPr id="4" name="TextBox 3">
            <a:extLst>
              <a:ext uri="{FF2B5EF4-FFF2-40B4-BE49-F238E27FC236}">
                <a16:creationId xmlns:a16="http://schemas.microsoft.com/office/drawing/2014/main" id="{BBF3351C-3226-0384-D309-8FFE37ED978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1F6883A-703B-8579-A637-93C790E816F6}"/>
              </a:ext>
            </a:extLst>
          </p:cNvPr>
          <p:cNvSpPr txBox="1"/>
          <p:nvPr/>
        </p:nvSpPr>
        <p:spPr>
          <a:xfrm>
            <a:off x="1016000" y="1905000"/>
            <a:ext cx="10160000" cy="3431709"/>
          </a:xfrm>
          <a:prstGeom prst="rect">
            <a:avLst/>
          </a:prstGeom>
          <a:noFill/>
        </p:spPr>
        <p:txBody>
          <a:bodyPr vert="horz" rtlCol="0">
            <a:spAutoFit/>
          </a:bodyPr>
          <a:lstStyle/>
          <a:p>
            <a:pPr algn="ctr"/>
            <a:r>
              <a:rPr lang="en-US" sz="3100"/>
              <a:t>Then God said, "</a:t>
            </a:r>
            <a:r>
              <a:rPr lang="en-US" sz="3100" b="1">
                <a:solidFill>
                  <a:srgbClr val="FF0000"/>
                </a:solidFill>
              </a:rPr>
              <a:t>Let Us make man in Our image</a:t>
            </a:r>
            <a:r>
              <a:rPr lang="en-US" sz="3100"/>
              <a:t>, according to Our likeness; and let them rule over the fish of the sea and over the birds of the sky and over the cattle and over all the earth, and over every creeping thing that creeps on the earth." </a:t>
            </a:r>
            <a:r>
              <a:rPr lang="en-US" sz="3100" b="1">
                <a:solidFill>
                  <a:srgbClr val="FF0000"/>
                </a:solidFill>
              </a:rPr>
              <a:t>God created man in His own image</a:t>
            </a:r>
            <a:r>
              <a:rPr lang="en-US" sz="3100"/>
              <a:t>, in the image of God He created him; male and female He created them.</a:t>
            </a:r>
          </a:p>
        </p:txBody>
      </p:sp>
    </p:spTree>
    <p:extLst>
      <p:ext uri="{BB962C8B-B14F-4D97-AF65-F5344CB8AC3E}">
        <p14:creationId xmlns:p14="http://schemas.microsoft.com/office/powerpoint/2010/main" val="3632967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4C9633-8E23-A468-23DE-247EE868733B}"/>
              </a:ext>
            </a:extLst>
          </p:cNvPr>
          <p:cNvSpPr txBox="1"/>
          <p:nvPr/>
        </p:nvSpPr>
        <p:spPr>
          <a:xfrm>
            <a:off x="127000" y="127000"/>
            <a:ext cx="7315200" cy="276999"/>
          </a:xfrm>
          <a:prstGeom prst="rect">
            <a:avLst/>
          </a:prstGeom>
          <a:noFill/>
        </p:spPr>
        <p:txBody>
          <a:bodyPr vert="horz" lIns="0" tIns="0" rIns="0" bIns="0" rtlCol="0">
            <a:spAutoFit/>
          </a:bodyPr>
          <a:lstStyle/>
          <a:p>
            <a:r>
              <a:rPr lang="en-US"/>
              <a:t>Mankind made in the image of God</a:t>
            </a:r>
          </a:p>
        </p:txBody>
      </p:sp>
      <p:sp>
        <p:nvSpPr>
          <p:cNvPr id="3" name="TextBox 2">
            <a:extLst>
              <a:ext uri="{FF2B5EF4-FFF2-40B4-BE49-F238E27FC236}">
                <a16:creationId xmlns:a16="http://schemas.microsoft.com/office/drawing/2014/main" id="{E113D9A1-DF77-11A3-343C-5B9A15B89E4E}"/>
              </a:ext>
            </a:extLst>
          </p:cNvPr>
          <p:cNvSpPr txBox="1"/>
          <p:nvPr/>
        </p:nvSpPr>
        <p:spPr>
          <a:xfrm>
            <a:off x="0" y="762000"/>
            <a:ext cx="12192000" cy="646331"/>
          </a:xfrm>
          <a:prstGeom prst="rect">
            <a:avLst/>
          </a:prstGeom>
          <a:noFill/>
        </p:spPr>
        <p:txBody>
          <a:bodyPr vert="horz" rtlCol="0">
            <a:spAutoFit/>
          </a:bodyPr>
          <a:lstStyle/>
          <a:p>
            <a:pPr algn="ctr"/>
            <a:r>
              <a:rPr lang="en-US" sz="3600"/>
              <a:t>Genesis 5:1</a:t>
            </a:r>
          </a:p>
        </p:txBody>
      </p:sp>
      <p:sp>
        <p:nvSpPr>
          <p:cNvPr id="4" name="TextBox 3">
            <a:extLst>
              <a:ext uri="{FF2B5EF4-FFF2-40B4-BE49-F238E27FC236}">
                <a16:creationId xmlns:a16="http://schemas.microsoft.com/office/drawing/2014/main" id="{B04DB7AF-4179-94FC-7C4F-D7E9A6FD1AD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31A2DF2-7E2B-3C15-620B-44B13A4E9D45}"/>
              </a:ext>
            </a:extLst>
          </p:cNvPr>
          <p:cNvSpPr txBox="1"/>
          <p:nvPr/>
        </p:nvSpPr>
        <p:spPr>
          <a:xfrm>
            <a:off x="1016000" y="1905000"/>
            <a:ext cx="10160000" cy="1523494"/>
          </a:xfrm>
          <a:prstGeom prst="rect">
            <a:avLst/>
          </a:prstGeom>
          <a:noFill/>
        </p:spPr>
        <p:txBody>
          <a:bodyPr vert="horz" rtlCol="0">
            <a:spAutoFit/>
          </a:bodyPr>
          <a:lstStyle/>
          <a:p>
            <a:pPr algn="ctr"/>
            <a:r>
              <a:rPr lang="en-US" sz="3100"/>
              <a:t>This is the book of the generations of Adam. In the day when God created man, </a:t>
            </a:r>
            <a:r>
              <a:rPr lang="en-US" sz="3100" b="1">
                <a:solidFill>
                  <a:srgbClr val="FF0000"/>
                </a:solidFill>
              </a:rPr>
              <a:t>He made him in the likeness of God</a:t>
            </a:r>
            <a:r>
              <a:rPr lang="en-US" sz="3100"/>
              <a:t>.</a:t>
            </a:r>
          </a:p>
        </p:txBody>
      </p:sp>
    </p:spTree>
    <p:extLst>
      <p:ext uri="{BB962C8B-B14F-4D97-AF65-F5344CB8AC3E}">
        <p14:creationId xmlns:p14="http://schemas.microsoft.com/office/powerpoint/2010/main" val="2819936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49E48A-73C4-BE9F-EE33-8DD74B76F16B}"/>
              </a:ext>
            </a:extLst>
          </p:cNvPr>
          <p:cNvSpPr txBox="1"/>
          <p:nvPr/>
        </p:nvSpPr>
        <p:spPr>
          <a:xfrm>
            <a:off x="127000" y="127000"/>
            <a:ext cx="7315200" cy="276999"/>
          </a:xfrm>
          <a:prstGeom prst="rect">
            <a:avLst/>
          </a:prstGeom>
          <a:noFill/>
        </p:spPr>
        <p:txBody>
          <a:bodyPr vert="horz" lIns="0" tIns="0" rIns="0" bIns="0" rtlCol="0">
            <a:spAutoFit/>
          </a:bodyPr>
          <a:lstStyle/>
          <a:p>
            <a:r>
              <a:rPr lang="en-US"/>
              <a:t>Mankind made in the image of God</a:t>
            </a:r>
          </a:p>
        </p:txBody>
      </p:sp>
      <p:sp>
        <p:nvSpPr>
          <p:cNvPr id="3" name="TextBox 2">
            <a:extLst>
              <a:ext uri="{FF2B5EF4-FFF2-40B4-BE49-F238E27FC236}">
                <a16:creationId xmlns:a16="http://schemas.microsoft.com/office/drawing/2014/main" id="{E012E7A7-B8C6-2700-EACB-54AB1515410C}"/>
              </a:ext>
            </a:extLst>
          </p:cNvPr>
          <p:cNvSpPr txBox="1"/>
          <p:nvPr/>
        </p:nvSpPr>
        <p:spPr>
          <a:xfrm>
            <a:off x="0" y="762000"/>
            <a:ext cx="12192000" cy="646331"/>
          </a:xfrm>
          <a:prstGeom prst="rect">
            <a:avLst/>
          </a:prstGeom>
          <a:noFill/>
        </p:spPr>
        <p:txBody>
          <a:bodyPr vert="horz" rtlCol="0">
            <a:spAutoFit/>
          </a:bodyPr>
          <a:lstStyle/>
          <a:p>
            <a:pPr algn="ctr"/>
            <a:r>
              <a:rPr lang="en-US" sz="3600"/>
              <a:t>Genesis 9:6</a:t>
            </a:r>
          </a:p>
        </p:txBody>
      </p:sp>
      <p:sp>
        <p:nvSpPr>
          <p:cNvPr id="4" name="TextBox 3">
            <a:extLst>
              <a:ext uri="{FF2B5EF4-FFF2-40B4-BE49-F238E27FC236}">
                <a16:creationId xmlns:a16="http://schemas.microsoft.com/office/drawing/2014/main" id="{013B77FB-FB15-5846-B094-44F4B70A683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8BAA9F9-EF85-9ECA-94D6-95DD7B186FFB}"/>
              </a:ext>
            </a:extLst>
          </p:cNvPr>
          <p:cNvSpPr txBox="1"/>
          <p:nvPr/>
        </p:nvSpPr>
        <p:spPr>
          <a:xfrm>
            <a:off x="1016000" y="1905000"/>
            <a:ext cx="10160000" cy="1046440"/>
          </a:xfrm>
          <a:prstGeom prst="rect">
            <a:avLst/>
          </a:prstGeom>
          <a:noFill/>
        </p:spPr>
        <p:txBody>
          <a:bodyPr vert="horz" rtlCol="0">
            <a:spAutoFit/>
          </a:bodyPr>
          <a:lstStyle/>
          <a:p>
            <a:pPr algn="ctr"/>
            <a:r>
              <a:rPr lang="en-US" sz="3100"/>
              <a:t>"Whoever sheds man's blood, By man his blood shall be shed, </a:t>
            </a:r>
            <a:r>
              <a:rPr lang="en-US" sz="3100" b="1">
                <a:solidFill>
                  <a:srgbClr val="FF0000"/>
                </a:solidFill>
              </a:rPr>
              <a:t>For in the image of God He made man.</a:t>
            </a:r>
          </a:p>
        </p:txBody>
      </p:sp>
    </p:spTree>
    <p:extLst>
      <p:ext uri="{BB962C8B-B14F-4D97-AF65-F5344CB8AC3E}">
        <p14:creationId xmlns:p14="http://schemas.microsoft.com/office/powerpoint/2010/main" val="1549474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A1EE27-F03B-1DB5-40A3-CA06E4388378}"/>
              </a:ext>
            </a:extLst>
          </p:cNvPr>
          <p:cNvSpPr txBox="1"/>
          <p:nvPr/>
        </p:nvSpPr>
        <p:spPr>
          <a:xfrm>
            <a:off x="127000" y="127000"/>
            <a:ext cx="7315200" cy="276999"/>
          </a:xfrm>
          <a:prstGeom prst="rect">
            <a:avLst/>
          </a:prstGeom>
          <a:noFill/>
        </p:spPr>
        <p:txBody>
          <a:bodyPr vert="horz" lIns="0" tIns="0" rIns="0" bIns="0" rtlCol="0">
            <a:spAutoFit/>
          </a:bodyPr>
          <a:lstStyle/>
          <a:p>
            <a:r>
              <a:rPr lang="en-US"/>
              <a:t>Mankind made in the image of God</a:t>
            </a:r>
          </a:p>
        </p:txBody>
      </p:sp>
      <p:sp>
        <p:nvSpPr>
          <p:cNvPr id="3" name="TextBox 2">
            <a:extLst>
              <a:ext uri="{FF2B5EF4-FFF2-40B4-BE49-F238E27FC236}">
                <a16:creationId xmlns:a16="http://schemas.microsoft.com/office/drawing/2014/main" id="{2F071813-A28F-7714-B2DC-F99B0F30B7F3}"/>
              </a:ext>
            </a:extLst>
          </p:cNvPr>
          <p:cNvSpPr txBox="1"/>
          <p:nvPr/>
        </p:nvSpPr>
        <p:spPr>
          <a:xfrm>
            <a:off x="0" y="762000"/>
            <a:ext cx="12192000" cy="646331"/>
          </a:xfrm>
          <a:prstGeom prst="rect">
            <a:avLst/>
          </a:prstGeom>
          <a:noFill/>
        </p:spPr>
        <p:txBody>
          <a:bodyPr vert="horz" rtlCol="0">
            <a:spAutoFit/>
          </a:bodyPr>
          <a:lstStyle/>
          <a:p>
            <a:pPr algn="ctr"/>
            <a:r>
              <a:rPr lang="en-US" sz="3600"/>
              <a:t>James 3:9</a:t>
            </a:r>
          </a:p>
        </p:txBody>
      </p:sp>
      <p:sp>
        <p:nvSpPr>
          <p:cNvPr id="4" name="TextBox 3">
            <a:extLst>
              <a:ext uri="{FF2B5EF4-FFF2-40B4-BE49-F238E27FC236}">
                <a16:creationId xmlns:a16="http://schemas.microsoft.com/office/drawing/2014/main" id="{6D9887D0-4A3F-EC25-7CA0-6B5E27243C6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2B9B98E-2161-8A30-EA29-9B5ACA6D7288}"/>
              </a:ext>
            </a:extLst>
          </p:cNvPr>
          <p:cNvSpPr txBox="1"/>
          <p:nvPr/>
        </p:nvSpPr>
        <p:spPr>
          <a:xfrm>
            <a:off x="1016000" y="1905000"/>
            <a:ext cx="10160000" cy="1046440"/>
          </a:xfrm>
          <a:prstGeom prst="rect">
            <a:avLst/>
          </a:prstGeom>
          <a:noFill/>
        </p:spPr>
        <p:txBody>
          <a:bodyPr vert="horz" rtlCol="0">
            <a:spAutoFit/>
          </a:bodyPr>
          <a:lstStyle/>
          <a:p>
            <a:pPr algn="ctr"/>
            <a:r>
              <a:rPr lang="en-US" sz="3100"/>
              <a:t>With it we bless our Lord and Father, and with it we curse men, </a:t>
            </a:r>
            <a:r>
              <a:rPr lang="en-US" sz="3100" b="1">
                <a:solidFill>
                  <a:srgbClr val="FF0000"/>
                </a:solidFill>
              </a:rPr>
              <a:t>who have been made in the likeness of God</a:t>
            </a:r>
            <a:r>
              <a:rPr lang="en-US" sz="3100"/>
              <a:t>;</a:t>
            </a:r>
          </a:p>
        </p:txBody>
      </p:sp>
    </p:spTree>
    <p:extLst>
      <p:ext uri="{BB962C8B-B14F-4D97-AF65-F5344CB8AC3E}">
        <p14:creationId xmlns:p14="http://schemas.microsoft.com/office/powerpoint/2010/main" val="1694456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8137E-21CA-1F1F-B9D8-F0B6A809897E}"/>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a face</a:t>
            </a:r>
          </a:p>
        </p:txBody>
      </p:sp>
      <p:sp>
        <p:nvSpPr>
          <p:cNvPr id="3" name="Subtitle 2">
            <a:extLst>
              <a:ext uri="{FF2B5EF4-FFF2-40B4-BE49-F238E27FC236}">
                <a16:creationId xmlns:a16="http://schemas.microsoft.com/office/drawing/2014/main" id="{B55C11E5-54A5-8DB7-BE70-2D065674736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776570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863C50-9BCD-7384-DD66-CFC42299CAAB}"/>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face</a:t>
            </a:r>
          </a:p>
        </p:txBody>
      </p:sp>
      <p:sp>
        <p:nvSpPr>
          <p:cNvPr id="3" name="TextBox 2">
            <a:extLst>
              <a:ext uri="{FF2B5EF4-FFF2-40B4-BE49-F238E27FC236}">
                <a16:creationId xmlns:a16="http://schemas.microsoft.com/office/drawing/2014/main" id="{E3E0A2D3-65DC-FFA7-7B22-ADC6D016CF58}"/>
              </a:ext>
            </a:extLst>
          </p:cNvPr>
          <p:cNvSpPr txBox="1"/>
          <p:nvPr/>
        </p:nvSpPr>
        <p:spPr>
          <a:xfrm>
            <a:off x="0" y="762000"/>
            <a:ext cx="12192000" cy="646331"/>
          </a:xfrm>
          <a:prstGeom prst="rect">
            <a:avLst/>
          </a:prstGeom>
          <a:noFill/>
        </p:spPr>
        <p:txBody>
          <a:bodyPr vert="horz" rtlCol="0">
            <a:spAutoFit/>
          </a:bodyPr>
          <a:lstStyle/>
          <a:p>
            <a:pPr algn="ctr"/>
            <a:r>
              <a:rPr lang="en-US" sz="3600"/>
              <a:t>Deuteronomy 31:18</a:t>
            </a:r>
          </a:p>
        </p:txBody>
      </p:sp>
      <p:sp>
        <p:nvSpPr>
          <p:cNvPr id="4" name="TextBox 3">
            <a:extLst>
              <a:ext uri="{FF2B5EF4-FFF2-40B4-BE49-F238E27FC236}">
                <a16:creationId xmlns:a16="http://schemas.microsoft.com/office/drawing/2014/main" id="{CEAC7FB6-63CC-13EE-1244-8C4A399677A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A3D1AEC-D71D-8120-EA5B-3C831CCD82A1}"/>
              </a:ext>
            </a:extLst>
          </p:cNvPr>
          <p:cNvSpPr txBox="1"/>
          <p:nvPr/>
        </p:nvSpPr>
        <p:spPr>
          <a:xfrm>
            <a:off x="1016000" y="1905000"/>
            <a:ext cx="10160000" cy="1046440"/>
          </a:xfrm>
          <a:prstGeom prst="rect">
            <a:avLst/>
          </a:prstGeom>
          <a:noFill/>
        </p:spPr>
        <p:txBody>
          <a:bodyPr vert="horz" rtlCol="0">
            <a:spAutoFit/>
          </a:bodyPr>
          <a:lstStyle/>
          <a:p>
            <a:pPr algn="ctr"/>
            <a:r>
              <a:rPr lang="en-US" sz="3100"/>
              <a:t>"But I will surely hide </a:t>
            </a:r>
            <a:r>
              <a:rPr lang="en-US" sz="3100" b="1">
                <a:solidFill>
                  <a:srgbClr val="FF0000"/>
                </a:solidFill>
              </a:rPr>
              <a:t>My face</a:t>
            </a:r>
            <a:r>
              <a:rPr lang="en-US" sz="3100"/>
              <a:t> in that day because of all the evil which they will do, for they will turn to other gods.</a:t>
            </a:r>
          </a:p>
        </p:txBody>
      </p:sp>
    </p:spTree>
    <p:extLst>
      <p:ext uri="{BB962C8B-B14F-4D97-AF65-F5344CB8AC3E}">
        <p14:creationId xmlns:p14="http://schemas.microsoft.com/office/powerpoint/2010/main" val="2355555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C8604A-D6D3-A40F-3170-CDDACF27F755}"/>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face</a:t>
            </a:r>
          </a:p>
        </p:txBody>
      </p:sp>
      <p:sp>
        <p:nvSpPr>
          <p:cNvPr id="3" name="TextBox 2">
            <a:extLst>
              <a:ext uri="{FF2B5EF4-FFF2-40B4-BE49-F238E27FC236}">
                <a16:creationId xmlns:a16="http://schemas.microsoft.com/office/drawing/2014/main" id="{7074F24A-7893-9FB7-6AE4-C7C96105E57B}"/>
              </a:ext>
            </a:extLst>
          </p:cNvPr>
          <p:cNvSpPr txBox="1"/>
          <p:nvPr/>
        </p:nvSpPr>
        <p:spPr>
          <a:xfrm>
            <a:off x="0" y="762000"/>
            <a:ext cx="12192000" cy="646331"/>
          </a:xfrm>
          <a:prstGeom prst="rect">
            <a:avLst/>
          </a:prstGeom>
          <a:noFill/>
        </p:spPr>
        <p:txBody>
          <a:bodyPr vert="horz" rtlCol="0">
            <a:spAutoFit/>
          </a:bodyPr>
          <a:lstStyle/>
          <a:p>
            <a:pPr algn="ctr"/>
            <a:r>
              <a:rPr lang="en-US" sz="3600"/>
              <a:t>Exodus 33:20</a:t>
            </a:r>
          </a:p>
        </p:txBody>
      </p:sp>
      <p:sp>
        <p:nvSpPr>
          <p:cNvPr id="4" name="TextBox 3">
            <a:extLst>
              <a:ext uri="{FF2B5EF4-FFF2-40B4-BE49-F238E27FC236}">
                <a16:creationId xmlns:a16="http://schemas.microsoft.com/office/drawing/2014/main" id="{8A65962A-F5BB-9A33-84EF-958CE76DF4E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D6FDD3F-8488-DB02-ECB7-753AB13A501F}"/>
              </a:ext>
            </a:extLst>
          </p:cNvPr>
          <p:cNvSpPr txBox="1"/>
          <p:nvPr/>
        </p:nvSpPr>
        <p:spPr>
          <a:xfrm>
            <a:off x="1016000" y="1905000"/>
            <a:ext cx="10160000" cy="1046440"/>
          </a:xfrm>
          <a:prstGeom prst="rect">
            <a:avLst/>
          </a:prstGeom>
          <a:noFill/>
        </p:spPr>
        <p:txBody>
          <a:bodyPr vert="horz" rtlCol="0">
            <a:spAutoFit/>
          </a:bodyPr>
          <a:lstStyle/>
          <a:p>
            <a:pPr algn="ctr"/>
            <a:r>
              <a:rPr lang="en-US" sz="3100"/>
              <a:t>But He said, "You cannot see </a:t>
            </a:r>
            <a:r>
              <a:rPr lang="en-US" sz="3100" b="1">
                <a:solidFill>
                  <a:srgbClr val="FF0000"/>
                </a:solidFill>
              </a:rPr>
              <a:t>My face</a:t>
            </a:r>
            <a:r>
              <a:rPr lang="en-US" sz="3100"/>
              <a:t>, for no man can see Me and live!"</a:t>
            </a:r>
          </a:p>
        </p:txBody>
      </p:sp>
    </p:spTree>
    <p:extLst>
      <p:ext uri="{BB962C8B-B14F-4D97-AF65-F5344CB8AC3E}">
        <p14:creationId xmlns:p14="http://schemas.microsoft.com/office/powerpoint/2010/main" val="408701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0E5022-BD4B-83D6-45FB-31256882E353}"/>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face</a:t>
            </a:r>
          </a:p>
        </p:txBody>
      </p:sp>
      <p:sp>
        <p:nvSpPr>
          <p:cNvPr id="3" name="TextBox 2">
            <a:extLst>
              <a:ext uri="{FF2B5EF4-FFF2-40B4-BE49-F238E27FC236}">
                <a16:creationId xmlns:a16="http://schemas.microsoft.com/office/drawing/2014/main" id="{B21CEEC1-C122-2E3F-C9DB-D9423D8DD69D}"/>
              </a:ext>
            </a:extLst>
          </p:cNvPr>
          <p:cNvSpPr txBox="1"/>
          <p:nvPr/>
        </p:nvSpPr>
        <p:spPr>
          <a:xfrm>
            <a:off x="0" y="762000"/>
            <a:ext cx="12192000" cy="646331"/>
          </a:xfrm>
          <a:prstGeom prst="rect">
            <a:avLst/>
          </a:prstGeom>
          <a:noFill/>
        </p:spPr>
        <p:txBody>
          <a:bodyPr vert="horz" rtlCol="0">
            <a:spAutoFit/>
          </a:bodyPr>
          <a:lstStyle/>
          <a:p>
            <a:pPr algn="ctr"/>
            <a:r>
              <a:rPr lang="en-US" sz="3600"/>
              <a:t>Numbers 6:24-26</a:t>
            </a:r>
          </a:p>
        </p:txBody>
      </p:sp>
      <p:sp>
        <p:nvSpPr>
          <p:cNvPr id="4" name="TextBox 3">
            <a:extLst>
              <a:ext uri="{FF2B5EF4-FFF2-40B4-BE49-F238E27FC236}">
                <a16:creationId xmlns:a16="http://schemas.microsoft.com/office/drawing/2014/main" id="{75EB7BBC-8B2A-265A-3D3C-4A80E2B6F60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6D97746-77E3-D59A-974C-82DE98328FB5}"/>
              </a:ext>
            </a:extLst>
          </p:cNvPr>
          <p:cNvSpPr txBox="1"/>
          <p:nvPr/>
        </p:nvSpPr>
        <p:spPr>
          <a:xfrm>
            <a:off x="1016000" y="1905000"/>
            <a:ext cx="10160000" cy="1523494"/>
          </a:xfrm>
          <a:prstGeom prst="rect">
            <a:avLst/>
          </a:prstGeom>
          <a:noFill/>
        </p:spPr>
        <p:txBody>
          <a:bodyPr vert="horz" rtlCol="0">
            <a:spAutoFit/>
          </a:bodyPr>
          <a:lstStyle/>
          <a:p>
            <a:pPr algn="ctr"/>
            <a:r>
              <a:rPr lang="en-US" sz="3100"/>
              <a:t>The LORD bless you, and keep you; The LORD make </a:t>
            </a:r>
            <a:r>
              <a:rPr lang="en-US" sz="3100" b="1">
                <a:solidFill>
                  <a:srgbClr val="FF0000"/>
                </a:solidFill>
              </a:rPr>
              <a:t>His face</a:t>
            </a:r>
            <a:r>
              <a:rPr lang="en-US" sz="3100"/>
              <a:t> shine on you, And be gracious to you; The LORD lift up His countenance on you, And give you peace.'</a:t>
            </a:r>
          </a:p>
        </p:txBody>
      </p:sp>
    </p:spTree>
    <p:extLst>
      <p:ext uri="{BB962C8B-B14F-4D97-AF65-F5344CB8AC3E}">
        <p14:creationId xmlns:p14="http://schemas.microsoft.com/office/powerpoint/2010/main" val="29921777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803FBC-6C53-DC13-F586-AE9F35B1EB93}"/>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face</a:t>
            </a:r>
          </a:p>
        </p:txBody>
      </p:sp>
      <p:sp>
        <p:nvSpPr>
          <p:cNvPr id="3" name="TextBox 2">
            <a:extLst>
              <a:ext uri="{FF2B5EF4-FFF2-40B4-BE49-F238E27FC236}">
                <a16:creationId xmlns:a16="http://schemas.microsoft.com/office/drawing/2014/main" id="{E39AC1CF-3334-5C5A-F7DB-934E986AE2FA}"/>
              </a:ext>
            </a:extLst>
          </p:cNvPr>
          <p:cNvSpPr txBox="1"/>
          <p:nvPr/>
        </p:nvSpPr>
        <p:spPr>
          <a:xfrm>
            <a:off x="0" y="762000"/>
            <a:ext cx="12192000" cy="646331"/>
          </a:xfrm>
          <a:prstGeom prst="rect">
            <a:avLst/>
          </a:prstGeom>
          <a:noFill/>
        </p:spPr>
        <p:txBody>
          <a:bodyPr vert="horz" rtlCol="0">
            <a:spAutoFit/>
          </a:bodyPr>
          <a:lstStyle/>
          <a:p>
            <a:pPr algn="ctr"/>
            <a:r>
              <a:rPr lang="en-US" sz="3600"/>
              <a:t>Psalm 17:15</a:t>
            </a:r>
          </a:p>
        </p:txBody>
      </p:sp>
      <p:sp>
        <p:nvSpPr>
          <p:cNvPr id="4" name="TextBox 3">
            <a:extLst>
              <a:ext uri="{FF2B5EF4-FFF2-40B4-BE49-F238E27FC236}">
                <a16:creationId xmlns:a16="http://schemas.microsoft.com/office/drawing/2014/main" id="{5DB30C6F-5D13-2943-85DF-65EB0C079C0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B0AFD72-FEEF-C0EE-9A6B-518ECE42EC37}"/>
              </a:ext>
            </a:extLst>
          </p:cNvPr>
          <p:cNvSpPr txBox="1"/>
          <p:nvPr/>
        </p:nvSpPr>
        <p:spPr>
          <a:xfrm>
            <a:off x="1016000" y="1905000"/>
            <a:ext cx="10160000" cy="1046440"/>
          </a:xfrm>
          <a:prstGeom prst="rect">
            <a:avLst/>
          </a:prstGeom>
          <a:noFill/>
        </p:spPr>
        <p:txBody>
          <a:bodyPr vert="horz" rtlCol="0">
            <a:spAutoFit/>
          </a:bodyPr>
          <a:lstStyle/>
          <a:p>
            <a:pPr algn="ctr"/>
            <a:r>
              <a:rPr lang="en-US" sz="3100"/>
              <a:t>As for me, I shall behold </a:t>
            </a:r>
            <a:r>
              <a:rPr lang="en-US" sz="3100" b="1">
                <a:solidFill>
                  <a:srgbClr val="FF0000"/>
                </a:solidFill>
              </a:rPr>
              <a:t>Your face</a:t>
            </a:r>
            <a:r>
              <a:rPr lang="en-US" sz="3100"/>
              <a:t> in righteousness; I will be satisfied with Your likeness when I awake.</a:t>
            </a:r>
          </a:p>
        </p:txBody>
      </p:sp>
    </p:spTree>
    <p:extLst>
      <p:ext uri="{BB962C8B-B14F-4D97-AF65-F5344CB8AC3E}">
        <p14:creationId xmlns:p14="http://schemas.microsoft.com/office/powerpoint/2010/main" val="35626775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E808E7-F0CA-9E4F-D5F6-1056568A83A5}"/>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face</a:t>
            </a:r>
          </a:p>
        </p:txBody>
      </p:sp>
      <p:sp>
        <p:nvSpPr>
          <p:cNvPr id="3" name="TextBox 2">
            <a:extLst>
              <a:ext uri="{FF2B5EF4-FFF2-40B4-BE49-F238E27FC236}">
                <a16:creationId xmlns:a16="http://schemas.microsoft.com/office/drawing/2014/main" id="{DAFC7786-8C16-8778-7C4A-997214A42ADF}"/>
              </a:ext>
            </a:extLst>
          </p:cNvPr>
          <p:cNvSpPr txBox="1"/>
          <p:nvPr/>
        </p:nvSpPr>
        <p:spPr>
          <a:xfrm>
            <a:off x="0" y="762000"/>
            <a:ext cx="12192000" cy="646331"/>
          </a:xfrm>
          <a:prstGeom prst="rect">
            <a:avLst/>
          </a:prstGeom>
          <a:noFill/>
        </p:spPr>
        <p:txBody>
          <a:bodyPr vert="horz" rtlCol="0">
            <a:spAutoFit/>
          </a:bodyPr>
          <a:lstStyle/>
          <a:p>
            <a:pPr algn="ctr"/>
            <a:r>
              <a:rPr lang="en-US" sz="3600"/>
              <a:t>Psalm 31:16</a:t>
            </a:r>
          </a:p>
        </p:txBody>
      </p:sp>
      <p:sp>
        <p:nvSpPr>
          <p:cNvPr id="4" name="TextBox 3">
            <a:extLst>
              <a:ext uri="{FF2B5EF4-FFF2-40B4-BE49-F238E27FC236}">
                <a16:creationId xmlns:a16="http://schemas.microsoft.com/office/drawing/2014/main" id="{4CBE8737-FDD9-4650-70F7-629979F7B17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70CF04D-88DD-F7F8-C169-8C4A08D765E1}"/>
              </a:ext>
            </a:extLst>
          </p:cNvPr>
          <p:cNvSpPr txBox="1"/>
          <p:nvPr/>
        </p:nvSpPr>
        <p:spPr>
          <a:xfrm>
            <a:off x="1016000" y="1905000"/>
            <a:ext cx="10160000" cy="1046440"/>
          </a:xfrm>
          <a:prstGeom prst="rect">
            <a:avLst/>
          </a:prstGeom>
          <a:noFill/>
        </p:spPr>
        <p:txBody>
          <a:bodyPr vert="horz" rtlCol="0">
            <a:spAutoFit/>
          </a:bodyPr>
          <a:lstStyle/>
          <a:p>
            <a:pPr algn="ctr"/>
            <a:r>
              <a:rPr lang="en-US" sz="3100"/>
              <a:t>Make </a:t>
            </a:r>
            <a:r>
              <a:rPr lang="en-US" sz="3100" b="1">
                <a:solidFill>
                  <a:srgbClr val="FF0000"/>
                </a:solidFill>
              </a:rPr>
              <a:t>Your face</a:t>
            </a:r>
            <a:r>
              <a:rPr lang="en-US" sz="3100"/>
              <a:t> to shine upon Your servant; Save me in Your lovingkindness.</a:t>
            </a:r>
          </a:p>
        </p:txBody>
      </p:sp>
    </p:spTree>
    <p:extLst>
      <p:ext uri="{BB962C8B-B14F-4D97-AF65-F5344CB8AC3E}">
        <p14:creationId xmlns:p14="http://schemas.microsoft.com/office/powerpoint/2010/main" val="20967502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606CDF-C73E-AB3E-E7BE-03028863091D}"/>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face</a:t>
            </a:r>
          </a:p>
        </p:txBody>
      </p:sp>
      <p:sp>
        <p:nvSpPr>
          <p:cNvPr id="3" name="TextBox 2">
            <a:extLst>
              <a:ext uri="{FF2B5EF4-FFF2-40B4-BE49-F238E27FC236}">
                <a16:creationId xmlns:a16="http://schemas.microsoft.com/office/drawing/2014/main" id="{20AEAC87-2083-404F-2C0B-786188714C41}"/>
              </a:ext>
            </a:extLst>
          </p:cNvPr>
          <p:cNvSpPr txBox="1"/>
          <p:nvPr/>
        </p:nvSpPr>
        <p:spPr>
          <a:xfrm>
            <a:off x="0" y="762000"/>
            <a:ext cx="12192000" cy="646331"/>
          </a:xfrm>
          <a:prstGeom prst="rect">
            <a:avLst/>
          </a:prstGeom>
          <a:noFill/>
        </p:spPr>
        <p:txBody>
          <a:bodyPr vert="horz" rtlCol="0">
            <a:spAutoFit/>
          </a:bodyPr>
          <a:lstStyle/>
          <a:p>
            <a:pPr algn="ctr"/>
            <a:r>
              <a:rPr lang="en-US" sz="3600"/>
              <a:t>Psalm 80:19</a:t>
            </a:r>
          </a:p>
        </p:txBody>
      </p:sp>
      <p:sp>
        <p:nvSpPr>
          <p:cNvPr id="4" name="TextBox 3">
            <a:extLst>
              <a:ext uri="{FF2B5EF4-FFF2-40B4-BE49-F238E27FC236}">
                <a16:creationId xmlns:a16="http://schemas.microsoft.com/office/drawing/2014/main" id="{06599CE6-D7EC-A339-358F-8C2041A1670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C79C234-BDB2-CFA9-3D66-5F9A14CB3E23}"/>
              </a:ext>
            </a:extLst>
          </p:cNvPr>
          <p:cNvSpPr txBox="1"/>
          <p:nvPr/>
        </p:nvSpPr>
        <p:spPr>
          <a:xfrm>
            <a:off x="1016000" y="1905000"/>
            <a:ext cx="10160000" cy="1046440"/>
          </a:xfrm>
          <a:prstGeom prst="rect">
            <a:avLst/>
          </a:prstGeom>
          <a:noFill/>
        </p:spPr>
        <p:txBody>
          <a:bodyPr vert="horz" rtlCol="0">
            <a:spAutoFit/>
          </a:bodyPr>
          <a:lstStyle/>
          <a:p>
            <a:pPr algn="ctr"/>
            <a:r>
              <a:rPr lang="en-US" sz="3100"/>
              <a:t>O LORD God of hosts, restore us; Cause </a:t>
            </a:r>
            <a:r>
              <a:rPr lang="en-US" sz="3100" b="1">
                <a:solidFill>
                  <a:srgbClr val="FF0000"/>
                </a:solidFill>
              </a:rPr>
              <a:t>Your face</a:t>
            </a:r>
            <a:r>
              <a:rPr lang="en-US" sz="3100"/>
              <a:t> to shine upon us, and we will be saved.</a:t>
            </a:r>
          </a:p>
        </p:txBody>
      </p:sp>
    </p:spTree>
    <p:extLst>
      <p:ext uri="{BB962C8B-B14F-4D97-AF65-F5344CB8AC3E}">
        <p14:creationId xmlns:p14="http://schemas.microsoft.com/office/powerpoint/2010/main" val="4361067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0205DE-88C5-8FE1-83B8-3FD96A79E838}"/>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face</a:t>
            </a:r>
          </a:p>
        </p:txBody>
      </p:sp>
      <p:sp>
        <p:nvSpPr>
          <p:cNvPr id="3" name="TextBox 2">
            <a:extLst>
              <a:ext uri="{FF2B5EF4-FFF2-40B4-BE49-F238E27FC236}">
                <a16:creationId xmlns:a16="http://schemas.microsoft.com/office/drawing/2014/main" id="{04D73B2D-98F5-FFE4-35B2-FA28C578D8E2}"/>
              </a:ext>
            </a:extLst>
          </p:cNvPr>
          <p:cNvSpPr txBox="1"/>
          <p:nvPr/>
        </p:nvSpPr>
        <p:spPr>
          <a:xfrm>
            <a:off x="0" y="762000"/>
            <a:ext cx="12192000" cy="646331"/>
          </a:xfrm>
          <a:prstGeom prst="rect">
            <a:avLst/>
          </a:prstGeom>
          <a:noFill/>
        </p:spPr>
        <p:txBody>
          <a:bodyPr vert="horz" rtlCol="0">
            <a:spAutoFit/>
          </a:bodyPr>
          <a:lstStyle/>
          <a:p>
            <a:pPr algn="ctr"/>
            <a:r>
              <a:rPr lang="en-US" sz="3600"/>
              <a:t>Psalm 80:3</a:t>
            </a:r>
          </a:p>
        </p:txBody>
      </p:sp>
      <p:sp>
        <p:nvSpPr>
          <p:cNvPr id="4" name="TextBox 3">
            <a:extLst>
              <a:ext uri="{FF2B5EF4-FFF2-40B4-BE49-F238E27FC236}">
                <a16:creationId xmlns:a16="http://schemas.microsoft.com/office/drawing/2014/main" id="{F1CEBAD3-687E-902E-FB8A-25922F2DF93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5C48902-5DCD-CFE6-4931-4357777093A2}"/>
              </a:ext>
            </a:extLst>
          </p:cNvPr>
          <p:cNvSpPr txBox="1"/>
          <p:nvPr/>
        </p:nvSpPr>
        <p:spPr>
          <a:xfrm>
            <a:off x="1016000" y="1905000"/>
            <a:ext cx="10160000" cy="1046440"/>
          </a:xfrm>
          <a:prstGeom prst="rect">
            <a:avLst/>
          </a:prstGeom>
          <a:noFill/>
        </p:spPr>
        <p:txBody>
          <a:bodyPr vert="horz" rtlCol="0">
            <a:spAutoFit/>
          </a:bodyPr>
          <a:lstStyle/>
          <a:p>
            <a:pPr algn="ctr"/>
            <a:r>
              <a:rPr lang="en-US" sz="3100"/>
              <a:t>O God, restore us And cause </a:t>
            </a:r>
            <a:r>
              <a:rPr lang="en-US" sz="3100" b="1">
                <a:solidFill>
                  <a:srgbClr val="FF0000"/>
                </a:solidFill>
              </a:rPr>
              <a:t>Your face</a:t>
            </a:r>
            <a:r>
              <a:rPr lang="en-US" sz="3100"/>
              <a:t> to shine upon us, and we will be saved.</a:t>
            </a:r>
          </a:p>
        </p:txBody>
      </p:sp>
    </p:spTree>
    <p:extLst>
      <p:ext uri="{BB962C8B-B14F-4D97-AF65-F5344CB8AC3E}">
        <p14:creationId xmlns:p14="http://schemas.microsoft.com/office/powerpoint/2010/main" val="21260530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BD97E7-C341-A62F-6107-4AFA8015981F}"/>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face</a:t>
            </a:r>
          </a:p>
        </p:txBody>
      </p:sp>
      <p:sp>
        <p:nvSpPr>
          <p:cNvPr id="3" name="TextBox 2">
            <a:extLst>
              <a:ext uri="{FF2B5EF4-FFF2-40B4-BE49-F238E27FC236}">
                <a16:creationId xmlns:a16="http://schemas.microsoft.com/office/drawing/2014/main" id="{4B75E4A2-364E-0B35-15A9-9E077CF36C07}"/>
              </a:ext>
            </a:extLst>
          </p:cNvPr>
          <p:cNvSpPr txBox="1"/>
          <p:nvPr/>
        </p:nvSpPr>
        <p:spPr>
          <a:xfrm>
            <a:off x="0" y="762000"/>
            <a:ext cx="12192000" cy="646331"/>
          </a:xfrm>
          <a:prstGeom prst="rect">
            <a:avLst/>
          </a:prstGeom>
          <a:noFill/>
        </p:spPr>
        <p:txBody>
          <a:bodyPr vert="horz" rtlCol="0">
            <a:spAutoFit/>
          </a:bodyPr>
          <a:lstStyle/>
          <a:p>
            <a:pPr algn="ctr"/>
            <a:r>
              <a:rPr lang="en-US" sz="3600"/>
              <a:t>Psalm 80:7</a:t>
            </a:r>
          </a:p>
        </p:txBody>
      </p:sp>
      <p:sp>
        <p:nvSpPr>
          <p:cNvPr id="4" name="TextBox 3">
            <a:extLst>
              <a:ext uri="{FF2B5EF4-FFF2-40B4-BE49-F238E27FC236}">
                <a16:creationId xmlns:a16="http://schemas.microsoft.com/office/drawing/2014/main" id="{34C7EA60-3994-9CA6-0D83-C6817C7BFA0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A6BE4D9-2547-24E3-6574-A7B8C3E4141E}"/>
              </a:ext>
            </a:extLst>
          </p:cNvPr>
          <p:cNvSpPr txBox="1"/>
          <p:nvPr/>
        </p:nvSpPr>
        <p:spPr>
          <a:xfrm>
            <a:off x="1016000" y="1905000"/>
            <a:ext cx="10160000" cy="1046440"/>
          </a:xfrm>
          <a:prstGeom prst="rect">
            <a:avLst/>
          </a:prstGeom>
          <a:noFill/>
        </p:spPr>
        <p:txBody>
          <a:bodyPr vert="horz" rtlCol="0">
            <a:spAutoFit/>
          </a:bodyPr>
          <a:lstStyle/>
          <a:p>
            <a:pPr algn="ctr"/>
            <a:r>
              <a:rPr lang="en-US" sz="3100"/>
              <a:t>O God of hosts, restore us And cause </a:t>
            </a:r>
            <a:r>
              <a:rPr lang="en-US" sz="3100" b="1">
                <a:solidFill>
                  <a:srgbClr val="FF0000"/>
                </a:solidFill>
              </a:rPr>
              <a:t>Your face</a:t>
            </a:r>
            <a:r>
              <a:rPr lang="en-US" sz="3100"/>
              <a:t> to shine upon us, and we will be saved.</a:t>
            </a:r>
          </a:p>
        </p:txBody>
      </p:sp>
    </p:spTree>
    <p:extLst>
      <p:ext uri="{BB962C8B-B14F-4D97-AF65-F5344CB8AC3E}">
        <p14:creationId xmlns:p14="http://schemas.microsoft.com/office/powerpoint/2010/main" val="2761518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076751-2852-35FF-80C3-0CC951086E0B}"/>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face</a:t>
            </a:r>
          </a:p>
        </p:txBody>
      </p:sp>
      <p:sp>
        <p:nvSpPr>
          <p:cNvPr id="3" name="TextBox 2">
            <a:extLst>
              <a:ext uri="{FF2B5EF4-FFF2-40B4-BE49-F238E27FC236}">
                <a16:creationId xmlns:a16="http://schemas.microsoft.com/office/drawing/2014/main" id="{9F46751F-D269-C0D6-E4BB-B86EC08EC914}"/>
              </a:ext>
            </a:extLst>
          </p:cNvPr>
          <p:cNvSpPr txBox="1"/>
          <p:nvPr/>
        </p:nvSpPr>
        <p:spPr>
          <a:xfrm>
            <a:off x="0" y="762000"/>
            <a:ext cx="12192000" cy="646331"/>
          </a:xfrm>
          <a:prstGeom prst="rect">
            <a:avLst/>
          </a:prstGeom>
          <a:noFill/>
        </p:spPr>
        <p:txBody>
          <a:bodyPr vert="horz" rtlCol="0">
            <a:spAutoFit/>
          </a:bodyPr>
          <a:lstStyle/>
          <a:p>
            <a:pPr algn="ctr"/>
            <a:r>
              <a:rPr lang="en-US" sz="3600"/>
              <a:t>Psalm 89:15</a:t>
            </a:r>
          </a:p>
        </p:txBody>
      </p:sp>
      <p:sp>
        <p:nvSpPr>
          <p:cNvPr id="4" name="TextBox 3">
            <a:extLst>
              <a:ext uri="{FF2B5EF4-FFF2-40B4-BE49-F238E27FC236}">
                <a16:creationId xmlns:a16="http://schemas.microsoft.com/office/drawing/2014/main" id="{EB3F14DA-29AA-9827-B58B-FB8CE24A5DF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29E3993-183C-A407-23D7-ED9559A08CEA}"/>
              </a:ext>
            </a:extLst>
          </p:cNvPr>
          <p:cNvSpPr txBox="1"/>
          <p:nvPr/>
        </p:nvSpPr>
        <p:spPr>
          <a:xfrm>
            <a:off x="1016000" y="1905000"/>
            <a:ext cx="10160000" cy="1046440"/>
          </a:xfrm>
          <a:prstGeom prst="rect">
            <a:avLst/>
          </a:prstGeom>
          <a:noFill/>
        </p:spPr>
        <p:txBody>
          <a:bodyPr vert="horz" rtlCol="0">
            <a:spAutoFit/>
          </a:bodyPr>
          <a:lstStyle/>
          <a:p>
            <a:pPr algn="ctr"/>
            <a:r>
              <a:rPr lang="en-US" sz="3100"/>
              <a:t>How blessed are the people who know the joyful sound! O LORD, they walk in the light of </a:t>
            </a:r>
            <a:r>
              <a:rPr lang="en-US" sz="3100" b="1">
                <a:solidFill>
                  <a:srgbClr val="FF0000"/>
                </a:solidFill>
              </a:rPr>
              <a:t>Your countenance</a:t>
            </a:r>
            <a:r>
              <a:rPr lang="en-US" sz="3100"/>
              <a:t>.</a:t>
            </a:r>
          </a:p>
        </p:txBody>
      </p:sp>
    </p:spTree>
    <p:extLst>
      <p:ext uri="{BB962C8B-B14F-4D97-AF65-F5344CB8AC3E}">
        <p14:creationId xmlns:p14="http://schemas.microsoft.com/office/powerpoint/2010/main" val="316756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6DEF78-67CE-1F86-ACE3-8C35FB4929F6}"/>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face</a:t>
            </a:r>
          </a:p>
        </p:txBody>
      </p:sp>
      <p:sp>
        <p:nvSpPr>
          <p:cNvPr id="3" name="TextBox 2">
            <a:extLst>
              <a:ext uri="{FF2B5EF4-FFF2-40B4-BE49-F238E27FC236}">
                <a16:creationId xmlns:a16="http://schemas.microsoft.com/office/drawing/2014/main" id="{6E30C505-EA13-4EDB-A039-14E55E7FD0E1}"/>
              </a:ext>
            </a:extLst>
          </p:cNvPr>
          <p:cNvSpPr txBox="1"/>
          <p:nvPr/>
        </p:nvSpPr>
        <p:spPr>
          <a:xfrm>
            <a:off x="0" y="762000"/>
            <a:ext cx="12192000" cy="646331"/>
          </a:xfrm>
          <a:prstGeom prst="rect">
            <a:avLst/>
          </a:prstGeom>
          <a:noFill/>
        </p:spPr>
        <p:txBody>
          <a:bodyPr vert="horz" rtlCol="0">
            <a:spAutoFit/>
          </a:bodyPr>
          <a:lstStyle/>
          <a:p>
            <a:pPr algn="ctr"/>
            <a:r>
              <a:rPr lang="en-US" sz="3600"/>
              <a:t>Revelation 22:3-5</a:t>
            </a:r>
          </a:p>
        </p:txBody>
      </p:sp>
      <p:sp>
        <p:nvSpPr>
          <p:cNvPr id="4" name="TextBox 3">
            <a:extLst>
              <a:ext uri="{FF2B5EF4-FFF2-40B4-BE49-F238E27FC236}">
                <a16:creationId xmlns:a16="http://schemas.microsoft.com/office/drawing/2014/main" id="{2A4611F7-9FF7-E509-3CF5-3E3AB8259B2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83EFBD6-9F8B-7770-E035-EBD4D4376EAF}"/>
              </a:ext>
            </a:extLst>
          </p:cNvPr>
          <p:cNvSpPr txBox="1"/>
          <p:nvPr/>
        </p:nvSpPr>
        <p:spPr>
          <a:xfrm>
            <a:off x="1016000" y="1905000"/>
            <a:ext cx="10160000" cy="3431709"/>
          </a:xfrm>
          <a:prstGeom prst="rect">
            <a:avLst/>
          </a:prstGeom>
          <a:noFill/>
        </p:spPr>
        <p:txBody>
          <a:bodyPr vert="horz" rtlCol="0">
            <a:spAutoFit/>
          </a:bodyPr>
          <a:lstStyle/>
          <a:p>
            <a:pPr algn="ctr"/>
            <a:r>
              <a:rPr lang="en-US" sz="3100"/>
              <a:t>There will no longer be any curse; and the throne of God and of the Lamb will be in it, and His bond-servants will serve Him; they will see </a:t>
            </a:r>
            <a:r>
              <a:rPr lang="en-US" sz="3100" b="1">
                <a:solidFill>
                  <a:srgbClr val="FF0000"/>
                </a:solidFill>
              </a:rPr>
              <a:t>His face</a:t>
            </a:r>
            <a:r>
              <a:rPr lang="en-US" sz="3100"/>
              <a:t>, and His name will be on their foreheads. And there will no longer be any night; and they will not have need of the light of a lamp nor the light of the sun, because the Lord God will illumine them; and they will reign forever and ever.</a:t>
            </a:r>
          </a:p>
        </p:txBody>
      </p:sp>
    </p:spTree>
    <p:extLst>
      <p:ext uri="{BB962C8B-B14F-4D97-AF65-F5344CB8AC3E}">
        <p14:creationId xmlns:p14="http://schemas.microsoft.com/office/powerpoint/2010/main" val="10901411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5BC892-D0C5-55C1-7E78-7697AC5AB2D6}"/>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face</a:t>
            </a:r>
          </a:p>
        </p:txBody>
      </p:sp>
      <p:sp>
        <p:nvSpPr>
          <p:cNvPr id="3" name="TextBox 2">
            <a:extLst>
              <a:ext uri="{FF2B5EF4-FFF2-40B4-BE49-F238E27FC236}">
                <a16:creationId xmlns:a16="http://schemas.microsoft.com/office/drawing/2014/main" id="{65E10FFC-76DB-B827-D3BE-2D57A023A275}"/>
              </a:ext>
            </a:extLst>
          </p:cNvPr>
          <p:cNvSpPr txBox="1"/>
          <p:nvPr/>
        </p:nvSpPr>
        <p:spPr>
          <a:xfrm>
            <a:off x="0" y="762000"/>
            <a:ext cx="12192000" cy="646331"/>
          </a:xfrm>
          <a:prstGeom prst="rect">
            <a:avLst/>
          </a:prstGeom>
          <a:noFill/>
        </p:spPr>
        <p:txBody>
          <a:bodyPr vert="horz" rtlCol="0">
            <a:spAutoFit/>
          </a:bodyPr>
          <a:lstStyle/>
          <a:p>
            <a:pPr algn="ctr"/>
            <a:r>
              <a:rPr lang="en-US" sz="3600"/>
              <a:t>Matthew 18:10</a:t>
            </a:r>
          </a:p>
        </p:txBody>
      </p:sp>
      <p:sp>
        <p:nvSpPr>
          <p:cNvPr id="4" name="TextBox 3">
            <a:extLst>
              <a:ext uri="{FF2B5EF4-FFF2-40B4-BE49-F238E27FC236}">
                <a16:creationId xmlns:a16="http://schemas.microsoft.com/office/drawing/2014/main" id="{9EBB2E14-393A-5F66-79BF-2D14FE4ABB8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43D5AE7-6FD7-CD6B-C752-84B32C568301}"/>
              </a:ext>
            </a:extLst>
          </p:cNvPr>
          <p:cNvSpPr txBox="1"/>
          <p:nvPr/>
        </p:nvSpPr>
        <p:spPr>
          <a:xfrm>
            <a:off x="1016000" y="1905000"/>
            <a:ext cx="10160000" cy="1523494"/>
          </a:xfrm>
          <a:prstGeom prst="rect">
            <a:avLst/>
          </a:prstGeom>
          <a:noFill/>
        </p:spPr>
        <p:txBody>
          <a:bodyPr vert="horz" rtlCol="0">
            <a:spAutoFit/>
          </a:bodyPr>
          <a:lstStyle/>
          <a:p>
            <a:pPr algn="ctr"/>
            <a:r>
              <a:rPr lang="en-US" sz="3100"/>
              <a:t>"See that you do not despise one of these little ones, for I say to you that their angels in heaven continually see </a:t>
            </a:r>
            <a:r>
              <a:rPr lang="en-US" sz="3100" b="1">
                <a:solidFill>
                  <a:srgbClr val="FF0000"/>
                </a:solidFill>
              </a:rPr>
              <a:t>the face of My Father</a:t>
            </a:r>
            <a:r>
              <a:rPr lang="en-US" sz="3100"/>
              <a:t> who is in heaven.</a:t>
            </a:r>
          </a:p>
        </p:txBody>
      </p:sp>
    </p:spTree>
    <p:extLst>
      <p:ext uri="{BB962C8B-B14F-4D97-AF65-F5344CB8AC3E}">
        <p14:creationId xmlns:p14="http://schemas.microsoft.com/office/powerpoint/2010/main" val="2466748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67149D-4DA4-B452-622C-19B9EE9C3BE4}"/>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face</a:t>
            </a:r>
          </a:p>
        </p:txBody>
      </p:sp>
      <p:sp>
        <p:nvSpPr>
          <p:cNvPr id="3" name="TextBox 2">
            <a:extLst>
              <a:ext uri="{FF2B5EF4-FFF2-40B4-BE49-F238E27FC236}">
                <a16:creationId xmlns:a16="http://schemas.microsoft.com/office/drawing/2014/main" id="{9265DC7B-54DE-6906-E10C-BA3B80D4D4A7}"/>
              </a:ext>
            </a:extLst>
          </p:cNvPr>
          <p:cNvSpPr txBox="1"/>
          <p:nvPr/>
        </p:nvSpPr>
        <p:spPr>
          <a:xfrm>
            <a:off x="0" y="762000"/>
            <a:ext cx="12192000" cy="646331"/>
          </a:xfrm>
          <a:prstGeom prst="rect">
            <a:avLst/>
          </a:prstGeom>
          <a:noFill/>
        </p:spPr>
        <p:txBody>
          <a:bodyPr vert="horz" rtlCol="0">
            <a:spAutoFit/>
          </a:bodyPr>
          <a:lstStyle/>
          <a:p>
            <a:pPr algn="ctr"/>
            <a:r>
              <a:rPr lang="en-US" sz="3600"/>
              <a:t>Jubilees 1:12</a:t>
            </a:r>
          </a:p>
        </p:txBody>
      </p:sp>
      <p:sp>
        <p:nvSpPr>
          <p:cNvPr id="4" name="TextBox 3">
            <a:extLst>
              <a:ext uri="{FF2B5EF4-FFF2-40B4-BE49-F238E27FC236}">
                <a16:creationId xmlns:a16="http://schemas.microsoft.com/office/drawing/2014/main" id="{1D1AD3D5-BE31-01E7-176E-F72B3165C76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CFD2FA9-5610-7653-98D4-5DBE3EF4C68A}"/>
              </a:ext>
            </a:extLst>
          </p:cNvPr>
          <p:cNvSpPr txBox="1"/>
          <p:nvPr/>
        </p:nvSpPr>
        <p:spPr>
          <a:xfrm>
            <a:off x="1016000" y="1905000"/>
            <a:ext cx="10160000" cy="2000548"/>
          </a:xfrm>
          <a:prstGeom prst="rect">
            <a:avLst/>
          </a:prstGeom>
          <a:noFill/>
        </p:spPr>
        <p:txBody>
          <a:bodyPr vert="horz" rtlCol="0">
            <a:spAutoFit/>
          </a:bodyPr>
          <a:lstStyle/>
          <a:p>
            <a:pPr algn="ctr"/>
            <a:r>
              <a:rPr lang="en-US" sz="3100"/>
              <a:t>And I will hide My face from them, and I will deliver them into the hand of the Gentiles for captivity, and for a prey, and for devouring, and I will remove them from the midst of the land, and I will scatter them amongst the Gentiles.</a:t>
            </a:r>
          </a:p>
        </p:txBody>
      </p:sp>
    </p:spTree>
    <p:extLst>
      <p:ext uri="{BB962C8B-B14F-4D97-AF65-F5344CB8AC3E}">
        <p14:creationId xmlns:p14="http://schemas.microsoft.com/office/powerpoint/2010/main" val="6216161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F861448-A53F-BAC9-4250-4FB9F6FE8DB8}"/>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face</a:t>
            </a:r>
          </a:p>
        </p:txBody>
      </p:sp>
      <p:sp>
        <p:nvSpPr>
          <p:cNvPr id="3" name="TextBox 2">
            <a:extLst>
              <a:ext uri="{FF2B5EF4-FFF2-40B4-BE49-F238E27FC236}">
                <a16:creationId xmlns:a16="http://schemas.microsoft.com/office/drawing/2014/main" id="{1E4EEC37-94F9-6AF3-A54C-81CE821D9888}"/>
              </a:ext>
            </a:extLst>
          </p:cNvPr>
          <p:cNvSpPr txBox="1"/>
          <p:nvPr/>
        </p:nvSpPr>
        <p:spPr>
          <a:xfrm>
            <a:off x="0" y="762000"/>
            <a:ext cx="12192000" cy="646331"/>
          </a:xfrm>
          <a:prstGeom prst="rect">
            <a:avLst/>
          </a:prstGeom>
          <a:noFill/>
        </p:spPr>
        <p:txBody>
          <a:bodyPr vert="horz" rtlCol="0">
            <a:spAutoFit/>
          </a:bodyPr>
          <a:lstStyle/>
          <a:p>
            <a:pPr algn="ctr"/>
            <a:r>
              <a:rPr lang="en-US" sz="3600"/>
              <a:t>Jubilees 1:19</a:t>
            </a:r>
          </a:p>
        </p:txBody>
      </p:sp>
      <p:sp>
        <p:nvSpPr>
          <p:cNvPr id="4" name="TextBox 3">
            <a:extLst>
              <a:ext uri="{FF2B5EF4-FFF2-40B4-BE49-F238E27FC236}">
                <a16:creationId xmlns:a16="http://schemas.microsoft.com/office/drawing/2014/main" id="{16681B4B-07F3-AC89-5DDD-FFB830BFC91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498937E-176E-DA31-9071-10D96EB11738}"/>
              </a:ext>
            </a:extLst>
          </p:cNvPr>
          <p:cNvSpPr txBox="1"/>
          <p:nvPr/>
        </p:nvSpPr>
        <p:spPr>
          <a:xfrm>
            <a:off x="1016000" y="1905000"/>
            <a:ext cx="10160000" cy="2477601"/>
          </a:xfrm>
          <a:prstGeom prst="rect">
            <a:avLst/>
          </a:prstGeom>
          <a:noFill/>
        </p:spPr>
        <p:txBody>
          <a:bodyPr vert="horz" rtlCol="0">
            <a:spAutoFit/>
          </a:bodyPr>
          <a:lstStyle/>
          <a:p>
            <a:pPr algn="ctr"/>
            <a:r>
              <a:rPr lang="en-US" sz="3100"/>
              <a:t>Let thy mercy, O Lord, be lifted up upon Thy people, and create in them an upright spirit, and let not the spirit of Beliar rule over them to accuse them before Thee, and to ensnare them from all the paths of righteousness, so that they may perish from before Thy face.</a:t>
            </a:r>
          </a:p>
        </p:txBody>
      </p:sp>
    </p:spTree>
    <p:extLst>
      <p:ext uri="{BB962C8B-B14F-4D97-AF65-F5344CB8AC3E}">
        <p14:creationId xmlns:p14="http://schemas.microsoft.com/office/powerpoint/2010/main" val="26752195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F65BA-E8F2-9CC0-66A7-510BFB4859F7}"/>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eyes</a:t>
            </a:r>
          </a:p>
        </p:txBody>
      </p:sp>
      <p:sp>
        <p:nvSpPr>
          <p:cNvPr id="3" name="Subtitle 2">
            <a:extLst>
              <a:ext uri="{FF2B5EF4-FFF2-40B4-BE49-F238E27FC236}">
                <a16:creationId xmlns:a16="http://schemas.microsoft.com/office/drawing/2014/main" id="{26190B82-A2C7-EE5C-777C-FEA28F53C93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71026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D70EB3-AD61-1C95-16E9-2AA3689E5153}"/>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eyes</a:t>
            </a:r>
          </a:p>
        </p:txBody>
      </p:sp>
      <p:sp>
        <p:nvSpPr>
          <p:cNvPr id="3" name="TextBox 2">
            <a:extLst>
              <a:ext uri="{FF2B5EF4-FFF2-40B4-BE49-F238E27FC236}">
                <a16:creationId xmlns:a16="http://schemas.microsoft.com/office/drawing/2014/main" id="{50D329C7-3405-601A-6041-FACE325CCA4B}"/>
              </a:ext>
            </a:extLst>
          </p:cNvPr>
          <p:cNvSpPr txBox="1"/>
          <p:nvPr/>
        </p:nvSpPr>
        <p:spPr>
          <a:xfrm>
            <a:off x="0" y="762000"/>
            <a:ext cx="12192000" cy="646331"/>
          </a:xfrm>
          <a:prstGeom prst="rect">
            <a:avLst/>
          </a:prstGeom>
          <a:noFill/>
        </p:spPr>
        <p:txBody>
          <a:bodyPr vert="horz" rtlCol="0">
            <a:spAutoFit/>
          </a:bodyPr>
          <a:lstStyle/>
          <a:p>
            <a:pPr algn="ctr"/>
            <a:r>
              <a:rPr lang="en-US" sz="3600"/>
              <a:t>Deuteronomy 11:12</a:t>
            </a:r>
          </a:p>
        </p:txBody>
      </p:sp>
      <p:sp>
        <p:nvSpPr>
          <p:cNvPr id="4" name="TextBox 3">
            <a:extLst>
              <a:ext uri="{FF2B5EF4-FFF2-40B4-BE49-F238E27FC236}">
                <a16:creationId xmlns:a16="http://schemas.microsoft.com/office/drawing/2014/main" id="{469DA876-52BD-8058-D089-FFAE5AD0F70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9CF2647-C822-1718-D0B9-66FD30349620}"/>
              </a:ext>
            </a:extLst>
          </p:cNvPr>
          <p:cNvSpPr txBox="1"/>
          <p:nvPr/>
        </p:nvSpPr>
        <p:spPr>
          <a:xfrm>
            <a:off x="1016000" y="1905000"/>
            <a:ext cx="10160000" cy="1523494"/>
          </a:xfrm>
          <a:prstGeom prst="rect">
            <a:avLst/>
          </a:prstGeom>
          <a:noFill/>
        </p:spPr>
        <p:txBody>
          <a:bodyPr vert="horz" rtlCol="0">
            <a:spAutoFit/>
          </a:bodyPr>
          <a:lstStyle/>
          <a:p>
            <a:pPr algn="ctr"/>
            <a:r>
              <a:rPr lang="en-US" sz="3100"/>
              <a:t>a land for which the LORD your God cares; </a:t>
            </a:r>
            <a:r>
              <a:rPr lang="en-US" sz="3100" b="1">
                <a:solidFill>
                  <a:srgbClr val="FF0000"/>
                </a:solidFill>
              </a:rPr>
              <a:t>the eyes</a:t>
            </a:r>
            <a:r>
              <a:rPr lang="en-US" sz="3100"/>
              <a:t> of the LORD your God are always on it, from the beginning even to the end of the year.</a:t>
            </a:r>
          </a:p>
        </p:txBody>
      </p:sp>
    </p:spTree>
    <p:extLst>
      <p:ext uri="{BB962C8B-B14F-4D97-AF65-F5344CB8AC3E}">
        <p14:creationId xmlns:p14="http://schemas.microsoft.com/office/powerpoint/2010/main" val="17000477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7E2FA8-BA33-C0AB-55C8-3DA2E51AAFCC}"/>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eyes</a:t>
            </a:r>
          </a:p>
        </p:txBody>
      </p:sp>
      <p:sp>
        <p:nvSpPr>
          <p:cNvPr id="3" name="TextBox 2">
            <a:extLst>
              <a:ext uri="{FF2B5EF4-FFF2-40B4-BE49-F238E27FC236}">
                <a16:creationId xmlns:a16="http://schemas.microsoft.com/office/drawing/2014/main" id="{89C55E5E-2F92-DF3F-6AE1-EFED5CE4B940}"/>
              </a:ext>
            </a:extLst>
          </p:cNvPr>
          <p:cNvSpPr txBox="1"/>
          <p:nvPr/>
        </p:nvSpPr>
        <p:spPr>
          <a:xfrm>
            <a:off x="0" y="762000"/>
            <a:ext cx="12192000" cy="646331"/>
          </a:xfrm>
          <a:prstGeom prst="rect">
            <a:avLst/>
          </a:prstGeom>
          <a:noFill/>
        </p:spPr>
        <p:txBody>
          <a:bodyPr vert="horz" rtlCol="0">
            <a:spAutoFit/>
          </a:bodyPr>
          <a:lstStyle/>
          <a:p>
            <a:pPr algn="ctr"/>
            <a:r>
              <a:rPr lang="en-US" sz="3600"/>
              <a:t>First Peter 3:12</a:t>
            </a:r>
          </a:p>
        </p:txBody>
      </p:sp>
      <p:sp>
        <p:nvSpPr>
          <p:cNvPr id="4" name="TextBox 3">
            <a:extLst>
              <a:ext uri="{FF2B5EF4-FFF2-40B4-BE49-F238E27FC236}">
                <a16:creationId xmlns:a16="http://schemas.microsoft.com/office/drawing/2014/main" id="{28AF12BE-2751-AA45-AB5B-4F8C2EF3B236}"/>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471008EA-9192-F3E2-C3D8-94E4CA0B2268}"/>
              </a:ext>
            </a:extLst>
          </p:cNvPr>
          <p:cNvSpPr txBox="1"/>
          <p:nvPr/>
        </p:nvSpPr>
        <p:spPr>
          <a:xfrm>
            <a:off x="1016000" y="1905000"/>
            <a:ext cx="10160000" cy="1523494"/>
          </a:xfrm>
          <a:prstGeom prst="rect">
            <a:avLst/>
          </a:prstGeom>
          <a:noFill/>
        </p:spPr>
        <p:txBody>
          <a:bodyPr vert="horz" rtlCol="0">
            <a:spAutoFit/>
          </a:bodyPr>
          <a:lstStyle/>
          <a:p>
            <a:pPr algn="ctr"/>
            <a:r>
              <a:rPr lang="en-US" sz="3100"/>
              <a:t>For </a:t>
            </a:r>
            <a:r>
              <a:rPr lang="en-US" sz="3100" b="1">
                <a:solidFill>
                  <a:srgbClr val="FF0000"/>
                </a:solidFill>
              </a:rPr>
              <a:t>the eyes</a:t>
            </a:r>
            <a:r>
              <a:rPr lang="en-US" sz="3100"/>
              <a:t> of the Lord are on the righteous, and his ears are open to their prayer. But the face of the Lord is against those who do evil.</a:t>
            </a:r>
          </a:p>
        </p:txBody>
      </p:sp>
    </p:spTree>
    <p:extLst>
      <p:ext uri="{BB962C8B-B14F-4D97-AF65-F5344CB8AC3E}">
        <p14:creationId xmlns:p14="http://schemas.microsoft.com/office/powerpoint/2010/main" val="14119789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7EB088-766B-768D-48CA-550AC2BFA48F}"/>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eyes</a:t>
            </a:r>
          </a:p>
        </p:txBody>
      </p:sp>
      <p:sp>
        <p:nvSpPr>
          <p:cNvPr id="3" name="TextBox 2">
            <a:extLst>
              <a:ext uri="{FF2B5EF4-FFF2-40B4-BE49-F238E27FC236}">
                <a16:creationId xmlns:a16="http://schemas.microsoft.com/office/drawing/2014/main" id="{226C4FD5-A451-AFD7-1774-38F9CDA3FB3B}"/>
              </a:ext>
            </a:extLst>
          </p:cNvPr>
          <p:cNvSpPr txBox="1"/>
          <p:nvPr/>
        </p:nvSpPr>
        <p:spPr>
          <a:xfrm>
            <a:off x="0" y="762000"/>
            <a:ext cx="12192000" cy="646331"/>
          </a:xfrm>
          <a:prstGeom prst="rect">
            <a:avLst/>
          </a:prstGeom>
          <a:noFill/>
        </p:spPr>
        <p:txBody>
          <a:bodyPr vert="horz" rtlCol="0">
            <a:spAutoFit/>
          </a:bodyPr>
          <a:lstStyle/>
          <a:p>
            <a:pPr algn="ctr"/>
            <a:r>
              <a:rPr lang="en-US" sz="3600"/>
              <a:t>Hebrews 4:13</a:t>
            </a:r>
          </a:p>
        </p:txBody>
      </p:sp>
      <p:sp>
        <p:nvSpPr>
          <p:cNvPr id="4" name="TextBox 3">
            <a:extLst>
              <a:ext uri="{FF2B5EF4-FFF2-40B4-BE49-F238E27FC236}">
                <a16:creationId xmlns:a16="http://schemas.microsoft.com/office/drawing/2014/main" id="{A9D181EA-0B23-3DE4-B8B2-D720D969932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91EED6A-FE7D-FEEE-2D70-38042A29750D}"/>
              </a:ext>
            </a:extLst>
          </p:cNvPr>
          <p:cNvSpPr txBox="1"/>
          <p:nvPr/>
        </p:nvSpPr>
        <p:spPr>
          <a:xfrm>
            <a:off x="1016000" y="1905000"/>
            <a:ext cx="10160000" cy="1523494"/>
          </a:xfrm>
          <a:prstGeom prst="rect">
            <a:avLst/>
          </a:prstGeom>
          <a:noFill/>
        </p:spPr>
        <p:txBody>
          <a:bodyPr vert="horz" rtlCol="0">
            <a:spAutoFit/>
          </a:bodyPr>
          <a:lstStyle/>
          <a:p>
            <a:pPr algn="ctr"/>
            <a:r>
              <a:rPr lang="en-US" sz="3100"/>
              <a:t>And there is no creature that is not manifest in his sight: but all things are naked and laid open </a:t>
            </a:r>
            <a:r>
              <a:rPr lang="en-US" sz="3100" b="1">
                <a:solidFill>
                  <a:srgbClr val="FF0000"/>
                </a:solidFill>
              </a:rPr>
              <a:t>before the eyes of him</a:t>
            </a:r>
            <a:r>
              <a:rPr lang="en-US" sz="3100"/>
              <a:t> with whom we have to do.</a:t>
            </a:r>
          </a:p>
        </p:txBody>
      </p:sp>
    </p:spTree>
    <p:extLst>
      <p:ext uri="{BB962C8B-B14F-4D97-AF65-F5344CB8AC3E}">
        <p14:creationId xmlns:p14="http://schemas.microsoft.com/office/powerpoint/2010/main" val="22566347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3F961A-3011-5C4C-7DC8-3ED5C566B4C0}"/>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eyes</a:t>
            </a:r>
          </a:p>
        </p:txBody>
      </p:sp>
      <p:sp>
        <p:nvSpPr>
          <p:cNvPr id="3" name="TextBox 2">
            <a:extLst>
              <a:ext uri="{FF2B5EF4-FFF2-40B4-BE49-F238E27FC236}">
                <a16:creationId xmlns:a16="http://schemas.microsoft.com/office/drawing/2014/main" id="{7BBF54C6-4A5F-BB49-9763-7E048135896F}"/>
              </a:ext>
            </a:extLst>
          </p:cNvPr>
          <p:cNvSpPr txBox="1"/>
          <p:nvPr/>
        </p:nvSpPr>
        <p:spPr>
          <a:xfrm>
            <a:off x="0" y="762000"/>
            <a:ext cx="12192000" cy="646331"/>
          </a:xfrm>
          <a:prstGeom prst="rect">
            <a:avLst/>
          </a:prstGeom>
          <a:noFill/>
        </p:spPr>
        <p:txBody>
          <a:bodyPr vert="horz" rtlCol="0">
            <a:spAutoFit/>
          </a:bodyPr>
          <a:lstStyle/>
          <a:p>
            <a:pPr algn="ctr"/>
            <a:r>
              <a:rPr lang="en-US" sz="3600"/>
              <a:t>Jeremiah 16:17</a:t>
            </a:r>
          </a:p>
        </p:txBody>
      </p:sp>
      <p:sp>
        <p:nvSpPr>
          <p:cNvPr id="4" name="TextBox 3">
            <a:extLst>
              <a:ext uri="{FF2B5EF4-FFF2-40B4-BE49-F238E27FC236}">
                <a16:creationId xmlns:a16="http://schemas.microsoft.com/office/drawing/2014/main" id="{C4DA1570-F580-4868-8592-EFFE3B58640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106C41A-02FA-F3C7-BD02-EF7C30511F58}"/>
              </a:ext>
            </a:extLst>
          </p:cNvPr>
          <p:cNvSpPr txBox="1"/>
          <p:nvPr/>
        </p:nvSpPr>
        <p:spPr>
          <a:xfrm>
            <a:off x="1016000" y="1905000"/>
            <a:ext cx="10160000" cy="1046440"/>
          </a:xfrm>
          <a:prstGeom prst="rect">
            <a:avLst/>
          </a:prstGeom>
          <a:noFill/>
        </p:spPr>
        <p:txBody>
          <a:bodyPr vert="horz" rtlCol="0">
            <a:spAutoFit/>
          </a:bodyPr>
          <a:lstStyle/>
          <a:p>
            <a:pPr algn="ctr"/>
            <a:r>
              <a:rPr lang="en-US" sz="3100"/>
              <a:t>"For </a:t>
            </a:r>
            <a:r>
              <a:rPr lang="en-US" sz="3100" b="1">
                <a:solidFill>
                  <a:srgbClr val="FF0000"/>
                </a:solidFill>
              </a:rPr>
              <a:t>My eyes</a:t>
            </a:r>
            <a:r>
              <a:rPr lang="en-US" sz="3100"/>
              <a:t> are on all their ways; they are not hidden from My face, nor is their iniquity concealed from </a:t>
            </a:r>
            <a:r>
              <a:rPr lang="en-US" sz="3100" b="1">
                <a:solidFill>
                  <a:srgbClr val="FF0000"/>
                </a:solidFill>
              </a:rPr>
              <a:t>My eyes</a:t>
            </a:r>
            <a:r>
              <a:rPr lang="en-US" sz="3100"/>
              <a:t>.</a:t>
            </a:r>
          </a:p>
        </p:txBody>
      </p:sp>
    </p:spTree>
    <p:extLst>
      <p:ext uri="{BB962C8B-B14F-4D97-AF65-F5344CB8AC3E}">
        <p14:creationId xmlns:p14="http://schemas.microsoft.com/office/powerpoint/2010/main" val="14876738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78879B-D7F9-DD7F-1D63-D8105808F9CA}"/>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eyes</a:t>
            </a:r>
          </a:p>
        </p:txBody>
      </p:sp>
      <p:sp>
        <p:nvSpPr>
          <p:cNvPr id="3" name="TextBox 2">
            <a:extLst>
              <a:ext uri="{FF2B5EF4-FFF2-40B4-BE49-F238E27FC236}">
                <a16:creationId xmlns:a16="http://schemas.microsoft.com/office/drawing/2014/main" id="{514AC7D1-ED11-A125-FBEE-989F6907167B}"/>
              </a:ext>
            </a:extLst>
          </p:cNvPr>
          <p:cNvSpPr txBox="1"/>
          <p:nvPr/>
        </p:nvSpPr>
        <p:spPr>
          <a:xfrm>
            <a:off x="0" y="762000"/>
            <a:ext cx="12192000" cy="646331"/>
          </a:xfrm>
          <a:prstGeom prst="rect">
            <a:avLst/>
          </a:prstGeom>
          <a:noFill/>
        </p:spPr>
        <p:txBody>
          <a:bodyPr vert="horz" rtlCol="0">
            <a:spAutoFit/>
          </a:bodyPr>
          <a:lstStyle/>
          <a:p>
            <a:pPr algn="ctr"/>
            <a:r>
              <a:rPr lang="en-US" sz="3600"/>
              <a:t>Job 28:24</a:t>
            </a:r>
          </a:p>
        </p:txBody>
      </p:sp>
      <p:sp>
        <p:nvSpPr>
          <p:cNvPr id="4" name="TextBox 3">
            <a:extLst>
              <a:ext uri="{FF2B5EF4-FFF2-40B4-BE49-F238E27FC236}">
                <a16:creationId xmlns:a16="http://schemas.microsoft.com/office/drawing/2014/main" id="{3C21801A-B4CD-DD45-027B-7824EB441EC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344838F-A0A9-E3AA-8E3F-96EE1131FBB1}"/>
              </a:ext>
            </a:extLst>
          </p:cNvPr>
          <p:cNvSpPr txBox="1"/>
          <p:nvPr/>
        </p:nvSpPr>
        <p:spPr>
          <a:xfrm>
            <a:off x="1016000" y="1905000"/>
            <a:ext cx="10160000" cy="1046440"/>
          </a:xfrm>
          <a:prstGeom prst="rect">
            <a:avLst/>
          </a:prstGeom>
          <a:noFill/>
        </p:spPr>
        <p:txBody>
          <a:bodyPr vert="horz" rtlCol="0">
            <a:spAutoFit/>
          </a:bodyPr>
          <a:lstStyle/>
          <a:p>
            <a:pPr algn="ctr"/>
            <a:r>
              <a:rPr lang="en-US" sz="3100"/>
              <a:t>"For He looks to the ends of the earth And </a:t>
            </a:r>
            <a:r>
              <a:rPr lang="en-US" sz="3100" b="1">
                <a:solidFill>
                  <a:srgbClr val="FF0000"/>
                </a:solidFill>
              </a:rPr>
              <a:t>sees everything</a:t>
            </a:r>
            <a:r>
              <a:rPr lang="en-US" sz="3100"/>
              <a:t> under the heavens.</a:t>
            </a:r>
          </a:p>
        </p:txBody>
      </p:sp>
    </p:spTree>
    <p:extLst>
      <p:ext uri="{BB962C8B-B14F-4D97-AF65-F5344CB8AC3E}">
        <p14:creationId xmlns:p14="http://schemas.microsoft.com/office/powerpoint/2010/main" val="41808929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538AEB-74B4-DDEC-F58D-C638BCC49ACE}"/>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eyes</a:t>
            </a:r>
          </a:p>
        </p:txBody>
      </p:sp>
      <p:sp>
        <p:nvSpPr>
          <p:cNvPr id="3" name="TextBox 2">
            <a:extLst>
              <a:ext uri="{FF2B5EF4-FFF2-40B4-BE49-F238E27FC236}">
                <a16:creationId xmlns:a16="http://schemas.microsoft.com/office/drawing/2014/main" id="{024E1DB5-B10A-9BB0-637A-8EC06777C034}"/>
              </a:ext>
            </a:extLst>
          </p:cNvPr>
          <p:cNvSpPr txBox="1"/>
          <p:nvPr/>
        </p:nvSpPr>
        <p:spPr>
          <a:xfrm>
            <a:off x="0" y="762000"/>
            <a:ext cx="12192000" cy="646331"/>
          </a:xfrm>
          <a:prstGeom prst="rect">
            <a:avLst/>
          </a:prstGeom>
          <a:noFill/>
        </p:spPr>
        <p:txBody>
          <a:bodyPr vert="horz" rtlCol="0">
            <a:spAutoFit/>
          </a:bodyPr>
          <a:lstStyle/>
          <a:p>
            <a:pPr algn="ctr"/>
            <a:r>
              <a:rPr lang="en-US" sz="3600"/>
              <a:t>Proverbs 15:3</a:t>
            </a:r>
          </a:p>
        </p:txBody>
      </p:sp>
      <p:sp>
        <p:nvSpPr>
          <p:cNvPr id="4" name="TextBox 3">
            <a:extLst>
              <a:ext uri="{FF2B5EF4-FFF2-40B4-BE49-F238E27FC236}">
                <a16:creationId xmlns:a16="http://schemas.microsoft.com/office/drawing/2014/main" id="{3752DAB1-E619-7777-16BD-02499EF8199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C1C97AF-FFC8-BF34-A6BF-652878AEA4E6}"/>
              </a:ext>
            </a:extLst>
          </p:cNvPr>
          <p:cNvSpPr txBox="1"/>
          <p:nvPr/>
        </p:nvSpPr>
        <p:spPr>
          <a:xfrm>
            <a:off x="1016000" y="1905000"/>
            <a:ext cx="10160000" cy="1046440"/>
          </a:xfrm>
          <a:prstGeom prst="rect">
            <a:avLst/>
          </a:prstGeom>
          <a:noFill/>
        </p:spPr>
        <p:txBody>
          <a:bodyPr vert="horz" rtlCol="0">
            <a:spAutoFit/>
          </a:bodyPr>
          <a:lstStyle/>
          <a:p>
            <a:pPr algn="ctr"/>
            <a:r>
              <a:rPr lang="en-US" sz="3100"/>
              <a:t>The </a:t>
            </a:r>
            <a:r>
              <a:rPr lang="en-US" sz="3100" b="1">
                <a:solidFill>
                  <a:srgbClr val="FF0000"/>
                </a:solidFill>
              </a:rPr>
              <a:t>eyes of the LORD</a:t>
            </a:r>
            <a:r>
              <a:rPr lang="en-US" sz="3100"/>
              <a:t> are in every place, Watching the evil and the good.</a:t>
            </a:r>
          </a:p>
        </p:txBody>
      </p:sp>
    </p:spTree>
    <p:extLst>
      <p:ext uri="{BB962C8B-B14F-4D97-AF65-F5344CB8AC3E}">
        <p14:creationId xmlns:p14="http://schemas.microsoft.com/office/powerpoint/2010/main" val="35645107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023DB2-CB53-F143-0B8F-E75E0EA83F68}"/>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eyes</a:t>
            </a:r>
          </a:p>
        </p:txBody>
      </p:sp>
      <p:sp>
        <p:nvSpPr>
          <p:cNvPr id="3" name="TextBox 2">
            <a:extLst>
              <a:ext uri="{FF2B5EF4-FFF2-40B4-BE49-F238E27FC236}">
                <a16:creationId xmlns:a16="http://schemas.microsoft.com/office/drawing/2014/main" id="{D7164C92-E37F-E712-A494-8753D76F3A65}"/>
              </a:ext>
            </a:extLst>
          </p:cNvPr>
          <p:cNvSpPr txBox="1"/>
          <p:nvPr/>
        </p:nvSpPr>
        <p:spPr>
          <a:xfrm>
            <a:off x="0" y="762000"/>
            <a:ext cx="12192000" cy="646331"/>
          </a:xfrm>
          <a:prstGeom prst="rect">
            <a:avLst/>
          </a:prstGeom>
          <a:noFill/>
        </p:spPr>
        <p:txBody>
          <a:bodyPr vert="horz" rtlCol="0">
            <a:spAutoFit/>
          </a:bodyPr>
          <a:lstStyle/>
          <a:p>
            <a:pPr algn="ctr"/>
            <a:r>
              <a:rPr lang="en-US" sz="3600"/>
              <a:t>Psalm 11:4</a:t>
            </a:r>
          </a:p>
        </p:txBody>
      </p:sp>
      <p:sp>
        <p:nvSpPr>
          <p:cNvPr id="4" name="TextBox 3">
            <a:extLst>
              <a:ext uri="{FF2B5EF4-FFF2-40B4-BE49-F238E27FC236}">
                <a16:creationId xmlns:a16="http://schemas.microsoft.com/office/drawing/2014/main" id="{649EAB6A-2CED-838D-F5B2-121C993F606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CB9999A-7BF3-F037-7FE6-CCC38692253E}"/>
              </a:ext>
            </a:extLst>
          </p:cNvPr>
          <p:cNvSpPr txBox="1"/>
          <p:nvPr/>
        </p:nvSpPr>
        <p:spPr>
          <a:xfrm>
            <a:off x="1016000" y="1905000"/>
            <a:ext cx="10160000" cy="1046440"/>
          </a:xfrm>
          <a:prstGeom prst="rect">
            <a:avLst/>
          </a:prstGeom>
          <a:noFill/>
        </p:spPr>
        <p:txBody>
          <a:bodyPr vert="horz" rtlCol="0">
            <a:spAutoFit/>
          </a:bodyPr>
          <a:lstStyle/>
          <a:p>
            <a:pPr algn="ctr"/>
            <a:r>
              <a:rPr lang="en-US" sz="3100"/>
              <a:t>The LORD is in His holy temple; the LORD'S throne is in heaven; </a:t>
            </a:r>
            <a:r>
              <a:rPr lang="en-US" sz="3100" b="1">
                <a:solidFill>
                  <a:srgbClr val="FF0000"/>
                </a:solidFill>
              </a:rPr>
              <a:t>His eyes</a:t>
            </a:r>
            <a:r>
              <a:rPr lang="en-US" sz="3100"/>
              <a:t> behold, His eyelids test the sons of men.</a:t>
            </a:r>
          </a:p>
        </p:txBody>
      </p:sp>
    </p:spTree>
    <p:extLst>
      <p:ext uri="{BB962C8B-B14F-4D97-AF65-F5344CB8AC3E}">
        <p14:creationId xmlns:p14="http://schemas.microsoft.com/office/powerpoint/2010/main" val="25485701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7ED28F-7896-B422-AF00-338D53B43737}"/>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eyes</a:t>
            </a:r>
          </a:p>
        </p:txBody>
      </p:sp>
      <p:sp>
        <p:nvSpPr>
          <p:cNvPr id="3" name="TextBox 2">
            <a:extLst>
              <a:ext uri="{FF2B5EF4-FFF2-40B4-BE49-F238E27FC236}">
                <a16:creationId xmlns:a16="http://schemas.microsoft.com/office/drawing/2014/main" id="{6CD1AA95-B4A4-3823-4A58-F8C39D13E321}"/>
              </a:ext>
            </a:extLst>
          </p:cNvPr>
          <p:cNvSpPr txBox="1"/>
          <p:nvPr/>
        </p:nvSpPr>
        <p:spPr>
          <a:xfrm>
            <a:off x="0" y="762000"/>
            <a:ext cx="12192000" cy="646331"/>
          </a:xfrm>
          <a:prstGeom prst="rect">
            <a:avLst/>
          </a:prstGeom>
          <a:noFill/>
        </p:spPr>
        <p:txBody>
          <a:bodyPr vert="horz" rtlCol="0">
            <a:spAutoFit/>
          </a:bodyPr>
          <a:lstStyle/>
          <a:p>
            <a:pPr algn="ctr"/>
            <a:r>
              <a:rPr lang="en-US" sz="3600"/>
              <a:t>Second Chronicles 16:9</a:t>
            </a:r>
          </a:p>
        </p:txBody>
      </p:sp>
      <p:sp>
        <p:nvSpPr>
          <p:cNvPr id="4" name="TextBox 3">
            <a:extLst>
              <a:ext uri="{FF2B5EF4-FFF2-40B4-BE49-F238E27FC236}">
                <a16:creationId xmlns:a16="http://schemas.microsoft.com/office/drawing/2014/main" id="{61FA7C70-4A5F-903F-1191-EFBFB65E6FF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3AFB9F5-FAC5-D374-A718-99684D33E99A}"/>
              </a:ext>
            </a:extLst>
          </p:cNvPr>
          <p:cNvSpPr txBox="1"/>
          <p:nvPr/>
        </p:nvSpPr>
        <p:spPr>
          <a:xfrm>
            <a:off x="1016000" y="1905000"/>
            <a:ext cx="10160000" cy="2000548"/>
          </a:xfrm>
          <a:prstGeom prst="rect">
            <a:avLst/>
          </a:prstGeom>
          <a:noFill/>
        </p:spPr>
        <p:txBody>
          <a:bodyPr vert="horz" rtlCol="0">
            <a:spAutoFit/>
          </a:bodyPr>
          <a:lstStyle/>
          <a:p>
            <a:pPr algn="ctr"/>
            <a:r>
              <a:rPr lang="en-US" sz="3100"/>
              <a:t>"For </a:t>
            </a:r>
            <a:r>
              <a:rPr lang="en-US" sz="3100" b="1">
                <a:solidFill>
                  <a:srgbClr val="FF0000"/>
                </a:solidFill>
              </a:rPr>
              <a:t>the eyes of the LORD</a:t>
            </a:r>
            <a:r>
              <a:rPr lang="en-US" sz="3100"/>
              <a:t> move to and fro throughout the earth that He may strongly support those whose heart is completely His. You have acted foolishly in this. Indeed, from now on you will surely have wars."</a:t>
            </a:r>
          </a:p>
        </p:txBody>
      </p:sp>
    </p:spTree>
    <p:extLst>
      <p:ext uri="{BB962C8B-B14F-4D97-AF65-F5344CB8AC3E}">
        <p14:creationId xmlns:p14="http://schemas.microsoft.com/office/powerpoint/2010/main" val="6425611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353E7E-2792-B7F4-D1E2-53005AFE2D48}"/>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eyes</a:t>
            </a:r>
          </a:p>
        </p:txBody>
      </p:sp>
      <p:sp>
        <p:nvSpPr>
          <p:cNvPr id="3" name="TextBox 2">
            <a:extLst>
              <a:ext uri="{FF2B5EF4-FFF2-40B4-BE49-F238E27FC236}">
                <a16:creationId xmlns:a16="http://schemas.microsoft.com/office/drawing/2014/main" id="{47742FCC-7899-5BBB-7455-8BC4B0DE474E}"/>
              </a:ext>
            </a:extLst>
          </p:cNvPr>
          <p:cNvSpPr txBox="1"/>
          <p:nvPr/>
        </p:nvSpPr>
        <p:spPr>
          <a:xfrm>
            <a:off x="0" y="762000"/>
            <a:ext cx="12192000" cy="646331"/>
          </a:xfrm>
          <a:prstGeom prst="rect">
            <a:avLst/>
          </a:prstGeom>
          <a:noFill/>
        </p:spPr>
        <p:txBody>
          <a:bodyPr vert="horz" rtlCol="0">
            <a:spAutoFit/>
          </a:bodyPr>
          <a:lstStyle/>
          <a:p>
            <a:pPr algn="ctr"/>
            <a:r>
              <a:rPr lang="en-US" sz="3600"/>
              <a:t>Sirach [Ecclesiasticus] 23:18-19</a:t>
            </a:r>
          </a:p>
        </p:txBody>
      </p:sp>
      <p:sp>
        <p:nvSpPr>
          <p:cNvPr id="4" name="TextBox 3">
            <a:extLst>
              <a:ext uri="{FF2B5EF4-FFF2-40B4-BE49-F238E27FC236}">
                <a16:creationId xmlns:a16="http://schemas.microsoft.com/office/drawing/2014/main" id="{56E58F93-195C-F9DD-FDE7-81785B8BF97C}"/>
              </a:ext>
            </a:extLst>
          </p:cNvPr>
          <p:cNvSpPr txBox="1"/>
          <p:nvPr/>
        </p:nvSpPr>
        <p:spPr>
          <a:xfrm>
            <a:off x="0" y="1270000"/>
            <a:ext cx="12192000" cy="400110"/>
          </a:xfrm>
          <a:prstGeom prst="rect">
            <a:avLst/>
          </a:prstGeom>
          <a:noFill/>
        </p:spPr>
        <p:txBody>
          <a:bodyPr vert="horz" rtlCol="0">
            <a:spAutoFit/>
          </a:bodyPr>
          <a:lstStyle/>
          <a:p>
            <a:pPr algn="ctr"/>
            <a:r>
              <a:rPr lang="en-US" sz="2000"/>
              <a:t>(RSV, Revised Standard Version)</a:t>
            </a:r>
          </a:p>
        </p:txBody>
      </p:sp>
      <p:sp>
        <p:nvSpPr>
          <p:cNvPr id="5" name="TextBox 4">
            <a:extLst>
              <a:ext uri="{FF2B5EF4-FFF2-40B4-BE49-F238E27FC236}">
                <a16:creationId xmlns:a16="http://schemas.microsoft.com/office/drawing/2014/main" id="{28956D23-5460-F406-9E14-DC60519A3D7F}"/>
              </a:ext>
            </a:extLst>
          </p:cNvPr>
          <p:cNvSpPr txBox="1"/>
          <p:nvPr/>
        </p:nvSpPr>
        <p:spPr>
          <a:xfrm>
            <a:off x="1016000" y="1905000"/>
            <a:ext cx="10160000" cy="3908762"/>
          </a:xfrm>
          <a:prstGeom prst="rect">
            <a:avLst/>
          </a:prstGeom>
          <a:noFill/>
        </p:spPr>
        <p:txBody>
          <a:bodyPr vert="horz" rtlCol="0">
            <a:spAutoFit/>
          </a:bodyPr>
          <a:lstStyle/>
          <a:p>
            <a:pPr algn="ctr"/>
            <a:r>
              <a:rPr lang="en-US" sz="3100"/>
              <a:t>A man who breaks his marriage vows says to himself, "Who sees me? Darkness surrounds me, and the walls hide me, and no one sees me. Why should I fear? The Most High will not take notice of my sins." His fear is confined to the eyes of men, and he does not realize that the </a:t>
            </a:r>
            <a:r>
              <a:rPr lang="en-US" sz="3100" b="1">
                <a:solidFill>
                  <a:srgbClr val="FF0000"/>
                </a:solidFill>
              </a:rPr>
              <a:t>eyes of the Lord</a:t>
            </a:r>
            <a:r>
              <a:rPr lang="en-US" sz="3100"/>
              <a:t> are ten thousand times brighter than the sun; they look upon all the ways of men, and perceive even the hidden places.</a:t>
            </a:r>
          </a:p>
        </p:txBody>
      </p:sp>
    </p:spTree>
    <p:extLst>
      <p:ext uri="{BB962C8B-B14F-4D97-AF65-F5344CB8AC3E}">
        <p14:creationId xmlns:p14="http://schemas.microsoft.com/office/powerpoint/2010/main" val="18550311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E3CBAC-6222-E3CA-3B2A-BDBC9CCADA0D}"/>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eyes</a:t>
            </a:r>
          </a:p>
        </p:txBody>
      </p:sp>
      <p:sp>
        <p:nvSpPr>
          <p:cNvPr id="3" name="TextBox 2">
            <a:extLst>
              <a:ext uri="{FF2B5EF4-FFF2-40B4-BE49-F238E27FC236}">
                <a16:creationId xmlns:a16="http://schemas.microsoft.com/office/drawing/2014/main" id="{1BDF0AD8-73EB-93E1-6C4D-812B332161AE}"/>
              </a:ext>
            </a:extLst>
          </p:cNvPr>
          <p:cNvSpPr txBox="1"/>
          <p:nvPr/>
        </p:nvSpPr>
        <p:spPr>
          <a:xfrm>
            <a:off x="0" y="762000"/>
            <a:ext cx="12192000" cy="646331"/>
          </a:xfrm>
          <a:prstGeom prst="rect">
            <a:avLst/>
          </a:prstGeom>
          <a:noFill/>
        </p:spPr>
        <p:txBody>
          <a:bodyPr vert="horz" rtlCol="0">
            <a:spAutoFit/>
          </a:bodyPr>
          <a:lstStyle/>
          <a:p>
            <a:pPr algn="ctr"/>
            <a:r>
              <a:rPr lang="en-US" sz="3600"/>
              <a:t>Zechariah 4:10</a:t>
            </a:r>
          </a:p>
        </p:txBody>
      </p:sp>
      <p:sp>
        <p:nvSpPr>
          <p:cNvPr id="4" name="TextBox 3">
            <a:extLst>
              <a:ext uri="{FF2B5EF4-FFF2-40B4-BE49-F238E27FC236}">
                <a16:creationId xmlns:a16="http://schemas.microsoft.com/office/drawing/2014/main" id="{472506F6-FA37-E53C-54D4-885EF9AB54B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3B84E77-A1EE-2325-3B46-6B89A8C2EA5A}"/>
              </a:ext>
            </a:extLst>
          </p:cNvPr>
          <p:cNvSpPr txBox="1"/>
          <p:nvPr/>
        </p:nvSpPr>
        <p:spPr>
          <a:xfrm>
            <a:off x="1016000" y="1905000"/>
            <a:ext cx="10160000" cy="2000548"/>
          </a:xfrm>
          <a:prstGeom prst="rect">
            <a:avLst/>
          </a:prstGeom>
          <a:noFill/>
        </p:spPr>
        <p:txBody>
          <a:bodyPr vert="horz" rtlCol="0">
            <a:spAutoFit/>
          </a:bodyPr>
          <a:lstStyle/>
          <a:p>
            <a:pPr algn="ctr"/>
            <a:r>
              <a:rPr lang="en-US" sz="3100"/>
              <a:t>"For who has despised the day of small things? But these seven will be glad when they see the plumb line in the hand of Zerubbabel--these are </a:t>
            </a:r>
            <a:r>
              <a:rPr lang="en-US" sz="3100" b="1">
                <a:solidFill>
                  <a:srgbClr val="FF0000"/>
                </a:solidFill>
              </a:rPr>
              <a:t>the eyes of the LORD</a:t>
            </a:r>
            <a:r>
              <a:rPr lang="en-US" sz="3100"/>
              <a:t> which range to and fro throughout the earth."</a:t>
            </a:r>
          </a:p>
        </p:txBody>
      </p:sp>
    </p:spTree>
    <p:extLst>
      <p:ext uri="{BB962C8B-B14F-4D97-AF65-F5344CB8AC3E}">
        <p14:creationId xmlns:p14="http://schemas.microsoft.com/office/powerpoint/2010/main" val="13236169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E5EAB6-4EA0-CD03-13F4-5FD3934737F7}"/>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eyes</a:t>
            </a:r>
          </a:p>
        </p:txBody>
      </p:sp>
      <p:sp>
        <p:nvSpPr>
          <p:cNvPr id="3" name="TextBox 2">
            <a:extLst>
              <a:ext uri="{FF2B5EF4-FFF2-40B4-BE49-F238E27FC236}">
                <a16:creationId xmlns:a16="http://schemas.microsoft.com/office/drawing/2014/main" id="{8D571C97-3B58-A7E3-D2B4-9F555FA529E5}"/>
              </a:ext>
            </a:extLst>
          </p:cNvPr>
          <p:cNvSpPr txBox="1"/>
          <p:nvPr/>
        </p:nvSpPr>
        <p:spPr>
          <a:xfrm>
            <a:off x="0" y="762000"/>
            <a:ext cx="12192000" cy="646331"/>
          </a:xfrm>
          <a:prstGeom prst="rect">
            <a:avLst/>
          </a:prstGeom>
          <a:noFill/>
        </p:spPr>
        <p:txBody>
          <a:bodyPr vert="horz" rtlCol="0">
            <a:spAutoFit/>
          </a:bodyPr>
          <a:lstStyle/>
          <a:p>
            <a:pPr algn="ctr"/>
            <a:r>
              <a:rPr lang="en-US" sz="3600"/>
              <a:t>Zechariah 9:8</a:t>
            </a:r>
          </a:p>
        </p:txBody>
      </p:sp>
      <p:sp>
        <p:nvSpPr>
          <p:cNvPr id="4" name="TextBox 3">
            <a:extLst>
              <a:ext uri="{FF2B5EF4-FFF2-40B4-BE49-F238E27FC236}">
                <a16:creationId xmlns:a16="http://schemas.microsoft.com/office/drawing/2014/main" id="{696FB709-B04B-05E0-8DF0-DC6E64E0D3A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C6791EE-1C94-7BE8-38D1-DB67C768BD22}"/>
              </a:ext>
            </a:extLst>
          </p:cNvPr>
          <p:cNvSpPr txBox="1"/>
          <p:nvPr/>
        </p:nvSpPr>
        <p:spPr>
          <a:xfrm>
            <a:off x="1016000" y="1905000"/>
            <a:ext cx="10160000" cy="2000548"/>
          </a:xfrm>
          <a:prstGeom prst="rect">
            <a:avLst/>
          </a:prstGeom>
          <a:noFill/>
        </p:spPr>
        <p:txBody>
          <a:bodyPr vert="horz" rtlCol="0">
            <a:spAutoFit/>
          </a:bodyPr>
          <a:lstStyle/>
          <a:p>
            <a:pPr algn="ctr"/>
            <a:r>
              <a:rPr lang="en-US" sz="3100"/>
              <a:t>But I will camp around My house because of an army, Because of him who passes by and returns; And no oppressor will pass over them anymore, For now I have seen with </a:t>
            </a:r>
            <a:r>
              <a:rPr lang="en-US" sz="3100" b="1">
                <a:solidFill>
                  <a:srgbClr val="FF0000"/>
                </a:solidFill>
              </a:rPr>
              <a:t>My eyes</a:t>
            </a:r>
            <a:r>
              <a:rPr lang="en-US" sz="3100"/>
              <a:t>.</a:t>
            </a:r>
          </a:p>
        </p:txBody>
      </p:sp>
    </p:spTree>
    <p:extLst>
      <p:ext uri="{BB962C8B-B14F-4D97-AF65-F5344CB8AC3E}">
        <p14:creationId xmlns:p14="http://schemas.microsoft.com/office/powerpoint/2010/main" val="27196221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F1A51A-B65B-F760-2A34-C51F35A1E661}"/>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eyes</a:t>
            </a:r>
          </a:p>
        </p:txBody>
      </p:sp>
      <p:sp>
        <p:nvSpPr>
          <p:cNvPr id="3" name="TextBox 2">
            <a:extLst>
              <a:ext uri="{FF2B5EF4-FFF2-40B4-BE49-F238E27FC236}">
                <a16:creationId xmlns:a16="http://schemas.microsoft.com/office/drawing/2014/main" id="{489ADFBA-843B-AC3B-F27B-5FEC3AC2C9F3}"/>
              </a:ext>
            </a:extLst>
          </p:cNvPr>
          <p:cNvSpPr txBox="1"/>
          <p:nvPr/>
        </p:nvSpPr>
        <p:spPr>
          <a:xfrm>
            <a:off x="0" y="762000"/>
            <a:ext cx="12192000" cy="646331"/>
          </a:xfrm>
          <a:prstGeom prst="rect">
            <a:avLst/>
          </a:prstGeom>
          <a:noFill/>
        </p:spPr>
        <p:txBody>
          <a:bodyPr vert="horz" rtlCol="0">
            <a:spAutoFit/>
          </a:bodyPr>
          <a:lstStyle/>
          <a:p>
            <a:pPr algn="ctr"/>
            <a:r>
              <a:rPr lang="en-US" sz="3600"/>
              <a:t>Jubilees 1:11</a:t>
            </a:r>
          </a:p>
        </p:txBody>
      </p:sp>
      <p:sp>
        <p:nvSpPr>
          <p:cNvPr id="4" name="TextBox 3">
            <a:extLst>
              <a:ext uri="{FF2B5EF4-FFF2-40B4-BE49-F238E27FC236}">
                <a16:creationId xmlns:a16="http://schemas.microsoft.com/office/drawing/2014/main" id="{3277775D-834F-D42D-01A6-0CB39151003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E02C8AE-B819-F43E-AD46-C9C59343EFC8}"/>
              </a:ext>
            </a:extLst>
          </p:cNvPr>
          <p:cNvSpPr txBox="1"/>
          <p:nvPr/>
        </p:nvSpPr>
        <p:spPr>
          <a:xfrm>
            <a:off x="1016000" y="1905000"/>
            <a:ext cx="10160000" cy="2477601"/>
          </a:xfrm>
          <a:prstGeom prst="rect">
            <a:avLst/>
          </a:prstGeom>
          <a:noFill/>
        </p:spPr>
        <p:txBody>
          <a:bodyPr vert="horz" rtlCol="0">
            <a:spAutoFit/>
          </a:bodyPr>
          <a:lstStyle/>
          <a:p>
            <a:pPr algn="ctr"/>
            <a:r>
              <a:rPr lang="en-US" sz="3100"/>
              <a:t>And I will send witnesses unto them, that I may witness against them, but they will not hear, and will slay the witnesses also, and they will persecute those who seek the law, and they will abrogate and change everything so as to work evil before My eyes.</a:t>
            </a:r>
          </a:p>
        </p:txBody>
      </p:sp>
    </p:spTree>
    <p:extLst>
      <p:ext uri="{BB962C8B-B14F-4D97-AF65-F5344CB8AC3E}">
        <p14:creationId xmlns:p14="http://schemas.microsoft.com/office/powerpoint/2010/main" val="7124918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90654-14A9-4B86-68B9-478B1C74A9ED}"/>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ears</a:t>
            </a:r>
          </a:p>
        </p:txBody>
      </p:sp>
      <p:sp>
        <p:nvSpPr>
          <p:cNvPr id="3" name="Subtitle 2">
            <a:extLst>
              <a:ext uri="{FF2B5EF4-FFF2-40B4-BE49-F238E27FC236}">
                <a16:creationId xmlns:a16="http://schemas.microsoft.com/office/drawing/2014/main" id="{4E6B9644-8170-9B56-A3AE-D05A991A7C5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186753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131A65-BA53-A5D7-4938-F3946D00AB38}"/>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ears</a:t>
            </a:r>
          </a:p>
        </p:txBody>
      </p:sp>
      <p:sp>
        <p:nvSpPr>
          <p:cNvPr id="3" name="TextBox 2">
            <a:extLst>
              <a:ext uri="{FF2B5EF4-FFF2-40B4-BE49-F238E27FC236}">
                <a16:creationId xmlns:a16="http://schemas.microsoft.com/office/drawing/2014/main" id="{B2203A99-F69D-B1C0-32C7-8D657F18FA9B}"/>
              </a:ext>
            </a:extLst>
          </p:cNvPr>
          <p:cNvSpPr txBox="1"/>
          <p:nvPr/>
        </p:nvSpPr>
        <p:spPr>
          <a:xfrm>
            <a:off x="0" y="762000"/>
            <a:ext cx="12192000" cy="646331"/>
          </a:xfrm>
          <a:prstGeom prst="rect">
            <a:avLst/>
          </a:prstGeom>
          <a:noFill/>
        </p:spPr>
        <p:txBody>
          <a:bodyPr vert="horz" rtlCol="0">
            <a:spAutoFit/>
          </a:bodyPr>
          <a:lstStyle/>
          <a:p>
            <a:pPr algn="ctr"/>
            <a:r>
              <a:rPr lang="en-US" sz="3600"/>
              <a:t>First Peter 3:12</a:t>
            </a:r>
          </a:p>
        </p:txBody>
      </p:sp>
      <p:sp>
        <p:nvSpPr>
          <p:cNvPr id="4" name="TextBox 3">
            <a:extLst>
              <a:ext uri="{FF2B5EF4-FFF2-40B4-BE49-F238E27FC236}">
                <a16:creationId xmlns:a16="http://schemas.microsoft.com/office/drawing/2014/main" id="{8E176BCC-80AD-618B-AB35-138A79C5134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54E5335-A03F-8803-C5CF-1B7FB9A0BB1D}"/>
              </a:ext>
            </a:extLst>
          </p:cNvPr>
          <p:cNvSpPr txBox="1"/>
          <p:nvPr/>
        </p:nvSpPr>
        <p:spPr>
          <a:xfrm>
            <a:off x="1016000" y="1905000"/>
            <a:ext cx="10160000" cy="2000548"/>
          </a:xfrm>
          <a:prstGeom prst="rect">
            <a:avLst/>
          </a:prstGeom>
          <a:noFill/>
        </p:spPr>
        <p:txBody>
          <a:bodyPr vert="horz" rtlCol="0">
            <a:spAutoFit/>
          </a:bodyPr>
          <a:lstStyle/>
          <a:p>
            <a:pPr algn="ctr"/>
            <a:r>
              <a:rPr lang="en-US" sz="3100"/>
              <a:t>"FOR THE EYES OF THE LORD ARE TOWARD THE RIGHTEOUS, AND </a:t>
            </a:r>
            <a:r>
              <a:rPr lang="en-US" sz="3100" b="1">
                <a:solidFill>
                  <a:srgbClr val="FF0000"/>
                </a:solidFill>
              </a:rPr>
              <a:t>HIS EARS</a:t>
            </a:r>
            <a:r>
              <a:rPr lang="en-US" sz="3100"/>
              <a:t> ATTEND TO THEIR PRAYER, BUT THE FACE OF THE LORD IS AGAINST THOSE WHO DO EVIL."</a:t>
            </a:r>
          </a:p>
        </p:txBody>
      </p:sp>
    </p:spTree>
    <p:extLst>
      <p:ext uri="{BB962C8B-B14F-4D97-AF65-F5344CB8AC3E}">
        <p14:creationId xmlns:p14="http://schemas.microsoft.com/office/powerpoint/2010/main" val="32701534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E2FB4C-5630-4DD0-6B39-7BE57A00BAE0}"/>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ears</a:t>
            </a:r>
          </a:p>
        </p:txBody>
      </p:sp>
      <p:sp>
        <p:nvSpPr>
          <p:cNvPr id="3" name="TextBox 2">
            <a:extLst>
              <a:ext uri="{FF2B5EF4-FFF2-40B4-BE49-F238E27FC236}">
                <a16:creationId xmlns:a16="http://schemas.microsoft.com/office/drawing/2014/main" id="{6AAA4A3C-3050-7510-6662-78FA5135333E}"/>
              </a:ext>
            </a:extLst>
          </p:cNvPr>
          <p:cNvSpPr txBox="1"/>
          <p:nvPr/>
        </p:nvSpPr>
        <p:spPr>
          <a:xfrm>
            <a:off x="0" y="762000"/>
            <a:ext cx="12192000" cy="646331"/>
          </a:xfrm>
          <a:prstGeom prst="rect">
            <a:avLst/>
          </a:prstGeom>
          <a:noFill/>
        </p:spPr>
        <p:txBody>
          <a:bodyPr vert="horz" rtlCol="0">
            <a:spAutoFit/>
          </a:bodyPr>
          <a:lstStyle/>
          <a:p>
            <a:pPr algn="ctr"/>
            <a:r>
              <a:rPr lang="en-US" sz="3600"/>
              <a:t>Isaiah 59:1</a:t>
            </a:r>
          </a:p>
        </p:txBody>
      </p:sp>
      <p:sp>
        <p:nvSpPr>
          <p:cNvPr id="4" name="TextBox 3">
            <a:extLst>
              <a:ext uri="{FF2B5EF4-FFF2-40B4-BE49-F238E27FC236}">
                <a16:creationId xmlns:a16="http://schemas.microsoft.com/office/drawing/2014/main" id="{CA37CF69-F2E8-1106-7079-8AFF2C3184F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5CC4131-DF62-E7D1-163A-E9ABECA63FAF}"/>
              </a:ext>
            </a:extLst>
          </p:cNvPr>
          <p:cNvSpPr txBox="1"/>
          <p:nvPr/>
        </p:nvSpPr>
        <p:spPr>
          <a:xfrm>
            <a:off x="1016000" y="1905000"/>
            <a:ext cx="10160000" cy="1046440"/>
          </a:xfrm>
          <a:prstGeom prst="rect">
            <a:avLst/>
          </a:prstGeom>
          <a:noFill/>
        </p:spPr>
        <p:txBody>
          <a:bodyPr vert="horz" rtlCol="0">
            <a:spAutoFit/>
          </a:bodyPr>
          <a:lstStyle/>
          <a:p>
            <a:pPr algn="ctr"/>
            <a:r>
              <a:rPr lang="en-US" sz="3100"/>
              <a:t>Behold, the LORD'S hand is not so short That it cannot save; </a:t>
            </a:r>
            <a:r>
              <a:rPr lang="en-US" sz="3100" b="1">
                <a:solidFill>
                  <a:srgbClr val="FF0000"/>
                </a:solidFill>
              </a:rPr>
              <a:t>Nor is His ear so dull That it cannot hear</a:t>
            </a:r>
            <a:r>
              <a:rPr lang="en-US" sz="3100"/>
              <a:t>.</a:t>
            </a:r>
          </a:p>
        </p:txBody>
      </p:sp>
    </p:spTree>
    <p:extLst>
      <p:ext uri="{BB962C8B-B14F-4D97-AF65-F5344CB8AC3E}">
        <p14:creationId xmlns:p14="http://schemas.microsoft.com/office/powerpoint/2010/main" val="6668691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4906CC-89B2-71C1-C90C-98DE8AB40718}"/>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ears</a:t>
            </a:r>
          </a:p>
        </p:txBody>
      </p:sp>
      <p:sp>
        <p:nvSpPr>
          <p:cNvPr id="3" name="TextBox 2">
            <a:extLst>
              <a:ext uri="{FF2B5EF4-FFF2-40B4-BE49-F238E27FC236}">
                <a16:creationId xmlns:a16="http://schemas.microsoft.com/office/drawing/2014/main" id="{C6055881-F3BA-D572-C7B3-8979ED358730}"/>
              </a:ext>
            </a:extLst>
          </p:cNvPr>
          <p:cNvSpPr txBox="1"/>
          <p:nvPr/>
        </p:nvSpPr>
        <p:spPr>
          <a:xfrm>
            <a:off x="0" y="762000"/>
            <a:ext cx="12192000" cy="646331"/>
          </a:xfrm>
          <a:prstGeom prst="rect">
            <a:avLst/>
          </a:prstGeom>
          <a:noFill/>
        </p:spPr>
        <p:txBody>
          <a:bodyPr vert="horz" rtlCol="0">
            <a:spAutoFit/>
          </a:bodyPr>
          <a:lstStyle/>
          <a:p>
            <a:pPr algn="ctr"/>
            <a:r>
              <a:rPr lang="en-US" sz="3600"/>
              <a:t>Nehemiah 1:6</a:t>
            </a:r>
          </a:p>
        </p:txBody>
      </p:sp>
      <p:sp>
        <p:nvSpPr>
          <p:cNvPr id="4" name="TextBox 3">
            <a:extLst>
              <a:ext uri="{FF2B5EF4-FFF2-40B4-BE49-F238E27FC236}">
                <a16:creationId xmlns:a16="http://schemas.microsoft.com/office/drawing/2014/main" id="{FFA325BE-4ACB-D2E2-7BE6-09E8D0E29A2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4D7D590-F550-C5FB-E412-5EE3BEE3DB1D}"/>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let Your ear now be attentive</a:t>
            </a:r>
            <a:r>
              <a:rPr lang="en-US" sz="3100"/>
              <a:t> and Your eyes open to hear the prayer of Your servant which I am praying before You now, day and night, on behalf of the sons of Israel Your servants, confessing the sins of the sons of Israel which we have sinned against You; I and my father's house have sinned.</a:t>
            </a:r>
          </a:p>
        </p:txBody>
      </p:sp>
    </p:spTree>
    <p:extLst>
      <p:ext uri="{BB962C8B-B14F-4D97-AF65-F5344CB8AC3E}">
        <p14:creationId xmlns:p14="http://schemas.microsoft.com/office/powerpoint/2010/main" val="26726449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0DB1EB-7964-DB4D-C9EC-5015522C27EE}"/>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ears</a:t>
            </a:r>
          </a:p>
        </p:txBody>
      </p:sp>
      <p:sp>
        <p:nvSpPr>
          <p:cNvPr id="3" name="TextBox 2">
            <a:extLst>
              <a:ext uri="{FF2B5EF4-FFF2-40B4-BE49-F238E27FC236}">
                <a16:creationId xmlns:a16="http://schemas.microsoft.com/office/drawing/2014/main" id="{5F8D02E2-525F-72D4-AD59-938D2C5E95DD}"/>
              </a:ext>
            </a:extLst>
          </p:cNvPr>
          <p:cNvSpPr txBox="1"/>
          <p:nvPr/>
        </p:nvSpPr>
        <p:spPr>
          <a:xfrm>
            <a:off x="0" y="762000"/>
            <a:ext cx="12192000" cy="646331"/>
          </a:xfrm>
          <a:prstGeom prst="rect">
            <a:avLst/>
          </a:prstGeom>
          <a:noFill/>
        </p:spPr>
        <p:txBody>
          <a:bodyPr vert="horz" rtlCol="0">
            <a:spAutoFit/>
          </a:bodyPr>
          <a:lstStyle/>
          <a:p>
            <a:pPr algn="ctr"/>
            <a:r>
              <a:rPr lang="en-US" sz="3600"/>
              <a:t>Psalm 130:2</a:t>
            </a:r>
          </a:p>
        </p:txBody>
      </p:sp>
      <p:sp>
        <p:nvSpPr>
          <p:cNvPr id="4" name="TextBox 3">
            <a:extLst>
              <a:ext uri="{FF2B5EF4-FFF2-40B4-BE49-F238E27FC236}">
                <a16:creationId xmlns:a16="http://schemas.microsoft.com/office/drawing/2014/main" id="{C182A848-35F9-352E-9F07-47DA71E01A6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7FB0D9A-3172-2ED4-D3E0-7C1D94523652}"/>
              </a:ext>
            </a:extLst>
          </p:cNvPr>
          <p:cNvSpPr txBox="1"/>
          <p:nvPr/>
        </p:nvSpPr>
        <p:spPr>
          <a:xfrm>
            <a:off x="1016000" y="1905000"/>
            <a:ext cx="10160000" cy="1046440"/>
          </a:xfrm>
          <a:prstGeom prst="rect">
            <a:avLst/>
          </a:prstGeom>
          <a:noFill/>
        </p:spPr>
        <p:txBody>
          <a:bodyPr vert="horz" rtlCol="0">
            <a:spAutoFit/>
          </a:bodyPr>
          <a:lstStyle/>
          <a:p>
            <a:pPr algn="ctr"/>
            <a:r>
              <a:rPr lang="en-US" sz="3100"/>
              <a:t>Lord, hear my voice! Let </a:t>
            </a:r>
            <a:r>
              <a:rPr lang="en-US" sz="3100" b="1">
                <a:solidFill>
                  <a:srgbClr val="FF0000"/>
                </a:solidFill>
              </a:rPr>
              <a:t>Your ears</a:t>
            </a:r>
            <a:r>
              <a:rPr lang="en-US" sz="3100"/>
              <a:t> be attentive To the voice of my supplications.</a:t>
            </a:r>
          </a:p>
        </p:txBody>
      </p:sp>
    </p:spTree>
    <p:extLst>
      <p:ext uri="{BB962C8B-B14F-4D97-AF65-F5344CB8AC3E}">
        <p14:creationId xmlns:p14="http://schemas.microsoft.com/office/powerpoint/2010/main" val="30976664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8A5FB1-00F1-F09B-9670-52A7C5269955}"/>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ears</a:t>
            </a:r>
          </a:p>
        </p:txBody>
      </p:sp>
      <p:sp>
        <p:nvSpPr>
          <p:cNvPr id="3" name="TextBox 2">
            <a:extLst>
              <a:ext uri="{FF2B5EF4-FFF2-40B4-BE49-F238E27FC236}">
                <a16:creationId xmlns:a16="http://schemas.microsoft.com/office/drawing/2014/main" id="{F42DE02F-3D93-AE14-C037-6BE9BF181163}"/>
              </a:ext>
            </a:extLst>
          </p:cNvPr>
          <p:cNvSpPr txBox="1"/>
          <p:nvPr/>
        </p:nvSpPr>
        <p:spPr>
          <a:xfrm>
            <a:off x="0" y="762000"/>
            <a:ext cx="12192000" cy="646331"/>
          </a:xfrm>
          <a:prstGeom prst="rect">
            <a:avLst/>
          </a:prstGeom>
          <a:noFill/>
        </p:spPr>
        <p:txBody>
          <a:bodyPr vert="horz" rtlCol="0">
            <a:spAutoFit/>
          </a:bodyPr>
          <a:lstStyle/>
          <a:p>
            <a:pPr algn="ctr"/>
            <a:r>
              <a:rPr lang="en-US" sz="3600"/>
              <a:t>Psalm 18:6</a:t>
            </a:r>
          </a:p>
        </p:txBody>
      </p:sp>
      <p:sp>
        <p:nvSpPr>
          <p:cNvPr id="4" name="TextBox 3">
            <a:extLst>
              <a:ext uri="{FF2B5EF4-FFF2-40B4-BE49-F238E27FC236}">
                <a16:creationId xmlns:a16="http://schemas.microsoft.com/office/drawing/2014/main" id="{61AA5BD5-BE7D-3C47-80B0-3A48BED43486}"/>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D67A4DF1-E676-936B-3D96-D43C435F576C}"/>
              </a:ext>
            </a:extLst>
          </p:cNvPr>
          <p:cNvSpPr txBox="1"/>
          <p:nvPr/>
        </p:nvSpPr>
        <p:spPr>
          <a:xfrm>
            <a:off x="1016000" y="1905000"/>
            <a:ext cx="10160000" cy="1523494"/>
          </a:xfrm>
          <a:prstGeom prst="rect">
            <a:avLst/>
          </a:prstGeom>
          <a:noFill/>
        </p:spPr>
        <p:txBody>
          <a:bodyPr vert="horz" rtlCol="0">
            <a:spAutoFit/>
          </a:bodyPr>
          <a:lstStyle/>
          <a:p>
            <a:pPr algn="ctr"/>
            <a:r>
              <a:rPr lang="en-US" sz="3100"/>
              <a:t>In my distress I called upon the Lord; to my God I cried for help. From his temple </a:t>
            </a:r>
            <a:r>
              <a:rPr lang="en-US" sz="3100" b="1">
                <a:solidFill>
                  <a:srgbClr val="FF0000"/>
                </a:solidFill>
              </a:rPr>
              <a:t>he heard</a:t>
            </a:r>
            <a:r>
              <a:rPr lang="en-US" sz="3100"/>
              <a:t> my voice, and my cry to him reached </a:t>
            </a:r>
            <a:r>
              <a:rPr lang="en-US" sz="3100" b="1">
                <a:solidFill>
                  <a:srgbClr val="FF0000"/>
                </a:solidFill>
              </a:rPr>
              <a:t>his ears</a:t>
            </a:r>
            <a:r>
              <a:rPr lang="en-US" sz="3100"/>
              <a:t>.</a:t>
            </a:r>
          </a:p>
        </p:txBody>
      </p:sp>
    </p:spTree>
    <p:extLst>
      <p:ext uri="{BB962C8B-B14F-4D97-AF65-F5344CB8AC3E}">
        <p14:creationId xmlns:p14="http://schemas.microsoft.com/office/powerpoint/2010/main" val="15866984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D72679-3A38-0F88-B3DB-2B3BCF09F994}"/>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ears</a:t>
            </a:r>
          </a:p>
        </p:txBody>
      </p:sp>
      <p:sp>
        <p:nvSpPr>
          <p:cNvPr id="3" name="TextBox 2">
            <a:extLst>
              <a:ext uri="{FF2B5EF4-FFF2-40B4-BE49-F238E27FC236}">
                <a16:creationId xmlns:a16="http://schemas.microsoft.com/office/drawing/2014/main" id="{2AC7F03A-957F-C19B-9462-0FB25DDD4FA1}"/>
              </a:ext>
            </a:extLst>
          </p:cNvPr>
          <p:cNvSpPr txBox="1"/>
          <p:nvPr/>
        </p:nvSpPr>
        <p:spPr>
          <a:xfrm>
            <a:off x="0" y="762000"/>
            <a:ext cx="12192000" cy="646331"/>
          </a:xfrm>
          <a:prstGeom prst="rect">
            <a:avLst/>
          </a:prstGeom>
          <a:noFill/>
        </p:spPr>
        <p:txBody>
          <a:bodyPr vert="horz" rtlCol="0">
            <a:spAutoFit/>
          </a:bodyPr>
          <a:lstStyle/>
          <a:p>
            <a:pPr algn="ctr"/>
            <a:r>
              <a:rPr lang="en-US" sz="3600"/>
              <a:t>Psalm 34:15</a:t>
            </a:r>
          </a:p>
        </p:txBody>
      </p:sp>
      <p:sp>
        <p:nvSpPr>
          <p:cNvPr id="4" name="TextBox 3">
            <a:extLst>
              <a:ext uri="{FF2B5EF4-FFF2-40B4-BE49-F238E27FC236}">
                <a16:creationId xmlns:a16="http://schemas.microsoft.com/office/drawing/2014/main" id="{48B83C12-B2FB-967B-6114-28B89AA62CF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DE311CA-E9A6-FDF2-D6A6-0113066D60DD}"/>
              </a:ext>
            </a:extLst>
          </p:cNvPr>
          <p:cNvSpPr txBox="1"/>
          <p:nvPr/>
        </p:nvSpPr>
        <p:spPr>
          <a:xfrm>
            <a:off x="1016000" y="1905000"/>
            <a:ext cx="10160000" cy="1046440"/>
          </a:xfrm>
          <a:prstGeom prst="rect">
            <a:avLst/>
          </a:prstGeom>
          <a:noFill/>
        </p:spPr>
        <p:txBody>
          <a:bodyPr vert="horz" rtlCol="0">
            <a:spAutoFit/>
          </a:bodyPr>
          <a:lstStyle/>
          <a:p>
            <a:pPr algn="ctr"/>
            <a:r>
              <a:rPr lang="en-US" sz="3100"/>
              <a:t>The eyes of the LORD are toward the righteous And </a:t>
            </a:r>
            <a:r>
              <a:rPr lang="en-US" sz="3100" b="1">
                <a:solidFill>
                  <a:srgbClr val="FF0000"/>
                </a:solidFill>
              </a:rPr>
              <a:t>His ears</a:t>
            </a:r>
            <a:r>
              <a:rPr lang="en-US" sz="3100"/>
              <a:t> are open to their cry.</a:t>
            </a:r>
          </a:p>
        </p:txBody>
      </p:sp>
    </p:spTree>
    <p:extLst>
      <p:ext uri="{BB962C8B-B14F-4D97-AF65-F5344CB8AC3E}">
        <p14:creationId xmlns:p14="http://schemas.microsoft.com/office/powerpoint/2010/main" val="16434244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70C220-AEE0-841C-C9C8-363B08B97314}"/>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ears</a:t>
            </a:r>
          </a:p>
        </p:txBody>
      </p:sp>
      <p:sp>
        <p:nvSpPr>
          <p:cNvPr id="3" name="TextBox 2">
            <a:extLst>
              <a:ext uri="{FF2B5EF4-FFF2-40B4-BE49-F238E27FC236}">
                <a16:creationId xmlns:a16="http://schemas.microsoft.com/office/drawing/2014/main" id="{2C5B9E1E-52B7-0ED1-D486-52EA6867441D}"/>
              </a:ext>
            </a:extLst>
          </p:cNvPr>
          <p:cNvSpPr txBox="1"/>
          <p:nvPr/>
        </p:nvSpPr>
        <p:spPr>
          <a:xfrm>
            <a:off x="0" y="762000"/>
            <a:ext cx="12192000" cy="646331"/>
          </a:xfrm>
          <a:prstGeom prst="rect">
            <a:avLst/>
          </a:prstGeom>
          <a:noFill/>
        </p:spPr>
        <p:txBody>
          <a:bodyPr vert="horz" rtlCol="0">
            <a:spAutoFit/>
          </a:bodyPr>
          <a:lstStyle/>
          <a:p>
            <a:pPr algn="ctr"/>
            <a:r>
              <a:rPr lang="en-US" sz="3600"/>
              <a:t>Second Chronicles 7:15</a:t>
            </a:r>
          </a:p>
        </p:txBody>
      </p:sp>
      <p:sp>
        <p:nvSpPr>
          <p:cNvPr id="4" name="TextBox 3">
            <a:extLst>
              <a:ext uri="{FF2B5EF4-FFF2-40B4-BE49-F238E27FC236}">
                <a16:creationId xmlns:a16="http://schemas.microsoft.com/office/drawing/2014/main" id="{06BF9A25-4983-1C68-A738-506AA043248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921D9A1-6813-142E-9458-21FB0F030B1A}"/>
              </a:ext>
            </a:extLst>
          </p:cNvPr>
          <p:cNvSpPr txBox="1"/>
          <p:nvPr/>
        </p:nvSpPr>
        <p:spPr>
          <a:xfrm>
            <a:off x="1016000" y="1905000"/>
            <a:ext cx="10160000" cy="1046440"/>
          </a:xfrm>
          <a:prstGeom prst="rect">
            <a:avLst/>
          </a:prstGeom>
          <a:noFill/>
        </p:spPr>
        <p:txBody>
          <a:bodyPr vert="horz" rtlCol="0">
            <a:spAutoFit/>
          </a:bodyPr>
          <a:lstStyle/>
          <a:p>
            <a:pPr algn="ctr"/>
            <a:r>
              <a:rPr lang="en-US" sz="3100"/>
              <a:t>"Now My eyes will be open and </a:t>
            </a:r>
            <a:r>
              <a:rPr lang="en-US" sz="3100" b="1">
                <a:solidFill>
                  <a:srgbClr val="FF0000"/>
                </a:solidFill>
              </a:rPr>
              <a:t>My ears</a:t>
            </a:r>
            <a:r>
              <a:rPr lang="en-US" sz="3100"/>
              <a:t> attentive to the prayer offered in this place.</a:t>
            </a:r>
          </a:p>
        </p:txBody>
      </p:sp>
    </p:spTree>
    <p:extLst>
      <p:ext uri="{BB962C8B-B14F-4D97-AF65-F5344CB8AC3E}">
        <p14:creationId xmlns:p14="http://schemas.microsoft.com/office/powerpoint/2010/main" val="21430397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259E4-1D8B-C29E-98B5-B7E26619CB7D}"/>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a nose</a:t>
            </a:r>
          </a:p>
        </p:txBody>
      </p:sp>
      <p:sp>
        <p:nvSpPr>
          <p:cNvPr id="3" name="Subtitle 2">
            <a:extLst>
              <a:ext uri="{FF2B5EF4-FFF2-40B4-BE49-F238E27FC236}">
                <a16:creationId xmlns:a16="http://schemas.microsoft.com/office/drawing/2014/main" id="{E4D2A74A-04D9-F878-6BCE-E979372FEC0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169616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B77F59-59C0-2C76-4125-C31F2AA4A6F9}"/>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nose</a:t>
            </a:r>
          </a:p>
        </p:txBody>
      </p:sp>
      <p:sp>
        <p:nvSpPr>
          <p:cNvPr id="3" name="TextBox 2">
            <a:extLst>
              <a:ext uri="{FF2B5EF4-FFF2-40B4-BE49-F238E27FC236}">
                <a16:creationId xmlns:a16="http://schemas.microsoft.com/office/drawing/2014/main" id="{3D30CBB3-A609-1856-C7BA-0A742356691D}"/>
              </a:ext>
            </a:extLst>
          </p:cNvPr>
          <p:cNvSpPr txBox="1"/>
          <p:nvPr/>
        </p:nvSpPr>
        <p:spPr>
          <a:xfrm>
            <a:off x="0" y="762000"/>
            <a:ext cx="12192000" cy="646331"/>
          </a:xfrm>
          <a:prstGeom prst="rect">
            <a:avLst/>
          </a:prstGeom>
          <a:noFill/>
        </p:spPr>
        <p:txBody>
          <a:bodyPr vert="horz" rtlCol="0">
            <a:spAutoFit/>
          </a:bodyPr>
          <a:lstStyle/>
          <a:p>
            <a:pPr algn="ctr"/>
            <a:r>
              <a:rPr lang="en-US" sz="3600"/>
              <a:t>Exodus 15:8</a:t>
            </a:r>
          </a:p>
        </p:txBody>
      </p:sp>
      <p:sp>
        <p:nvSpPr>
          <p:cNvPr id="4" name="TextBox 3">
            <a:extLst>
              <a:ext uri="{FF2B5EF4-FFF2-40B4-BE49-F238E27FC236}">
                <a16:creationId xmlns:a16="http://schemas.microsoft.com/office/drawing/2014/main" id="{7C5E233D-7BC4-E36E-8319-85315E5F8E2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A8AF424-2971-05C6-6728-72D1AC034F0F}"/>
              </a:ext>
            </a:extLst>
          </p:cNvPr>
          <p:cNvSpPr txBox="1"/>
          <p:nvPr/>
        </p:nvSpPr>
        <p:spPr>
          <a:xfrm>
            <a:off x="1016000" y="1905000"/>
            <a:ext cx="10160000" cy="1523494"/>
          </a:xfrm>
          <a:prstGeom prst="rect">
            <a:avLst/>
          </a:prstGeom>
          <a:noFill/>
        </p:spPr>
        <p:txBody>
          <a:bodyPr vert="horz" rtlCol="0">
            <a:spAutoFit/>
          </a:bodyPr>
          <a:lstStyle/>
          <a:p>
            <a:pPr algn="ctr"/>
            <a:r>
              <a:rPr lang="en-US" sz="3100"/>
              <a:t>"At the blast of </a:t>
            </a:r>
            <a:r>
              <a:rPr lang="en-US" sz="3100" b="1">
                <a:solidFill>
                  <a:srgbClr val="FF0000"/>
                </a:solidFill>
              </a:rPr>
              <a:t>Your nostrils</a:t>
            </a:r>
            <a:r>
              <a:rPr lang="en-US" sz="3100"/>
              <a:t> the waters were piled up, The flowing waters stood up like a heap; The deeps were congealed in the heart of the sea.</a:t>
            </a:r>
          </a:p>
        </p:txBody>
      </p:sp>
    </p:spTree>
    <p:extLst>
      <p:ext uri="{BB962C8B-B14F-4D97-AF65-F5344CB8AC3E}">
        <p14:creationId xmlns:p14="http://schemas.microsoft.com/office/powerpoint/2010/main" val="29896588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317FBA-C286-34E0-91C8-F1E46C1F9434}"/>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nose</a:t>
            </a:r>
          </a:p>
        </p:txBody>
      </p:sp>
      <p:sp>
        <p:nvSpPr>
          <p:cNvPr id="3" name="TextBox 2">
            <a:extLst>
              <a:ext uri="{FF2B5EF4-FFF2-40B4-BE49-F238E27FC236}">
                <a16:creationId xmlns:a16="http://schemas.microsoft.com/office/drawing/2014/main" id="{C34B413C-96B9-0F70-2DBC-9169B40DB0D9}"/>
              </a:ext>
            </a:extLst>
          </p:cNvPr>
          <p:cNvSpPr txBox="1"/>
          <p:nvPr/>
        </p:nvSpPr>
        <p:spPr>
          <a:xfrm>
            <a:off x="0" y="762000"/>
            <a:ext cx="12192000" cy="646331"/>
          </a:xfrm>
          <a:prstGeom prst="rect">
            <a:avLst/>
          </a:prstGeom>
          <a:noFill/>
        </p:spPr>
        <p:txBody>
          <a:bodyPr vert="horz" rtlCol="0">
            <a:spAutoFit/>
          </a:bodyPr>
          <a:lstStyle/>
          <a:p>
            <a:pPr algn="ctr"/>
            <a:r>
              <a:rPr lang="en-US" sz="3600"/>
              <a:t>Psalm 18:15</a:t>
            </a:r>
          </a:p>
        </p:txBody>
      </p:sp>
      <p:sp>
        <p:nvSpPr>
          <p:cNvPr id="4" name="TextBox 3">
            <a:extLst>
              <a:ext uri="{FF2B5EF4-FFF2-40B4-BE49-F238E27FC236}">
                <a16:creationId xmlns:a16="http://schemas.microsoft.com/office/drawing/2014/main" id="{E6B81653-B8D5-E0BA-B370-A770D135C98C}"/>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8B3FBC77-6A28-BFAE-6F6F-C9406FCB4379}"/>
              </a:ext>
            </a:extLst>
          </p:cNvPr>
          <p:cNvSpPr txBox="1"/>
          <p:nvPr/>
        </p:nvSpPr>
        <p:spPr>
          <a:xfrm>
            <a:off x="1016000" y="1905000"/>
            <a:ext cx="10160000" cy="1523494"/>
          </a:xfrm>
          <a:prstGeom prst="rect">
            <a:avLst/>
          </a:prstGeom>
          <a:noFill/>
        </p:spPr>
        <p:txBody>
          <a:bodyPr vert="horz" rtlCol="0">
            <a:spAutoFit/>
          </a:bodyPr>
          <a:lstStyle/>
          <a:p>
            <a:pPr algn="ctr"/>
            <a:r>
              <a:rPr lang="en-US" sz="3100"/>
              <a:t>Then the channels of the sea were seen, and the foundations of the world were laid bare at Your rebuke, O LORD, at the blast of the breath of </a:t>
            </a:r>
            <a:r>
              <a:rPr lang="en-US" sz="3100" b="1">
                <a:solidFill>
                  <a:srgbClr val="FF0000"/>
                </a:solidFill>
              </a:rPr>
              <a:t>Your nostrils</a:t>
            </a:r>
            <a:r>
              <a:rPr lang="en-US" sz="3100"/>
              <a:t>.</a:t>
            </a:r>
          </a:p>
        </p:txBody>
      </p:sp>
    </p:spTree>
    <p:extLst>
      <p:ext uri="{BB962C8B-B14F-4D97-AF65-F5344CB8AC3E}">
        <p14:creationId xmlns:p14="http://schemas.microsoft.com/office/powerpoint/2010/main" val="41641787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33CDBE-2339-6814-4CDC-B858101A8045}"/>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nose</a:t>
            </a:r>
          </a:p>
        </p:txBody>
      </p:sp>
      <p:sp>
        <p:nvSpPr>
          <p:cNvPr id="3" name="TextBox 2">
            <a:extLst>
              <a:ext uri="{FF2B5EF4-FFF2-40B4-BE49-F238E27FC236}">
                <a16:creationId xmlns:a16="http://schemas.microsoft.com/office/drawing/2014/main" id="{895EBBC4-BE80-1719-ABB3-15FB85DD32DB}"/>
              </a:ext>
            </a:extLst>
          </p:cNvPr>
          <p:cNvSpPr txBox="1"/>
          <p:nvPr/>
        </p:nvSpPr>
        <p:spPr>
          <a:xfrm>
            <a:off x="0" y="762000"/>
            <a:ext cx="12192000" cy="646331"/>
          </a:xfrm>
          <a:prstGeom prst="rect">
            <a:avLst/>
          </a:prstGeom>
          <a:noFill/>
        </p:spPr>
        <p:txBody>
          <a:bodyPr vert="horz" rtlCol="0">
            <a:spAutoFit/>
          </a:bodyPr>
          <a:lstStyle/>
          <a:p>
            <a:pPr algn="ctr"/>
            <a:r>
              <a:rPr lang="en-US" sz="3600"/>
              <a:t>Psalm 18:8</a:t>
            </a:r>
          </a:p>
        </p:txBody>
      </p:sp>
      <p:sp>
        <p:nvSpPr>
          <p:cNvPr id="4" name="TextBox 3">
            <a:extLst>
              <a:ext uri="{FF2B5EF4-FFF2-40B4-BE49-F238E27FC236}">
                <a16:creationId xmlns:a16="http://schemas.microsoft.com/office/drawing/2014/main" id="{8DA3A567-CD77-23FF-0A05-84F4E576DF0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42A1D55-A636-8703-AA13-D613CCA8CF5D}"/>
              </a:ext>
            </a:extLst>
          </p:cNvPr>
          <p:cNvSpPr txBox="1"/>
          <p:nvPr/>
        </p:nvSpPr>
        <p:spPr>
          <a:xfrm>
            <a:off x="1016000" y="1905000"/>
            <a:ext cx="10160000" cy="1046440"/>
          </a:xfrm>
          <a:prstGeom prst="rect">
            <a:avLst/>
          </a:prstGeom>
          <a:noFill/>
        </p:spPr>
        <p:txBody>
          <a:bodyPr vert="horz" rtlCol="0">
            <a:spAutoFit/>
          </a:bodyPr>
          <a:lstStyle/>
          <a:p>
            <a:pPr algn="ctr"/>
            <a:r>
              <a:rPr lang="en-US" sz="3100"/>
              <a:t>Smoke went up out of </a:t>
            </a:r>
            <a:r>
              <a:rPr lang="en-US" sz="3100" b="1">
                <a:solidFill>
                  <a:srgbClr val="FF0000"/>
                </a:solidFill>
              </a:rPr>
              <a:t>His nostrils</a:t>
            </a:r>
            <a:r>
              <a:rPr lang="en-US" sz="3100"/>
              <a:t>, And fire from His mouth devoured; Coals were kindled by it.</a:t>
            </a:r>
          </a:p>
        </p:txBody>
      </p:sp>
    </p:spTree>
    <p:extLst>
      <p:ext uri="{BB962C8B-B14F-4D97-AF65-F5344CB8AC3E}">
        <p14:creationId xmlns:p14="http://schemas.microsoft.com/office/powerpoint/2010/main" val="38847350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2F2E6F-A09A-D1A2-9584-5EE6FA4CFD44}"/>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nose</a:t>
            </a:r>
          </a:p>
        </p:txBody>
      </p:sp>
      <p:sp>
        <p:nvSpPr>
          <p:cNvPr id="3" name="TextBox 2">
            <a:extLst>
              <a:ext uri="{FF2B5EF4-FFF2-40B4-BE49-F238E27FC236}">
                <a16:creationId xmlns:a16="http://schemas.microsoft.com/office/drawing/2014/main" id="{05179C13-D8A3-32E1-01BC-5B57457CBFE7}"/>
              </a:ext>
            </a:extLst>
          </p:cNvPr>
          <p:cNvSpPr txBox="1"/>
          <p:nvPr/>
        </p:nvSpPr>
        <p:spPr>
          <a:xfrm>
            <a:off x="0" y="762000"/>
            <a:ext cx="12192000" cy="646331"/>
          </a:xfrm>
          <a:prstGeom prst="rect">
            <a:avLst/>
          </a:prstGeom>
          <a:noFill/>
        </p:spPr>
        <p:txBody>
          <a:bodyPr vert="horz" rtlCol="0">
            <a:spAutoFit/>
          </a:bodyPr>
          <a:lstStyle/>
          <a:p>
            <a:pPr algn="ctr"/>
            <a:r>
              <a:rPr lang="en-US" sz="3600"/>
              <a:t>Second Samuel 22:16</a:t>
            </a:r>
          </a:p>
        </p:txBody>
      </p:sp>
      <p:sp>
        <p:nvSpPr>
          <p:cNvPr id="4" name="TextBox 3">
            <a:extLst>
              <a:ext uri="{FF2B5EF4-FFF2-40B4-BE49-F238E27FC236}">
                <a16:creationId xmlns:a16="http://schemas.microsoft.com/office/drawing/2014/main" id="{A11922ED-0878-7168-8137-2BECBE558CD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20C2D44-73EB-DD56-3F19-650BDEBAB485}"/>
              </a:ext>
            </a:extLst>
          </p:cNvPr>
          <p:cNvSpPr txBox="1"/>
          <p:nvPr/>
        </p:nvSpPr>
        <p:spPr>
          <a:xfrm>
            <a:off x="1016000" y="1905000"/>
            <a:ext cx="10160000" cy="1523494"/>
          </a:xfrm>
          <a:prstGeom prst="rect">
            <a:avLst/>
          </a:prstGeom>
          <a:noFill/>
        </p:spPr>
        <p:txBody>
          <a:bodyPr vert="horz" rtlCol="0">
            <a:spAutoFit/>
          </a:bodyPr>
          <a:lstStyle/>
          <a:p>
            <a:pPr algn="ctr"/>
            <a:r>
              <a:rPr lang="en-US" sz="3100"/>
              <a:t>"Then the channels of the sea appeared, The foundations of the world were laid bare By the rebuke of the LORD, At the blast of the breath of </a:t>
            </a:r>
            <a:r>
              <a:rPr lang="en-US" sz="3100" b="1">
                <a:solidFill>
                  <a:srgbClr val="FF0000"/>
                </a:solidFill>
              </a:rPr>
              <a:t>His nostrils</a:t>
            </a:r>
            <a:r>
              <a:rPr lang="en-US" sz="3100"/>
              <a:t>.</a:t>
            </a:r>
          </a:p>
        </p:txBody>
      </p:sp>
    </p:spTree>
    <p:extLst>
      <p:ext uri="{BB962C8B-B14F-4D97-AF65-F5344CB8AC3E}">
        <p14:creationId xmlns:p14="http://schemas.microsoft.com/office/powerpoint/2010/main" val="41570393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AC63F9-F7B4-CB30-54D9-1DD94C86B654}"/>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nose</a:t>
            </a:r>
          </a:p>
        </p:txBody>
      </p:sp>
      <p:sp>
        <p:nvSpPr>
          <p:cNvPr id="3" name="TextBox 2">
            <a:extLst>
              <a:ext uri="{FF2B5EF4-FFF2-40B4-BE49-F238E27FC236}">
                <a16:creationId xmlns:a16="http://schemas.microsoft.com/office/drawing/2014/main" id="{08011523-CC34-DBCB-8F5A-9227C0B83495}"/>
              </a:ext>
            </a:extLst>
          </p:cNvPr>
          <p:cNvSpPr txBox="1"/>
          <p:nvPr/>
        </p:nvSpPr>
        <p:spPr>
          <a:xfrm>
            <a:off x="0" y="762000"/>
            <a:ext cx="12192000" cy="646331"/>
          </a:xfrm>
          <a:prstGeom prst="rect">
            <a:avLst/>
          </a:prstGeom>
          <a:noFill/>
        </p:spPr>
        <p:txBody>
          <a:bodyPr vert="horz" rtlCol="0">
            <a:spAutoFit/>
          </a:bodyPr>
          <a:lstStyle/>
          <a:p>
            <a:pPr algn="ctr"/>
            <a:r>
              <a:rPr lang="en-US" sz="3600"/>
              <a:t>Second Samuel 22:9</a:t>
            </a:r>
          </a:p>
        </p:txBody>
      </p:sp>
      <p:sp>
        <p:nvSpPr>
          <p:cNvPr id="4" name="TextBox 3">
            <a:extLst>
              <a:ext uri="{FF2B5EF4-FFF2-40B4-BE49-F238E27FC236}">
                <a16:creationId xmlns:a16="http://schemas.microsoft.com/office/drawing/2014/main" id="{918F5BF9-47C0-AADE-FD8B-6B3A17A34E2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9DF3D69-EEE0-058D-DB56-9742433559A7}"/>
              </a:ext>
            </a:extLst>
          </p:cNvPr>
          <p:cNvSpPr txBox="1"/>
          <p:nvPr/>
        </p:nvSpPr>
        <p:spPr>
          <a:xfrm>
            <a:off x="1016000" y="1905000"/>
            <a:ext cx="10160000" cy="1046440"/>
          </a:xfrm>
          <a:prstGeom prst="rect">
            <a:avLst/>
          </a:prstGeom>
          <a:noFill/>
        </p:spPr>
        <p:txBody>
          <a:bodyPr vert="horz" rtlCol="0">
            <a:spAutoFit/>
          </a:bodyPr>
          <a:lstStyle/>
          <a:p>
            <a:pPr algn="ctr"/>
            <a:r>
              <a:rPr lang="en-US" sz="3100"/>
              <a:t>"Smoke went up out of </a:t>
            </a:r>
            <a:r>
              <a:rPr lang="en-US" sz="3100" b="1">
                <a:solidFill>
                  <a:srgbClr val="FF0000"/>
                </a:solidFill>
              </a:rPr>
              <a:t>His nostrils</a:t>
            </a:r>
            <a:r>
              <a:rPr lang="en-US" sz="3100"/>
              <a:t>, Fire from His mouth devoured; Coals were kindled by it.</a:t>
            </a:r>
          </a:p>
        </p:txBody>
      </p:sp>
    </p:spTree>
    <p:extLst>
      <p:ext uri="{BB962C8B-B14F-4D97-AF65-F5344CB8AC3E}">
        <p14:creationId xmlns:p14="http://schemas.microsoft.com/office/powerpoint/2010/main" val="8741752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7699C-FAF0-4798-1703-51FD95C434D6}"/>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a mouth</a:t>
            </a:r>
          </a:p>
        </p:txBody>
      </p:sp>
      <p:sp>
        <p:nvSpPr>
          <p:cNvPr id="3" name="Subtitle 2">
            <a:extLst>
              <a:ext uri="{FF2B5EF4-FFF2-40B4-BE49-F238E27FC236}">
                <a16:creationId xmlns:a16="http://schemas.microsoft.com/office/drawing/2014/main" id="{4CDFEDEE-9E7B-757E-BF36-4AE7095728C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647653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2260F4-2D92-11F2-03BD-4CDA89893675}"/>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mouth</a:t>
            </a:r>
          </a:p>
        </p:txBody>
      </p:sp>
      <p:sp>
        <p:nvSpPr>
          <p:cNvPr id="3" name="TextBox 2">
            <a:extLst>
              <a:ext uri="{FF2B5EF4-FFF2-40B4-BE49-F238E27FC236}">
                <a16:creationId xmlns:a16="http://schemas.microsoft.com/office/drawing/2014/main" id="{0D57D871-5B5E-09BC-8F3C-B20D45243238}"/>
              </a:ext>
            </a:extLst>
          </p:cNvPr>
          <p:cNvSpPr txBox="1"/>
          <p:nvPr/>
        </p:nvSpPr>
        <p:spPr>
          <a:xfrm>
            <a:off x="0" y="762000"/>
            <a:ext cx="12192000" cy="646331"/>
          </a:xfrm>
          <a:prstGeom prst="rect">
            <a:avLst/>
          </a:prstGeom>
          <a:noFill/>
        </p:spPr>
        <p:txBody>
          <a:bodyPr vert="horz" rtlCol="0">
            <a:spAutoFit/>
          </a:bodyPr>
          <a:lstStyle/>
          <a:p>
            <a:pPr algn="ctr"/>
            <a:r>
              <a:rPr lang="en-US" sz="3600"/>
              <a:t>Apocalypse of Abraham 17:15</a:t>
            </a:r>
          </a:p>
        </p:txBody>
      </p:sp>
      <p:sp>
        <p:nvSpPr>
          <p:cNvPr id="4" name="TextBox 3">
            <a:extLst>
              <a:ext uri="{FF2B5EF4-FFF2-40B4-BE49-F238E27FC236}">
                <a16:creationId xmlns:a16="http://schemas.microsoft.com/office/drawing/2014/main" id="{3F765F8B-FB8B-C920-90A7-9CAE41D99C91}"/>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7FAC0666-AA0F-415F-73A3-F5E4CC9606C3}"/>
              </a:ext>
            </a:extLst>
          </p:cNvPr>
          <p:cNvSpPr txBox="1"/>
          <p:nvPr/>
        </p:nvSpPr>
        <p:spPr>
          <a:xfrm>
            <a:off x="1016000" y="1905000"/>
            <a:ext cx="10160000" cy="1046440"/>
          </a:xfrm>
          <a:prstGeom prst="rect">
            <a:avLst/>
          </a:prstGeom>
          <a:noFill/>
        </p:spPr>
        <p:txBody>
          <a:bodyPr vert="horz" rtlCol="0">
            <a:spAutoFit/>
          </a:bodyPr>
          <a:lstStyle/>
          <a:p>
            <a:pPr algn="ctr"/>
            <a:r>
              <a:rPr lang="en-US" sz="3100"/>
              <a:t>Eternal, Fiery, Shining, Light-Formed, </a:t>
            </a:r>
            <a:r>
              <a:rPr lang="en-US" sz="3100" b="1">
                <a:solidFill>
                  <a:srgbClr val="FF0000"/>
                </a:solidFill>
              </a:rPr>
              <a:t>Thunder-Voiced,</a:t>
            </a:r>
            <a:r>
              <a:rPr lang="en-US" sz="3100"/>
              <a:t> Lightning-Looking, Many-Eyed,</a:t>
            </a:r>
          </a:p>
        </p:txBody>
      </p:sp>
    </p:spTree>
    <p:extLst>
      <p:ext uri="{BB962C8B-B14F-4D97-AF65-F5344CB8AC3E}">
        <p14:creationId xmlns:p14="http://schemas.microsoft.com/office/powerpoint/2010/main" val="126659507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5EA5FB-5A7E-3FFC-51B2-0E995E35095C}"/>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mouth</a:t>
            </a:r>
          </a:p>
        </p:txBody>
      </p:sp>
      <p:sp>
        <p:nvSpPr>
          <p:cNvPr id="3" name="TextBox 2">
            <a:extLst>
              <a:ext uri="{FF2B5EF4-FFF2-40B4-BE49-F238E27FC236}">
                <a16:creationId xmlns:a16="http://schemas.microsoft.com/office/drawing/2014/main" id="{C3CC538A-5165-006D-882E-C4A355410261}"/>
              </a:ext>
            </a:extLst>
          </p:cNvPr>
          <p:cNvSpPr txBox="1"/>
          <p:nvPr/>
        </p:nvSpPr>
        <p:spPr>
          <a:xfrm>
            <a:off x="0" y="762000"/>
            <a:ext cx="12192000" cy="646331"/>
          </a:xfrm>
          <a:prstGeom prst="rect">
            <a:avLst/>
          </a:prstGeom>
          <a:noFill/>
        </p:spPr>
        <p:txBody>
          <a:bodyPr vert="horz" rtlCol="0">
            <a:spAutoFit/>
          </a:bodyPr>
          <a:lstStyle/>
          <a:p>
            <a:pPr algn="ctr"/>
            <a:r>
              <a:rPr lang="en-US" sz="3600"/>
              <a:t>Deuteronomy 8:3</a:t>
            </a:r>
          </a:p>
        </p:txBody>
      </p:sp>
      <p:sp>
        <p:nvSpPr>
          <p:cNvPr id="4" name="TextBox 3">
            <a:extLst>
              <a:ext uri="{FF2B5EF4-FFF2-40B4-BE49-F238E27FC236}">
                <a16:creationId xmlns:a16="http://schemas.microsoft.com/office/drawing/2014/main" id="{11C4AC7C-B2F6-CE05-588C-F961C775898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E6D53C0-3870-FCAD-0093-88CF166663B1}"/>
              </a:ext>
            </a:extLst>
          </p:cNvPr>
          <p:cNvSpPr txBox="1"/>
          <p:nvPr/>
        </p:nvSpPr>
        <p:spPr>
          <a:xfrm>
            <a:off x="1016000" y="1905000"/>
            <a:ext cx="10160000" cy="2477601"/>
          </a:xfrm>
          <a:prstGeom prst="rect">
            <a:avLst/>
          </a:prstGeom>
          <a:noFill/>
        </p:spPr>
        <p:txBody>
          <a:bodyPr vert="horz" rtlCol="0">
            <a:spAutoFit/>
          </a:bodyPr>
          <a:lstStyle/>
          <a:p>
            <a:pPr algn="ctr"/>
            <a:r>
              <a:rPr lang="en-US" sz="3100"/>
              <a:t>"He humbled you and let you be hungry, and fed you with manna which you did not know, nor did your fathers know, that He might make you understand that man does not live by bread alone, but man lives by everything that proceeds out of </a:t>
            </a:r>
            <a:r>
              <a:rPr lang="en-US" sz="3100" b="1">
                <a:solidFill>
                  <a:srgbClr val="FF0000"/>
                </a:solidFill>
              </a:rPr>
              <a:t>the mouth of the LORD</a:t>
            </a:r>
            <a:r>
              <a:rPr lang="en-US" sz="3100"/>
              <a:t>.</a:t>
            </a:r>
          </a:p>
        </p:txBody>
      </p:sp>
    </p:spTree>
    <p:extLst>
      <p:ext uri="{BB962C8B-B14F-4D97-AF65-F5344CB8AC3E}">
        <p14:creationId xmlns:p14="http://schemas.microsoft.com/office/powerpoint/2010/main" val="11127441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E81BF8-6371-A8E6-9120-F1846F545320}"/>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mouth</a:t>
            </a:r>
          </a:p>
        </p:txBody>
      </p:sp>
      <p:sp>
        <p:nvSpPr>
          <p:cNvPr id="3" name="TextBox 2">
            <a:extLst>
              <a:ext uri="{FF2B5EF4-FFF2-40B4-BE49-F238E27FC236}">
                <a16:creationId xmlns:a16="http://schemas.microsoft.com/office/drawing/2014/main" id="{23BFDC5E-299A-3F38-4E5F-47CFCA73C976}"/>
              </a:ext>
            </a:extLst>
          </p:cNvPr>
          <p:cNvSpPr txBox="1"/>
          <p:nvPr/>
        </p:nvSpPr>
        <p:spPr>
          <a:xfrm>
            <a:off x="0" y="762000"/>
            <a:ext cx="12192000" cy="646331"/>
          </a:xfrm>
          <a:prstGeom prst="rect">
            <a:avLst/>
          </a:prstGeom>
          <a:noFill/>
        </p:spPr>
        <p:txBody>
          <a:bodyPr vert="horz" rtlCol="0">
            <a:spAutoFit/>
          </a:bodyPr>
          <a:lstStyle/>
          <a:p>
            <a:pPr algn="ctr"/>
            <a:r>
              <a:rPr lang="en-US" sz="3600"/>
              <a:t>Ezekiel 10:3-5</a:t>
            </a:r>
          </a:p>
        </p:txBody>
      </p:sp>
      <p:sp>
        <p:nvSpPr>
          <p:cNvPr id="4" name="TextBox 3">
            <a:extLst>
              <a:ext uri="{FF2B5EF4-FFF2-40B4-BE49-F238E27FC236}">
                <a16:creationId xmlns:a16="http://schemas.microsoft.com/office/drawing/2014/main" id="{29ED30C6-0787-0A28-FF55-0CBDB052EC4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6A86356-E0D5-F205-1860-F6933ADB8AEE}"/>
              </a:ext>
            </a:extLst>
          </p:cNvPr>
          <p:cNvSpPr txBox="1"/>
          <p:nvPr/>
        </p:nvSpPr>
        <p:spPr>
          <a:xfrm>
            <a:off x="1016000" y="1905000"/>
            <a:ext cx="10160000" cy="3908762"/>
          </a:xfrm>
          <a:prstGeom prst="rect">
            <a:avLst/>
          </a:prstGeom>
          <a:noFill/>
        </p:spPr>
        <p:txBody>
          <a:bodyPr vert="horz" rtlCol="0">
            <a:spAutoFit/>
          </a:bodyPr>
          <a:lstStyle/>
          <a:p>
            <a:pPr algn="ctr"/>
            <a:r>
              <a:rPr lang="en-US" sz="3100"/>
              <a:t>Now the cherubim were standing on the right side of the temple when the man entered, and the cloud filled the inner court. Then the glory of the LORD went up from the cherub to the threshold of the temple, and the temple was filled with the cloud and the court was filled with the brightness of the glory of the LORD. Moreover, the sound of the wings of the cherubim was heard as far as the outer court, </a:t>
            </a:r>
            <a:r>
              <a:rPr lang="en-US" sz="3100" b="1">
                <a:solidFill>
                  <a:srgbClr val="FF0000"/>
                </a:solidFill>
              </a:rPr>
              <a:t>like the voice of God Almighty when He speaks.</a:t>
            </a:r>
          </a:p>
        </p:txBody>
      </p:sp>
    </p:spTree>
    <p:extLst>
      <p:ext uri="{BB962C8B-B14F-4D97-AF65-F5344CB8AC3E}">
        <p14:creationId xmlns:p14="http://schemas.microsoft.com/office/powerpoint/2010/main" val="160792722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CD10D8-97E7-7CEC-3C21-4EC44EDB42DB}"/>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mouth</a:t>
            </a:r>
          </a:p>
        </p:txBody>
      </p:sp>
      <p:sp>
        <p:nvSpPr>
          <p:cNvPr id="3" name="TextBox 2">
            <a:extLst>
              <a:ext uri="{FF2B5EF4-FFF2-40B4-BE49-F238E27FC236}">
                <a16:creationId xmlns:a16="http://schemas.microsoft.com/office/drawing/2014/main" id="{4EE7B89D-6126-B363-E40A-431D11BEDF9F}"/>
              </a:ext>
            </a:extLst>
          </p:cNvPr>
          <p:cNvSpPr txBox="1"/>
          <p:nvPr/>
        </p:nvSpPr>
        <p:spPr>
          <a:xfrm>
            <a:off x="0" y="762000"/>
            <a:ext cx="12192000" cy="646331"/>
          </a:xfrm>
          <a:prstGeom prst="rect">
            <a:avLst/>
          </a:prstGeom>
          <a:noFill/>
        </p:spPr>
        <p:txBody>
          <a:bodyPr vert="horz" rtlCol="0">
            <a:spAutoFit/>
          </a:bodyPr>
          <a:lstStyle/>
          <a:p>
            <a:pPr algn="ctr"/>
            <a:r>
              <a:rPr lang="en-US" sz="3600"/>
              <a:t>Isaiah 1:20</a:t>
            </a:r>
          </a:p>
        </p:txBody>
      </p:sp>
      <p:sp>
        <p:nvSpPr>
          <p:cNvPr id="4" name="TextBox 3">
            <a:extLst>
              <a:ext uri="{FF2B5EF4-FFF2-40B4-BE49-F238E27FC236}">
                <a16:creationId xmlns:a16="http://schemas.microsoft.com/office/drawing/2014/main" id="{F0EDE020-4A34-45A7-008A-920EC59BF59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64F8633-D87B-C31E-B0D3-3733DBCF5C22}"/>
              </a:ext>
            </a:extLst>
          </p:cNvPr>
          <p:cNvSpPr txBox="1"/>
          <p:nvPr/>
        </p:nvSpPr>
        <p:spPr>
          <a:xfrm>
            <a:off x="1016000" y="1905000"/>
            <a:ext cx="10160000" cy="1046440"/>
          </a:xfrm>
          <a:prstGeom prst="rect">
            <a:avLst/>
          </a:prstGeom>
          <a:noFill/>
        </p:spPr>
        <p:txBody>
          <a:bodyPr vert="horz" rtlCol="0">
            <a:spAutoFit/>
          </a:bodyPr>
          <a:lstStyle/>
          <a:p>
            <a:pPr algn="ctr"/>
            <a:r>
              <a:rPr lang="en-US" sz="3100"/>
              <a:t>"But if you refuse and rebel, You will be devoured by the sword." Truly, </a:t>
            </a:r>
            <a:r>
              <a:rPr lang="en-US" sz="3100" b="1">
                <a:solidFill>
                  <a:srgbClr val="FF0000"/>
                </a:solidFill>
              </a:rPr>
              <a:t>the mouth of the LORD has spoken</a:t>
            </a:r>
            <a:r>
              <a:rPr lang="en-US" sz="3100"/>
              <a:t>.</a:t>
            </a:r>
          </a:p>
        </p:txBody>
      </p:sp>
    </p:spTree>
    <p:extLst>
      <p:ext uri="{BB962C8B-B14F-4D97-AF65-F5344CB8AC3E}">
        <p14:creationId xmlns:p14="http://schemas.microsoft.com/office/powerpoint/2010/main" val="1539585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D9C8E5-7319-7D09-6EFB-DA1292AA3A60}"/>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mouth</a:t>
            </a:r>
          </a:p>
        </p:txBody>
      </p:sp>
      <p:sp>
        <p:nvSpPr>
          <p:cNvPr id="3" name="TextBox 2">
            <a:extLst>
              <a:ext uri="{FF2B5EF4-FFF2-40B4-BE49-F238E27FC236}">
                <a16:creationId xmlns:a16="http://schemas.microsoft.com/office/drawing/2014/main" id="{02746011-0961-5072-DFCD-AAB2A4EFF089}"/>
              </a:ext>
            </a:extLst>
          </p:cNvPr>
          <p:cNvSpPr txBox="1"/>
          <p:nvPr/>
        </p:nvSpPr>
        <p:spPr>
          <a:xfrm>
            <a:off x="0" y="762000"/>
            <a:ext cx="12192000" cy="646331"/>
          </a:xfrm>
          <a:prstGeom prst="rect">
            <a:avLst/>
          </a:prstGeom>
          <a:noFill/>
        </p:spPr>
        <p:txBody>
          <a:bodyPr vert="horz" rtlCol="0">
            <a:spAutoFit/>
          </a:bodyPr>
          <a:lstStyle/>
          <a:p>
            <a:pPr algn="ctr"/>
            <a:r>
              <a:rPr lang="en-US" sz="3600"/>
              <a:t>Isaiah 40:5</a:t>
            </a:r>
          </a:p>
        </p:txBody>
      </p:sp>
      <p:sp>
        <p:nvSpPr>
          <p:cNvPr id="4" name="TextBox 3">
            <a:extLst>
              <a:ext uri="{FF2B5EF4-FFF2-40B4-BE49-F238E27FC236}">
                <a16:creationId xmlns:a16="http://schemas.microsoft.com/office/drawing/2014/main" id="{71C7418F-B7BC-1F4B-78BD-0A14BD4A277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3BEBFE2-9BD3-D5F5-99E9-CDB16CCD3779}"/>
              </a:ext>
            </a:extLst>
          </p:cNvPr>
          <p:cNvSpPr txBox="1"/>
          <p:nvPr/>
        </p:nvSpPr>
        <p:spPr>
          <a:xfrm>
            <a:off x="1016000" y="1905000"/>
            <a:ext cx="10160000" cy="1523494"/>
          </a:xfrm>
          <a:prstGeom prst="rect">
            <a:avLst/>
          </a:prstGeom>
          <a:noFill/>
        </p:spPr>
        <p:txBody>
          <a:bodyPr vert="horz" rtlCol="0">
            <a:spAutoFit/>
          </a:bodyPr>
          <a:lstStyle/>
          <a:p>
            <a:pPr algn="ctr"/>
            <a:r>
              <a:rPr lang="en-US" sz="3100"/>
              <a:t>Then the glory of the LORD will be revealed, And all flesh will see it together; </a:t>
            </a:r>
            <a:r>
              <a:rPr lang="en-US" sz="3100" b="1">
                <a:solidFill>
                  <a:srgbClr val="FF0000"/>
                </a:solidFill>
              </a:rPr>
              <a:t>For the mouth of the LORD</a:t>
            </a:r>
            <a:r>
              <a:rPr lang="en-US" sz="3100"/>
              <a:t> has spoken."</a:t>
            </a:r>
          </a:p>
        </p:txBody>
      </p:sp>
    </p:spTree>
    <p:extLst>
      <p:ext uri="{BB962C8B-B14F-4D97-AF65-F5344CB8AC3E}">
        <p14:creationId xmlns:p14="http://schemas.microsoft.com/office/powerpoint/2010/main" val="373812388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265F69-5C2B-02FE-23EF-5833BFB344C1}"/>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mouth</a:t>
            </a:r>
          </a:p>
        </p:txBody>
      </p:sp>
      <p:sp>
        <p:nvSpPr>
          <p:cNvPr id="3" name="TextBox 2">
            <a:extLst>
              <a:ext uri="{FF2B5EF4-FFF2-40B4-BE49-F238E27FC236}">
                <a16:creationId xmlns:a16="http://schemas.microsoft.com/office/drawing/2014/main" id="{AA009CAF-0532-CA87-5039-EC531A2203FD}"/>
              </a:ext>
            </a:extLst>
          </p:cNvPr>
          <p:cNvSpPr txBox="1"/>
          <p:nvPr/>
        </p:nvSpPr>
        <p:spPr>
          <a:xfrm>
            <a:off x="0" y="762000"/>
            <a:ext cx="12192000" cy="646331"/>
          </a:xfrm>
          <a:prstGeom prst="rect">
            <a:avLst/>
          </a:prstGeom>
          <a:noFill/>
        </p:spPr>
        <p:txBody>
          <a:bodyPr vert="horz" rtlCol="0">
            <a:spAutoFit/>
          </a:bodyPr>
          <a:lstStyle/>
          <a:p>
            <a:pPr algn="ctr"/>
            <a:r>
              <a:rPr lang="en-US" sz="3600"/>
              <a:t>Isaiah 58:14</a:t>
            </a:r>
          </a:p>
        </p:txBody>
      </p:sp>
      <p:sp>
        <p:nvSpPr>
          <p:cNvPr id="4" name="TextBox 3">
            <a:extLst>
              <a:ext uri="{FF2B5EF4-FFF2-40B4-BE49-F238E27FC236}">
                <a16:creationId xmlns:a16="http://schemas.microsoft.com/office/drawing/2014/main" id="{A3938B22-9ADD-8F27-ACFF-7C7E62DA02B7}"/>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4F4BD638-3C20-6185-B5E0-F0A7611EC6C8}"/>
              </a:ext>
            </a:extLst>
          </p:cNvPr>
          <p:cNvSpPr txBox="1"/>
          <p:nvPr/>
        </p:nvSpPr>
        <p:spPr>
          <a:xfrm>
            <a:off x="1016000" y="1905000"/>
            <a:ext cx="10160000" cy="2000548"/>
          </a:xfrm>
          <a:prstGeom prst="rect">
            <a:avLst/>
          </a:prstGeom>
          <a:noFill/>
        </p:spPr>
        <p:txBody>
          <a:bodyPr vert="horz" rtlCol="0">
            <a:spAutoFit/>
          </a:bodyPr>
          <a:lstStyle/>
          <a:p>
            <a:pPr algn="ctr"/>
            <a:r>
              <a:rPr lang="en-US" sz="3100"/>
              <a:t>Then you will find your joy in the LORD, and I will cause you to ride in triumph on the heights of the land and to feast on the inheritance of your father Jacob. </a:t>
            </a:r>
            <a:r>
              <a:rPr lang="en-US" sz="3100" b="1">
                <a:solidFill>
                  <a:srgbClr val="FF0000"/>
                </a:solidFill>
              </a:rPr>
              <a:t>For the mouth of the LORD</a:t>
            </a:r>
            <a:r>
              <a:rPr lang="en-US" sz="3100"/>
              <a:t> has spoken.</a:t>
            </a:r>
          </a:p>
        </p:txBody>
      </p:sp>
    </p:spTree>
    <p:extLst>
      <p:ext uri="{BB962C8B-B14F-4D97-AF65-F5344CB8AC3E}">
        <p14:creationId xmlns:p14="http://schemas.microsoft.com/office/powerpoint/2010/main" val="27205323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B8B109-AEE6-A25F-08C7-62F6FE454039}"/>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mouth</a:t>
            </a:r>
          </a:p>
        </p:txBody>
      </p:sp>
      <p:sp>
        <p:nvSpPr>
          <p:cNvPr id="3" name="TextBox 2">
            <a:extLst>
              <a:ext uri="{FF2B5EF4-FFF2-40B4-BE49-F238E27FC236}">
                <a16:creationId xmlns:a16="http://schemas.microsoft.com/office/drawing/2014/main" id="{075C0317-2912-5A8B-651C-923A3609C788}"/>
              </a:ext>
            </a:extLst>
          </p:cNvPr>
          <p:cNvSpPr txBox="1"/>
          <p:nvPr/>
        </p:nvSpPr>
        <p:spPr>
          <a:xfrm>
            <a:off x="0" y="762000"/>
            <a:ext cx="12192000" cy="646331"/>
          </a:xfrm>
          <a:prstGeom prst="rect">
            <a:avLst/>
          </a:prstGeom>
          <a:noFill/>
        </p:spPr>
        <p:txBody>
          <a:bodyPr vert="horz" rtlCol="0">
            <a:spAutoFit/>
          </a:bodyPr>
          <a:lstStyle/>
          <a:p>
            <a:pPr algn="ctr"/>
            <a:r>
              <a:rPr lang="en-US" sz="3600"/>
              <a:t>Matthew 4:4</a:t>
            </a:r>
          </a:p>
        </p:txBody>
      </p:sp>
      <p:sp>
        <p:nvSpPr>
          <p:cNvPr id="4" name="TextBox 3">
            <a:extLst>
              <a:ext uri="{FF2B5EF4-FFF2-40B4-BE49-F238E27FC236}">
                <a16:creationId xmlns:a16="http://schemas.microsoft.com/office/drawing/2014/main" id="{1362D876-E21D-39C2-A7B8-DDA4A3FDCC8E}"/>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FDF886FF-B382-C0A9-C1C1-DB4FD7D3AA36}"/>
              </a:ext>
            </a:extLst>
          </p:cNvPr>
          <p:cNvSpPr txBox="1"/>
          <p:nvPr/>
        </p:nvSpPr>
        <p:spPr>
          <a:xfrm>
            <a:off x="1016000" y="1905000"/>
            <a:ext cx="10160000" cy="1523494"/>
          </a:xfrm>
          <a:prstGeom prst="rect">
            <a:avLst/>
          </a:prstGeom>
          <a:noFill/>
        </p:spPr>
        <p:txBody>
          <a:bodyPr vert="horz" rtlCol="0">
            <a:spAutoFit/>
          </a:bodyPr>
          <a:lstStyle/>
          <a:p>
            <a:pPr algn="ctr"/>
            <a:r>
              <a:rPr lang="en-US" sz="3100"/>
              <a:t>But he answered, "It is written, "'Man shall not live by bread alone but by every word that comes from </a:t>
            </a:r>
            <a:r>
              <a:rPr lang="en-US" sz="3100" b="1">
                <a:solidFill>
                  <a:srgbClr val="FF0000"/>
                </a:solidFill>
              </a:rPr>
              <a:t>the mouth of God</a:t>
            </a:r>
            <a:r>
              <a:rPr lang="en-US" sz="3100"/>
              <a:t>.'"</a:t>
            </a:r>
          </a:p>
        </p:txBody>
      </p:sp>
    </p:spTree>
    <p:extLst>
      <p:ext uri="{BB962C8B-B14F-4D97-AF65-F5344CB8AC3E}">
        <p14:creationId xmlns:p14="http://schemas.microsoft.com/office/powerpoint/2010/main" val="200426923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6673ED-BA29-99DA-B9B1-26B7492C68D7}"/>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mouth</a:t>
            </a:r>
          </a:p>
        </p:txBody>
      </p:sp>
      <p:sp>
        <p:nvSpPr>
          <p:cNvPr id="3" name="TextBox 2">
            <a:extLst>
              <a:ext uri="{FF2B5EF4-FFF2-40B4-BE49-F238E27FC236}">
                <a16:creationId xmlns:a16="http://schemas.microsoft.com/office/drawing/2014/main" id="{8BE4EF00-A085-54B5-3359-B612F6F61164}"/>
              </a:ext>
            </a:extLst>
          </p:cNvPr>
          <p:cNvSpPr txBox="1"/>
          <p:nvPr/>
        </p:nvSpPr>
        <p:spPr>
          <a:xfrm>
            <a:off x="0" y="762000"/>
            <a:ext cx="12192000" cy="646331"/>
          </a:xfrm>
          <a:prstGeom prst="rect">
            <a:avLst/>
          </a:prstGeom>
          <a:noFill/>
        </p:spPr>
        <p:txBody>
          <a:bodyPr vert="horz" rtlCol="0">
            <a:spAutoFit/>
          </a:bodyPr>
          <a:lstStyle/>
          <a:p>
            <a:pPr algn="ctr"/>
            <a:r>
              <a:rPr lang="en-US" sz="3600"/>
              <a:t>Numbers 30:2</a:t>
            </a:r>
          </a:p>
        </p:txBody>
      </p:sp>
      <p:sp>
        <p:nvSpPr>
          <p:cNvPr id="4" name="TextBox 3">
            <a:extLst>
              <a:ext uri="{FF2B5EF4-FFF2-40B4-BE49-F238E27FC236}">
                <a16:creationId xmlns:a16="http://schemas.microsoft.com/office/drawing/2014/main" id="{3360B35A-CE25-6942-6CDD-5C15748F093F}"/>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5ADC4022-E82E-A16A-B488-49F0F74C7615}"/>
              </a:ext>
            </a:extLst>
          </p:cNvPr>
          <p:cNvSpPr txBox="1"/>
          <p:nvPr/>
        </p:nvSpPr>
        <p:spPr>
          <a:xfrm>
            <a:off x="1016000" y="1905000"/>
            <a:ext cx="10160000" cy="1523494"/>
          </a:xfrm>
          <a:prstGeom prst="rect">
            <a:avLst/>
          </a:prstGeom>
          <a:noFill/>
        </p:spPr>
        <p:txBody>
          <a:bodyPr vert="horz" rtlCol="0">
            <a:spAutoFit/>
          </a:bodyPr>
          <a:lstStyle/>
          <a:p>
            <a:pPr algn="ctr"/>
            <a:r>
              <a:rPr lang="en-US" sz="3100"/>
              <a:t>If a man vows a vow to the Lord, or swears an oath to bind himself by a pledge, he shall not break his word. He shall do according to all that proceeds </a:t>
            </a:r>
            <a:r>
              <a:rPr lang="en-US" sz="3100" b="1">
                <a:solidFill>
                  <a:srgbClr val="FF0000"/>
                </a:solidFill>
              </a:rPr>
              <a:t>out of his mouth</a:t>
            </a:r>
            <a:r>
              <a:rPr lang="en-US" sz="3100"/>
              <a:t>.</a:t>
            </a:r>
          </a:p>
        </p:txBody>
      </p:sp>
    </p:spTree>
    <p:extLst>
      <p:ext uri="{BB962C8B-B14F-4D97-AF65-F5344CB8AC3E}">
        <p14:creationId xmlns:p14="http://schemas.microsoft.com/office/powerpoint/2010/main" val="237751486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285B73-97AC-4670-FA90-9E6E4F221575}"/>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mouth</a:t>
            </a:r>
          </a:p>
        </p:txBody>
      </p:sp>
      <p:sp>
        <p:nvSpPr>
          <p:cNvPr id="3" name="TextBox 2">
            <a:extLst>
              <a:ext uri="{FF2B5EF4-FFF2-40B4-BE49-F238E27FC236}">
                <a16:creationId xmlns:a16="http://schemas.microsoft.com/office/drawing/2014/main" id="{0B9A5F4C-AB3D-A2CD-A77E-ABD4D912EA3F}"/>
              </a:ext>
            </a:extLst>
          </p:cNvPr>
          <p:cNvSpPr txBox="1"/>
          <p:nvPr/>
        </p:nvSpPr>
        <p:spPr>
          <a:xfrm>
            <a:off x="0" y="762000"/>
            <a:ext cx="12192000" cy="646331"/>
          </a:xfrm>
          <a:prstGeom prst="rect">
            <a:avLst/>
          </a:prstGeom>
          <a:noFill/>
        </p:spPr>
        <p:txBody>
          <a:bodyPr vert="horz" rtlCol="0">
            <a:spAutoFit/>
          </a:bodyPr>
          <a:lstStyle/>
          <a:p>
            <a:pPr algn="ctr"/>
            <a:r>
              <a:rPr lang="en-US" sz="3600"/>
              <a:t>Psalm 33:6</a:t>
            </a:r>
          </a:p>
        </p:txBody>
      </p:sp>
      <p:sp>
        <p:nvSpPr>
          <p:cNvPr id="4" name="TextBox 3">
            <a:extLst>
              <a:ext uri="{FF2B5EF4-FFF2-40B4-BE49-F238E27FC236}">
                <a16:creationId xmlns:a16="http://schemas.microsoft.com/office/drawing/2014/main" id="{A3B47465-0D5C-A5AB-B4EF-85C9C7555452}"/>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CF4E76B7-6904-6BB5-D6B9-D7F78C7D9376}"/>
              </a:ext>
            </a:extLst>
          </p:cNvPr>
          <p:cNvSpPr txBox="1"/>
          <p:nvPr/>
        </p:nvSpPr>
        <p:spPr>
          <a:xfrm>
            <a:off x="1016000" y="1905000"/>
            <a:ext cx="10160000" cy="1046440"/>
          </a:xfrm>
          <a:prstGeom prst="rect">
            <a:avLst/>
          </a:prstGeom>
          <a:noFill/>
        </p:spPr>
        <p:txBody>
          <a:bodyPr vert="horz" rtlCol="0">
            <a:spAutoFit/>
          </a:bodyPr>
          <a:lstStyle/>
          <a:p>
            <a:pPr algn="ctr"/>
            <a:r>
              <a:rPr lang="en-US" sz="3100"/>
              <a:t>By the word of the Lord the heavens were made, and by the </a:t>
            </a:r>
            <a:r>
              <a:rPr lang="en-US" sz="3100" b="1">
                <a:solidFill>
                  <a:srgbClr val="FF0000"/>
                </a:solidFill>
              </a:rPr>
              <a:t>breath of his mouth</a:t>
            </a:r>
            <a:r>
              <a:rPr lang="en-US" sz="3100"/>
              <a:t> all their host.</a:t>
            </a:r>
          </a:p>
        </p:txBody>
      </p:sp>
    </p:spTree>
    <p:extLst>
      <p:ext uri="{BB962C8B-B14F-4D97-AF65-F5344CB8AC3E}">
        <p14:creationId xmlns:p14="http://schemas.microsoft.com/office/powerpoint/2010/main" val="221876768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C4A03-01E5-519E-480D-D8CE72C3D352}"/>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hair</a:t>
            </a:r>
          </a:p>
        </p:txBody>
      </p:sp>
      <p:sp>
        <p:nvSpPr>
          <p:cNvPr id="3" name="Subtitle 2">
            <a:extLst>
              <a:ext uri="{FF2B5EF4-FFF2-40B4-BE49-F238E27FC236}">
                <a16:creationId xmlns:a16="http://schemas.microsoft.com/office/drawing/2014/main" id="{0681C551-88A2-8185-F1F2-E4FF508410C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7872400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3A4297-0450-96F0-7DC4-D9D0DC1B5886}"/>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hair</a:t>
            </a:r>
          </a:p>
        </p:txBody>
      </p:sp>
      <p:sp>
        <p:nvSpPr>
          <p:cNvPr id="3" name="TextBox 2">
            <a:extLst>
              <a:ext uri="{FF2B5EF4-FFF2-40B4-BE49-F238E27FC236}">
                <a16:creationId xmlns:a16="http://schemas.microsoft.com/office/drawing/2014/main" id="{07365170-C533-33FD-6BE3-BAEF242F6AFE}"/>
              </a:ext>
            </a:extLst>
          </p:cNvPr>
          <p:cNvSpPr txBox="1"/>
          <p:nvPr/>
        </p:nvSpPr>
        <p:spPr>
          <a:xfrm>
            <a:off x="0" y="762000"/>
            <a:ext cx="12192000" cy="646331"/>
          </a:xfrm>
          <a:prstGeom prst="rect">
            <a:avLst/>
          </a:prstGeom>
          <a:noFill/>
        </p:spPr>
        <p:txBody>
          <a:bodyPr vert="horz" rtlCol="0">
            <a:spAutoFit/>
          </a:bodyPr>
          <a:lstStyle/>
          <a:p>
            <a:pPr algn="ctr"/>
            <a:r>
              <a:rPr lang="en-US" sz="3600"/>
              <a:t>Daniel 7:9-10</a:t>
            </a:r>
          </a:p>
        </p:txBody>
      </p:sp>
      <p:sp>
        <p:nvSpPr>
          <p:cNvPr id="4" name="TextBox 3">
            <a:extLst>
              <a:ext uri="{FF2B5EF4-FFF2-40B4-BE49-F238E27FC236}">
                <a16:creationId xmlns:a16="http://schemas.microsoft.com/office/drawing/2014/main" id="{F4201104-1D08-74AF-F5E3-8E583A876E9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0D33C32-9051-9AD5-47B6-F7CE70C08551}"/>
              </a:ext>
            </a:extLst>
          </p:cNvPr>
          <p:cNvSpPr txBox="1"/>
          <p:nvPr/>
        </p:nvSpPr>
        <p:spPr>
          <a:xfrm>
            <a:off x="1016000" y="1905000"/>
            <a:ext cx="10160000" cy="3908762"/>
          </a:xfrm>
          <a:prstGeom prst="rect">
            <a:avLst/>
          </a:prstGeom>
          <a:noFill/>
        </p:spPr>
        <p:txBody>
          <a:bodyPr vert="horz" rtlCol="0">
            <a:spAutoFit/>
          </a:bodyPr>
          <a:lstStyle/>
          <a:p>
            <a:pPr algn="ctr"/>
            <a:r>
              <a:rPr lang="en-US" sz="3100"/>
              <a:t>"I kept looking Until thrones were set up, And the Ancient of Days took His seat; His vesture was like white snow </a:t>
            </a:r>
            <a:r>
              <a:rPr lang="en-US" sz="3100" b="1">
                <a:solidFill>
                  <a:srgbClr val="FF0000"/>
                </a:solidFill>
              </a:rPr>
              <a:t>And the hair of His head like pure wool</a:t>
            </a:r>
            <a:r>
              <a:rPr lang="en-US" sz="3100"/>
              <a:t>. His throne was ablaze with flames, Its wheels were a burning fire. "A river of fire was flowing And coming out from before Him; Thousands upon thousands were attending Him, And myriads upon myriads were standing before Him; The court sat, And the books were opened.</a:t>
            </a:r>
          </a:p>
        </p:txBody>
      </p:sp>
    </p:spTree>
    <p:extLst>
      <p:ext uri="{BB962C8B-B14F-4D97-AF65-F5344CB8AC3E}">
        <p14:creationId xmlns:p14="http://schemas.microsoft.com/office/powerpoint/2010/main" val="326530358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93B04-E7E0-B2CA-ECDA-B22306CEC906}"/>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a back</a:t>
            </a:r>
          </a:p>
        </p:txBody>
      </p:sp>
      <p:sp>
        <p:nvSpPr>
          <p:cNvPr id="3" name="Subtitle 2">
            <a:extLst>
              <a:ext uri="{FF2B5EF4-FFF2-40B4-BE49-F238E27FC236}">
                <a16:creationId xmlns:a16="http://schemas.microsoft.com/office/drawing/2014/main" id="{95CEE364-45C1-825A-A24A-745E265D9E1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4568419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43F839-3D47-F03B-0F2F-091629AEA693}"/>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back</a:t>
            </a:r>
          </a:p>
        </p:txBody>
      </p:sp>
      <p:sp>
        <p:nvSpPr>
          <p:cNvPr id="3" name="TextBox 2">
            <a:extLst>
              <a:ext uri="{FF2B5EF4-FFF2-40B4-BE49-F238E27FC236}">
                <a16:creationId xmlns:a16="http://schemas.microsoft.com/office/drawing/2014/main" id="{E37FC7F6-F9A4-E446-725B-B6FF942FEE4A}"/>
              </a:ext>
            </a:extLst>
          </p:cNvPr>
          <p:cNvSpPr txBox="1"/>
          <p:nvPr/>
        </p:nvSpPr>
        <p:spPr>
          <a:xfrm>
            <a:off x="0" y="762000"/>
            <a:ext cx="12192000" cy="646331"/>
          </a:xfrm>
          <a:prstGeom prst="rect">
            <a:avLst/>
          </a:prstGeom>
          <a:noFill/>
        </p:spPr>
        <p:txBody>
          <a:bodyPr vert="horz" rtlCol="0">
            <a:spAutoFit/>
          </a:bodyPr>
          <a:lstStyle/>
          <a:p>
            <a:pPr algn="ctr"/>
            <a:r>
              <a:rPr lang="en-US" sz="3600"/>
              <a:t>Exodus 33:18-23</a:t>
            </a:r>
          </a:p>
        </p:txBody>
      </p:sp>
      <p:sp>
        <p:nvSpPr>
          <p:cNvPr id="4" name="TextBox 3">
            <a:extLst>
              <a:ext uri="{FF2B5EF4-FFF2-40B4-BE49-F238E27FC236}">
                <a16:creationId xmlns:a16="http://schemas.microsoft.com/office/drawing/2014/main" id="{F37B344D-49DF-4AD4-B9EB-EA271934111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8B14B04-C39F-7B2C-B6E7-2BD5E303594E}"/>
              </a:ext>
            </a:extLst>
          </p:cNvPr>
          <p:cNvSpPr txBox="1"/>
          <p:nvPr/>
        </p:nvSpPr>
        <p:spPr>
          <a:xfrm>
            <a:off x="1016000" y="1905000"/>
            <a:ext cx="10160000" cy="3908762"/>
          </a:xfrm>
          <a:prstGeom prst="rect">
            <a:avLst/>
          </a:prstGeom>
          <a:noFill/>
        </p:spPr>
        <p:txBody>
          <a:bodyPr vert="horz" rtlCol="0">
            <a:spAutoFit/>
          </a:bodyPr>
          <a:lstStyle/>
          <a:p>
            <a:pPr algn="ctr"/>
            <a:r>
              <a:rPr lang="en-US" sz="3100"/>
              <a:t>Then Moses said, "I pray You, show me Your glory!" And He said, "I Myself will make all My goodness pass before you, and will proclaim the name of the LORD before you; and I will be gracious to whom I will be gracious, and will show compassion on whom I will show compassion." But He said, "You cannot see My face, for no man can see Me and live!" Then the LORD said, "Behold, there is a place by Me, and you shall stand there on the rock; (Continued...)</a:t>
            </a:r>
          </a:p>
        </p:txBody>
      </p:sp>
    </p:spTree>
    <p:extLst>
      <p:ext uri="{BB962C8B-B14F-4D97-AF65-F5344CB8AC3E}">
        <p14:creationId xmlns:p14="http://schemas.microsoft.com/office/powerpoint/2010/main" val="22769985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DDD5A1-88DA-57BD-4F2D-05F40C664C17}"/>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back</a:t>
            </a:r>
          </a:p>
        </p:txBody>
      </p:sp>
      <p:sp>
        <p:nvSpPr>
          <p:cNvPr id="3" name="TextBox 2">
            <a:extLst>
              <a:ext uri="{FF2B5EF4-FFF2-40B4-BE49-F238E27FC236}">
                <a16:creationId xmlns:a16="http://schemas.microsoft.com/office/drawing/2014/main" id="{AA92BEEF-C6E1-B345-5219-6B5878307A0A}"/>
              </a:ext>
            </a:extLst>
          </p:cNvPr>
          <p:cNvSpPr txBox="1"/>
          <p:nvPr/>
        </p:nvSpPr>
        <p:spPr>
          <a:xfrm>
            <a:off x="1016000" y="635000"/>
            <a:ext cx="10160000" cy="2477601"/>
          </a:xfrm>
          <a:prstGeom prst="rect">
            <a:avLst/>
          </a:prstGeom>
          <a:noFill/>
        </p:spPr>
        <p:txBody>
          <a:bodyPr vert="horz" rtlCol="0">
            <a:spAutoFit/>
          </a:bodyPr>
          <a:lstStyle/>
          <a:p>
            <a:pPr algn="ctr"/>
            <a:r>
              <a:rPr lang="en-US" sz="3100"/>
              <a:t>and it will come about, while My glory is passing by, that I will put you in the cleft of the rock and cover you with My hand until I have passed by. "Then I will take My hand away </a:t>
            </a:r>
            <a:r>
              <a:rPr lang="en-US" sz="3100" b="1">
                <a:solidFill>
                  <a:srgbClr val="FF0000"/>
                </a:solidFill>
              </a:rPr>
              <a:t>and you shall see My back</a:t>
            </a:r>
            <a:r>
              <a:rPr lang="en-US" sz="3100"/>
              <a:t>, but My face shall not be seen."</a:t>
            </a:r>
          </a:p>
        </p:txBody>
      </p:sp>
    </p:spTree>
    <p:extLst>
      <p:ext uri="{BB962C8B-B14F-4D97-AF65-F5344CB8AC3E}">
        <p14:creationId xmlns:p14="http://schemas.microsoft.com/office/powerpoint/2010/main" val="360215879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A6FB1C-7BFE-040C-85F6-A3ECBC480E16}"/>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back</a:t>
            </a:r>
          </a:p>
        </p:txBody>
      </p:sp>
      <p:sp>
        <p:nvSpPr>
          <p:cNvPr id="3" name="TextBox 2">
            <a:extLst>
              <a:ext uri="{FF2B5EF4-FFF2-40B4-BE49-F238E27FC236}">
                <a16:creationId xmlns:a16="http://schemas.microsoft.com/office/drawing/2014/main" id="{AAF586B5-9CD6-9469-C129-9D1F3A10401A}"/>
              </a:ext>
            </a:extLst>
          </p:cNvPr>
          <p:cNvSpPr txBox="1"/>
          <p:nvPr/>
        </p:nvSpPr>
        <p:spPr>
          <a:xfrm>
            <a:off x="0" y="762000"/>
            <a:ext cx="12192000" cy="646331"/>
          </a:xfrm>
          <a:prstGeom prst="rect">
            <a:avLst/>
          </a:prstGeom>
          <a:noFill/>
        </p:spPr>
        <p:txBody>
          <a:bodyPr vert="horz" rtlCol="0">
            <a:spAutoFit/>
          </a:bodyPr>
          <a:lstStyle/>
          <a:p>
            <a:pPr algn="ctr"/>
            <a:r>
              <a:rPr lang="en-US" sz="3600"/>
              <a:t>Jeremiah 18:17</a:t>
            </a:r>
          </a:p>
        </p:txBody>
      </p:sp>
      <p:sp>
        <p:nvSpPr>
          <p:cNvPr id="4" name="TextBox 3">
            <a:extLst>
              <a:ext uri="{FF2B5EF4-FFF2-40B4-BE49-F238E27FC236}">
                <a16:creationId xmlns:a16="http://schemas.microsoft.com/office/drawing/2014/main" id="{D28BC623-8E58-7B75-849A-17602D95C19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8586303-4296-D2FC-B82B-260FB90A8699}"/>
              </a:ext>
            </a:extLst>
          </p:cNvPr>
          <p:cNvSpPr txBox="1"/>
          <p:nvPr/>
        </p:nvSpPr>
        <p:spPr>
          <a:xfrm>
            <a:off x="1016000" y="1905000"/>
            <a:ext cx="10160000" cy="1523494"/>
          </a:xfrm>
          <a:prstGeom prst="rect">
            <a:avLst/>
          </a:prstGeom>
          <a:noFill/>
        </p:spPr>
        <p:txBody>
          <a:bodyPr vert="horz" rtlCol="0">
            <a:spAutoFit/>
          </a:bodyPr>
          <a:lstStyle/>
          <a:p>
            <a:pPr algn="ctr"/>
            <a:r>
              <a:rPr lang="en-US" sz="3100"/>
              <a:t>Like an east wind I will scatter them Before the enemy; </a:t>
            </a:r>
            <a:r>
              <a:rPr lang="en-US" sz="3100" b="1">
                <a:solidFill>
                  <a:srgbClr val="FF0000"/>
                </a:solidFill>
              </a:rPr>
              <a:t>I will show them My back</a:t>
            </a:r>
            <a:r>
              <a:rPr lang="en-US" sz="3100"/>
              <a:t> and not My face In the day of their calamity.'"</a:t>
            </a:r>
          </a:p>
        </p:txBody>
      </p:sp>
    </p:spTree>
    <p:extLst>
      <p:ext uri="{BB962C8B-B14F-4D97-AF65-F5344CB8AC3E}">
        <p14:creationId xmlns:p14="http://schemas.microsoft.com/office/powerpoint/2010/main" val="231033235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11374-7884-D3A5-FED8-53EAE8007F42}"/>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feet</a:t>
            </a:r>
          </a:p>
        </p:txBody>
      </p:sp>
      <p:sp>
        <p:nvSpPr>
          <p:cNvPr id="3" name="Subtitle 2">
            <a:extLst>
              <a:ext uri="{FF2B5EF4-FFF2-40B4-BE49-F238E27FC236}">
                <a16:creationId xmlns:a16="http://schemas.microsoft.com/office/drawing/2014/main" id="{6AC55A89-E8DB-BA23-F05C-6F586947365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0048245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D12A4D-7855-52B3-83A0-5A86446143D6}"/>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feet</a:t>
            </a:r>
          </a:p>
        </p:txBody>
      </p:sp>
      <p:sp>
        <p:nvSpPr>
          <p:cNvPr id="3" name="TextBox 2">
            <a:extLst>
              <a:ext uri="{FF2B5EF4-FFF2-40B4-BE49-F238E27FC236}">
                <a16:creationId xmlns:a16="http://schemas.microsoft.com/office/drawing/2014/main" id="{894A098E-5669-415D-FA61-0C840DC3C689}"/>
              </a:ext>
            </a:extLst>
          </p:cNvPr>
          <p:cNvSpPr txBox="1"/>
          <p:nvPr/>
        </p:nvSpPr>
        <p:spPr>
          <a:xfrm>
            <a:off x="0" y="762000"/>
            <a:ext cx="12192000" cy="646331"/>
          </a:xfrm>
          <a:prstGeom prst="rect">
            <a:avLst/>
          </a:prstGeom>
          <a:noFill/>
        </p:spPr>
        <p:txBody>
          <a:bodyPr vert="horz" rtlCol="0">
            <a:spAutoFit/>
          </a:bodyPr>
          <a:lstStyle/>
          <a:p>
            <a:pPr algn="ctr"/>
            <a:r>
              <a:rPr lang="en-US" sz="3600"/>
              <a:t>Acts 7:49</a:t>
            </a:r>
          </a:p>
        </p:txBody>
      </p:sp>
      <p:sp>
        <p:nvSpPr>
          <p:cNvPr id="4" name="TextBox 3">
            <a:extLst>
              <a:ext uri="{FF2B5EF4-FFF2-40B4-BE49-F238E27FC236}">
                <a16:creationId xmlns:a16="http://schemas.microsoft.com/office/drawing/2014/main" id="{201B6C2D-0557-67F6-0629-2AAAE17D9DD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83FE29A-D767-EE72-02D4-C3092C29F216}"/>
              </a:ext>
            </a:extLst>
          </p:cNvPr>
          <p:cNvSpPr txBox="1"/>
          <p:nvPr/>
        </p:nvSpPr>
        <p:spPr>
          <a:xfrm>
            <a:off x="1016000" y="1905000"/>
            <a:ext cx="10160000" cy="2000548"/>
          </a:xfrm>
          <a:prstGeom prst="rect">
            <a:avLst/>
          </a:prstGeom>
          <a:noFill/>
        </p:spPr>
        <p:txBody>
          <a:bodyPr vert="horz" rtlCol="0">
            <a:spAutoFit/>
          </a:bodyPr>
          <a:lstStyle/>
          <a:p>
            <a:pPr algn="ctr"/>
            <a:r>
              <a:rPr lang="en-US" sz="3100"/>
              <a:t>HEAVEN IS MY THRONE, AND EARTH IS THE </a:t>
            </a:r>
            <a:r>
              <a:rPr lang="en-US" sz="3100" b="1">
                <a:solidFill>
                  <a:srgbClr val="FF0000"/>
                </a:solidFill>
              </a:rPr>
              <a:t>FOOTSTOOL OF MY FEET</a:t>
            </a:r>
            <a:r>
              <a:rPr lang="en-US" sz="3100"/>
              <a:t>; WHAT KIND OF HOUSE WILL YOU BUILD FOR ME?' says the Lord, 'OR WHAT PLACE IS THERE FOR MY REPOSE?</a:t>
            </a:r>
          </a:p>
        </p:txBody>
      </p:sp>
    </p:spTree>
    <p:extLst>
      <p:ext uri="{BB962C8B-B14F-4D97-AF65-F5344CB8AC3E}">
        <p14:creationId xmlns:p14="http://schemas.microsoft.com/office/powerpoint/2010/main" val="169821846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8C9ED8-398D-8CDA-B399-434DCE000CD7}"/>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feet</a:t>
            </a:r>
          </a:p>
        </p:txBody>
      </p:sp>
      <p:sp>
        <p:nvSpPr>
          <p:cNvPr id="3" name="TextBox 2">
            <a:extLst>
              <a:ext uri="{FF2B5EF4-FFF2-40B4-BE49-F238E27FC236}">
                <a16:creationId xmlns:a16="http://schemas.microsoft.com/office/drawing/2014/main" id="{6BDB3AAD-7153-CDFF-A395-FACE74775276}"/>
              </a:ext>
            </a:extLst>
          </p:cNvPr>
          <p:cNvSpPr txBox="1"/>
          <p:nvPr/>
        </p:nvSpPr>
        <p:spPr>
          <a:xfrm>
            <a:off x="0" y="762000"/>
            <a:ext cx="12192000" cy="646331"/>
          </a:xfrm>
          <a:prstGeom prst="rect">
            <a:avLst/>
          </a:prstGeom>
          <a:noFill/>
        </p:spPr>
        <p:txBody>
          <a:bodyPr vert="horz" rtlCol="0">
            <a:spAutoFit/>
          </a:bodyPr>
          <a:lstStyle/>
          <a:p>
            <a:pPr algn="ctr"/>
            <a:r>
              <a:rPr lang="en-US" sz="3600"/>
              <a:t>Ezekiel 43:7</a:t>
            </a:r>
          </a:p>
        </p:txBody>
      </p:sp>
      <p:sp>
        <p:nvSpPr>
          <p:cNvPr id="4" name="TextBox 3">
            <a:extLst>
              <a:ext uri="{FF2B5EF4-FFF2-40B4-BE49-F238E27FC236}">
                <a16:creationId xmlns:a16="http://schemas.microsoft.com/office/drawing/2014/main" id="{CAF9D3CE-31F9-A3E7-45A7-B2F5511C56D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3DF4D2C-F8A5-0138-CDA8-CC7367CAE32D}"/>
              </a:ext>
            </a:extLst>
          </p:cNvPr>
          <p:cNvSpPr txBox="1"/>
          <p:nvPr/>
        </p:nvSpPr>
        <p:spPr>
          <a:xfrm>
            <a:off x="1016000" y="1905000"/>
            <a:ext cx="10160000" cy="2954655"/>
          </a:xfrm>
          <a:prstGeom prst="rect">
            <a:avLst/>
          </a:prstGeom>
          <a:noFill/>
        </p:spPr>
        <p:txBody>
          <a:bodyPr vert="horz" rtlCol="0">
            <a:spAutoFit/>
          </a:bodyPr>
          <a:lstStyle/>
          <a:p>
            <a:pPr algn="ctr"/>
            <a:r>
              <a:rPr lang="en-US" sz="3100"/>
              <a:t>He said to me, "Son of man, this is the place of My throne and the place </a:t>
            </a:r>
            <a:r>
              <a:rPr lang="en-US" sz="3100" b="1">
                <a:solidFill>
                  <a:srgbClr val="FF0000"/>
                </a:solidFill>
              </a:rPr>
              <a:t>of the soles of My feet</a:t>
            </a:r>
            <a:r>
              <a:rPr lang="en-US" sz="3100"/>
              <a:t>, where I will dwell among the sons of Israel forever. And the house of Israel will not again defile My holy name, neither they nor their kings, by their harlotry and by the corpses of their kings when they die,</a:t>
            </a:r>
          </a:p>
        </p:txBody>
      </p:sp>
    </p:spTree>
    <p:extLst>
      <p:ext uri="{BB962C8B-B14F-4D97-AF65-F5344CB8AC3E}">
        <p14:creationId xmlns:p14="http://schemas.microsoft.com/office/powerpoint/2010/main" val="410623203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ACF8D4-D8BE-9F42-A1A9-2182878EDCD3}"/>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feet</a:t>
            </a:r>
          </a:p>
        </p:txBody>
      </p:sp>
      <p:sp>
        <p:nvSpPr>
          <p:cNvPr id="3" name="TextBox 2">
            <a:extLst>
              <a:ext uri="{FF2B5EF4-FFF2-40B4-BE49-F238E27FC236}">
                <a16:creationId xmlns:a16="http://schemas.microsoft.com/office/drawing/2014/main" id="{0674AB93-B139-C1D7-0638-4E6148FD2D78}"/>
              </a:ext>
            </a:extLst>
          </p:cNvPr>
          <p:cNvSpPr txBox="1"/>
          <p:nvPr/>
        </p:nvSpPr>
        <p:spPr>
          <a:xfrm>
            <a:off x="0" y="762000"/>
            <a:ext cx="12192000" cy="646331"/>
          </a:xfrm>
          <a:prstGeom prst="rect">
            <a:avLst/>
          </a:prstGeom>
          <a:noFill/>
        </p:spPr>
        <p:txBody>
          <a:bodyPr vert="horz" rtlCol="0">
            <a:spAutoFit/>
          </a:bodyPr>
          <a:lstStyle/>
          <a:p>
            <a:pPr algn="ctr"/>
            <a:r>
              <a:rPr lang="en-US" sz="3600"/>
              <a:t>Leviticus 26:12</a:t>
            </a:r>
          </a:p>
        </p:txBody>
      </p:sp>
      <p:sp>
        <p:nvSpPr>
          <p:cNvPr id="4" name="TextBox 3">
            <a:extLst>
              <a:ext uri="{FF2B5EF4-FFF2-40B4-BE49-F238E27FC236}">
                <a16:creationId xmlns:a16="http://schemas.microsoft.com/office/drawing/2014/main" id="{6A912A51-3469-B026-4816-B5A4F5E2F62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116BEE5-FE3C-FE5A-DCBD-A11945BAD289}"/>
              </a:ext>
            </a:extLst>
          </p:cNvPr>
          <p:cNvSpPr txBox="1"/>
          <p:nvPr/>
        </p:nvSpPr>
        <p:spPr>
          <a:xfrm>
            <a:off x="1016000" y="1905000"/>
            <a:ext cx="10160000" cy="1046440"/>
          </a:xfrm>
          <a:prstGeom prst="rect">
            <a:avLst/>
          </a:prstGeom>
          <a:noFill/>
        </p:spPr>
        <p:txBody>
          <a:bodyPr vert="horz" rtlCol="0">
            <a:spAutoFit/>
          </a:bodyPr>
          <a:lstStyle/>
          <a:p>
            <a:pPr algn="ctr"/>
            <a:r>
              <a:rPr lang="en-US" sz="3100"/>
              <a:t>I will also </a:t>
            </a:r>
            <a:r>
              <a:rPr lang="en-US" sz="3100" b="1">
                <a:solidFill>
                  <a:srgbClr val="FF0000"/>
                </a:solidFill>
              </a:rPr>
              <a:t>walk among you</a:t>
            </a:r>
            <a:r>
              <a:rPr lang="en-US" sz="3100"/>
              <a:t> and be your God, and you shall be My people.</a:t>
            </a:r>
          </a:p>
        </p:txBody>
      </p:sp>
    </p:spTree>
    <p:extLst>
      <p:ext uri="{BB962C8B-B14F-4D97-AF65-F5344CB8AC3E}">
        <p14:creationId xmlns:p14="http://schemas.microsoft.com/office/powerpoint/2010/main" val="159077825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ED4D3-DDC8-FBD8-62C3-7B365C20C1AF}"/>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a heart</a:t>
            </a:r>
          </a:p>
        </p:txBody>
      </p:sp>
      <p:sp>
        <p:nvSpPr>
          <p:cNvPr id="3" name="Subtitle 2">
            <a:extLst>
              <a:ext uri="{FF2B5EF4-FFF2-40B4-BE49-F238E27FC236}">
                <a16:creationId xmlns:a16="http://schemas.microsoft.com/office/drawing/2014/main" id="{3C733713-6004-6380-FF1C-ABF58431F29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9807592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0B71E4-B385-6A1C-D696-C43C8617B1FF}"/>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heart</a:t>
            </a:r>
          </a:p>
        </p:txBody>
      </p:sp>
      <p:sp>
        <p:nvSpPr>
          <p:cNvPr id="3" name="TextBox 2">
            <a:extLst>
              <a:ext uri="{FF2B5EF4-FFF2-40B4-BE49-F238E27FC236}">
                <a16:creationId xmlns:a16="http://schemas.microsoft.com/office/drawing/2014/main" id="{17820CA0-A570-4579-D1DA-4C1A289D41CD}"/>
              </a:ext>
            </a:extLst>
          </p:cNvPr>
          <p:cNvSpPr txBox="1"/>
          <p:nvPr/>
        </p:nvSpPr>
        <p:spPr>
          <a:xfrm>
            <a:off x="0" y="762000"/>
            <a:ext cx="12192000" cy="646331"/>
          </a:xfrm>
          <a:prstGeom prst="rect">
            <a:avLst/>
          </a:prstGeom>
          <a:noFill/>
        </p:spPr>
        <p:txBody>
          <a:bodyPr vert="horz" rtlCol="0">
            <a:spAutoFit/>
          </a:bodyPr>
          <a:lstStyle/>
          <a:p>
            <a:pPr algn="ctr"/>
            <a:r>
              <a:rPr lang="en-US" sz="3600"/>
              <a:t>Isaiah 63:4</a:t>
            </a:r>
          </a:p>
        </p:txBody>
      </p:sp>
      <p:sp>
        <p:nvSpPr>
          <p:cNvPr id="4" name="TextBox 3">
            <a:extLst>
              <a:ext uri="{FF2B5EF4-FFF2-40B4-BE49-F238E27FC236}">
                <a16:creationId xmlns:a16="http://schemas.microsoft.com/office/drawing/2014/main" id="{995714D6-CA53-BFEC-0D16-1F88E1EB686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DB3ACCC-72C5-6D89-D2F0-1E84A1C081B3}"/>
              </a:ext>
            </a:extLst>
          </p:cNvPr>
          <p:cNvSpPr txBox="1"/>
          <p:nvPr/>
        </p:nvSpPr>
        <p:spPr>
          <a:xfrm>
            <a:off x="1016000" y="1905000"/>
            <a:ext cx="10160000" cy="1046440"/>
          </a:xfrm>
          <a:prstGeom prst="rect">
            <a:avLst/>
          </a:prstGeom>
          <a:noFill/>
        </p:spPr>
        <p:txBody>
          <a:bodyPr vert="horz" rtlCol="0">
            <a:spAutoFit/>
          </a:bodyPr>
          <a:lstStyle/>
          <a:p>
            <a:pPr algn="ctr"/>
            <a:r>
              <a:rPr lang="en-US" sz="3100"/>
              <a:t>"For the day of vengeance was </a:t>
            </a:r>
            <a:r>
              <a:rPr lang="en-US" sz="3100" b="1">
                <a:solidFill>
                  <a:srgbClr val="FF0000"/>
                </a:solidFill>
              </a:rPr>
              <a:t>in My heart</a:t>
            </a:r>
            <a:r>
              <a:rPr lang="en-US" sz="3100"/>
              <a:t>, And My year of redemption has come.</a:t>
            </a:r>
          </a:p>
        </p:txBody>
      </p:sp>
    </p:spTree>
    <p:extLst>
      <p:ext uri="{BB962C8B-B14F-4D97-AF65-F5344CB8AC3E}">
        <p14:creationId xmlns:p14="http://schemas.microsoft.com/office/powerpoint/2010/main" val="65843313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85ECC1-04DB-3C07-BF58-BD5264428A95}"/>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heart</a:t>
            </a:r>
          </a:p>
        </p:txBody>
      </p:sp>
      <p:sp>
        <p:nvSpPr>
          <p:cNvPr id="3" name="TextBox 2">
            <a:extLst>
              <a:ext uri="{FF2B5EF4-FFF2-40B4-BE49-F238E27FC236}">
                <a16:creationId xmlns:a16="http://schemas.microsoft.com/office/drawing/2014/main" id="{CF6629BE-C6F1-9BCC-0791-88965CEE3AE9}"/>
              </a:ext>
            </a:extLst>
          </p:cNvPr>
          <p:cNvSpPr txBox="1"/>
          <p:nvPr/>
        </p:nvSpPr>
        <p:spPr>
          <a:xfrm>
            <a:off x="0" y="762000"/>
            <a:ext cx="12192000" cy="646331"/>
          </a:xfrm>
          <a:prstGeom prst="rect">
            <a:avLst/>
          </a:prstGeom>
          <a:noFill/>
        </p:spPr>
        <p:txBody>
          <a:bodyPr vert="horz" rtlCol="0">
            <a:spAutoFit/>
          </a:bodyPr>
          <a:lstStyle/>
          <a:p>
            <a:pPr algn="ctr"/>
            <a:r>
              <a:rPr lang="en-US" sz="3600"/>
              <a:t>Second Kings 10:30</a:t>
            </a:r>
          </a:p>
        </p:txBody>
      </p:sp>
      <p:sp>
        <p:nvSpPr>
          <p:cNvPr id="4" name="TextBox 3">
            <a:extLst>
              <a:ext uri="{FF2B5EF4-FFF2-40B4-BE49-F238E27FC236}">
                <a16:creationId xmlns:a16="http://schemas.microsoft.com/office/drawing/2014/main" id="{5CCAA8E9-195C-EF77-2457-83622381FE5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9D89F82-2DC4-D59B-8401-D2C6BB1D7DA7}"/>
              </a:ext>
            </a:extLst>
          </p:cNvPr>
          <p:cNvSpPr txBox="1"/>
          <p:nvPr/>
        </p:nvSpPr>
        <p:spPr>
          <a:xfrm>
            <a:off x="1016000" y="1905000"/>
            <a:ext cx="10160000" cy="2477601"/>
          </a:xfrm>
          <a:prstGeom prst="rect">
            <a:avLst/>
          </a:prstGeom>
          <a:noFill/>
        </p:spPr>
        <p:txBody>
          <a:bodyPr vert="horz" rtlCol="0">
            <a:spAutoFit/>
          </a:bodyPr>
          <a:lstStyle/>
          <a:p>
            <a:pPr algn="ctr"/>
            <a:r>
              <a:rPr lang="en-US" sz="3100"/>
              <a:t>The LORD said to Jehu, "Because you have done well in executing what is right in My eyes, and have done to the house of Ahab </a:t>
            </a:r>
            <a:r>
              <a:rPr lang="en-US" sz="3100" b="1">
                <a:solidFill>
                  <a:srgbClr val="FF0000"/>
                </a:solidFill>
              </a:rPr>
              <a:t>according to all that was in My heart</a:t>
            </a:r>
            <a:r>
              <a:rPr lang="en-US" sz="3100"/>
              <a:t>, your sons of the fourth generation shall sit on the throne of Israel."</a:t>
            </a:r>
          </a:p>
        </p:txBody>
      </p:sp>
    </p:spTree>
    <p:extLst>
      <p:ext uri="{BB962C8B-B14F-4D97-AF65-F5344CB8AC3E}">
        <p14:creationId xmlns:p14="http://schemas.microsoft.com/office/powerpoint/2010/main" val="156977939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57EB1-2700-0E12-8458-ED23E18B605E}"/>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a hands</a:t>
            </a:r>
          </a:p>
        </p:txBody>
      </p:sp>
      <p:sp>
        <p:nvSpPr>
          <p:cNvPr id="3" name="Subtitle 2">
            <a:extLst>
              <a:ext uri="{FF2B5EF4-FFF2-40B4-BE49-F238E27FC236}">
                <a16:creationId xmlns:a16="http://schemas.microsoft.com/office/drawing/2014/main" id="{711963FE-FC95-7CCB-BCB1-BE9C9ACC8E4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1439629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840BAB-CEDE-6CE2-93FE-EA78BCADE878}"/>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hands</a:t>
            </a:r>
          </a:p>
        </p:txBody>
      </p:sp>
      <p:sp>
        <p:nvSpPr>
          <p:cNvPr id="3" name="TextBox 2">
            <a:extLst>
              <a:ext uri="{FF2B5EF4-FFF2-40B4-BE49-F238E27FC236}">
                <a16:creationId xmlns:a16="http://schemas.microsoft.com/office/drawing/2014/main" id="{41E55BEE-48EA-0976-E22A-7D95D2119525}"/>
              </a:ext>
            </a:extLst>
          </p:cNvPr>
          <p:cNvSpPr txBox="1"/>
          <p:nvPr/>
        </p:nvSpPr>
        <p:spPr>
          <a:xfrm>
            <a:off x="0" y="762000"/>
            <a:ext cx="12192000" cy="646331"/>
          </a:xfrm>
          <a:prstGeom prst="rect">
            <a:avLst/>
          </a:prstGeom>
          <a:noFill/>
        </p:spPr>
        <p:txBody>
          <a:bodyPr vert="horz" rtlCol="0">
            <a:spAutoFit/>
          </a:bodyPr>
          <a:lstStyle/>
          <a:p>
            <a:pPr algn="ctr"/>
            <a:r>
              <a:rPr lang="en-US" sz="3600"/>
              <a:t>Acts 7:50</a:t>
            </a:r>
          </a:p>
        </p:txBody>
      </p:sp>
      <p:sp>
        <p:nvSpPr>
          <p:cNvPr id="4" name="TextBox 3">
            <a:extLst>
              <a:ext uri="{FF2B5EF4-FFF2-40B4-BE49-F238E27FC236}">
                <a16:creationId xmlns:a16="http://schemas.microsoft.com/office/drawing/2014/main" id="{4A74C7CF-24F6-4D39-EBA9-72C1C053DCE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0AB7820-EB76-C50A-184F-BE89F55A3FD2}"/>
              </a:ext>
            </a:extLst>
          </p:cNvPr>
          <p:cNvSpPr txBox="1"/>
          <p:nvPr/>
        </p:nvSpPr>
        <p:spPr>
          <a:xfrm>
            <a:off x="1016000" y="1905000"/>
            <a:ext cx="10160000" cy="569387"/>
          </a:xfrm>
          <a:prstGeom prst="rect">
            <a:avLst/>
          </a:prstGeom>
          <a:noFill/>
        </p:spPr>
        <p:txBody>
          <a:bodyPr vert="horz" rtlCol="0">
            <a:spAutoFit/>
          </a:bodyPr>
          <a:lstStyle/>
          <a:p>
            <a:pPr algn="ctr"/>
            <a:r>
              <a:rPr lang="en-US" sz="3100"/>
              <a:t>WAS IT NOT </a:t>
            </a:r>
            <a:r>
              <a:rPr lang="en-US" sz="3100" b="1">
                <a:solidFill>
                  <a:srgbClr val="FF0000"/>
                </a:solidFill>
              </a:rPr>
              <a:t>MY HAND</a:t>
            </a:r>
            <a:r>
              <a:rPr lang="en-US" sz="3100"/>
              <a:t> WHICH MADE ALL THESE THINGS?'</a:t>
            </a:r>
          </a:p>
        </p:txBody>
      </p:sp>
    </p:spTree>
    <p:extLst>
      <p:ext uri="{BB962C8B-B14F-4D97-AF65-F5344CB8AC3E}">
        <p14:creationId xmlns:p14="http://schemas.microsoft.com/office/powerpoint/2010/main" val="314192158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62085F-CB44-E027-8F1D-B7DB67745256}"/>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hands</a:t>
            </a:r>
          </a:p>
        </p:txBody>
      </p:sp>
      <p:sp>
        <p:nvSpPr>
          <p:cNvPr id="3" name="TextBox 2">
            <a:extLst>
              <a:ext uri="{FF2B5EF4-FFF2-40B4-BE49-F238E27FC236}">
                <a16:creationId xmlns:a16="http://schemas.microsoft.com/office/drawing/2014/main" id="{453DA75F-C753-E095-23B3-0F4BE21B65AD}"/>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12:9</a:t>
            </a:r>
          </a:p>
        </p:txBody>
      </p:sp>
      <p:sp>
        <p:nvSpPr>
          <p:cNvPr id="4" name="TextBox 3">
            <a:extLst>
              <a:ext uri="{FF2B5EF4-FFF2-40B4-BE49-F238E27FC236}">
                <a16:creationId xmlns:a16="http://schemas.microsoft.com/office/drawing/2014/main" id="{D427EF7E-61E5-D5B6-13BF-7CE7AECDC49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AD2BC7A-4DFB-19BB-B6F0-DFC2B34DB766}"/>
              </a:ext>
            </a:extLst>
          </p:cNvPr>
          <p:cNvSpPr txBox="1"/>
          <p:nvPr/>
        </p:nvSpPr>
        <p:spPr>
          <a:xfrm>
            <a:off x="1016000" y="1905000"/>
            <a:ext cx="10160000" cy="1523494"/>
          </a:xfrm>
          <a:prstGeom prst="rect">
            <a:avLst/>
          </a:prstGeom>
          <a:noFill/>
        </p:spPr>
        <p:txBody>
          <a:bodyPr vert="horz" rtlCol="0">
            <a:spAutoFit/>
          </a:bodyPr>
          <a:lstStyle/>
          <a:p>
            <a:pPr algn="ctr"/>
            <a:r>
              <a:rPr lang="en-US" sz="3100"/>
              <a:t>The lights of the heaven, the foundations of the earth have been made and approved by God and are under the signet ring of </a:t>
            </a:r>
            <a:r>
              <a:rPr lang="en-US" sz="3100" b="1">
                <a:solidFill>
                  <a:srgbClr val="FF0000"/>
                </a:solidFill>
              </a:rPr>
              <a:t>His right hand</a:t>
            </a:r>
            <a:r>
              <a:rPr lang="en-US" sz="3100"/>
              <a:t>.</a:t>
            </a:r>
          </a:p>
        </p:txBody>
      </p:sp>
    </p:spTree>
    <p:extLst>
      <p:ext uri="{BB962C8B-B14F-4D97-AF65-F5344CB8AC3E}">
        <p14:creationId xmlns:p14="http://schemas.microsoft.com/office/powerpoint/2010/main" val="105748692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D6FB36-E48A-D6B6-6E3F-E276DD844E56}"/>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hands</a:t>
            </a:r>
          </a:p>
        </p:txBody>
      </p:sp>
      <p:sp>
        <p:nvSpPr>
          <p:cNvPr id="3" name="TextBox 2">
            <a:extLst>
              <a:ext uri="{FF2B5EF4-FFF2-40B4-BE49-F238E27FC236}">
                <a16:creationId xmlns:a16="http://schemas.microsoft.com/office/drawing/2014/main" id="{9DA25D8F-576B-249A-9E02-65DB1EFC7336}"/>
              </a:ext>
            </a:extLst>
          </p:cNvPr>
          <p:cNvSpPr txBox="1"/>
          <p:nvPr/>
        </p:nvSpPr>
        <p:spPr>
          <a:xfrm>
            <a:off x="0" y="762000"/>
            <a:ext cx="12192000" cy="646331"/>
          </a:xfrm>
          <a:prstGeom prst="rect">
            <a:avLst/>
          </a:prstGeom>
          <a:noFill/>
        </p:spPr>
        <p:txBody>
          <a:bodyPr vert="horz" rtlCol="0">
            <a:spAutoFit/>
          </a:bodyPr>
          <a:lstStyle/>
          <a:p>
            <a:pPr algn="ctr"/>
            <a:r>
              <a:rPr lang="en-US" sz="3600"/>
              <a:t>Deuteronomy 32:40</a:t>
            </a:r>
          </a:p>
        </p:txBody>
      </p:sp>
      <p:sp>
        <p:nvSpPr>
          <p:cNvPr id="4" name="TextBox 3">
            <a:extLst>
              <a:ext uri="{FF2B5EF4-FFF2-40B4-BE49-F238E27FC236}">
                <a16:creationId xmlns:a16="http://schemas.microsoft.com/office/drawing/2014/main" id="{C4809811-D25E-4854-4697-4F714274BFD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04C7F12-B2A0-EE27-3ACC-F85A5E7AD351}"/>
              </a:ext>
            </a:extLst>
          </p:cNvPr>
          <p:cNvSpPr txBox="1"/>
          <p:nvPr/>
        </p:nvSpPr>
        <p:spPr>
          <a:xfrm>
            <a:off x="1016000" y="1905000"/>
            <a:ext cx="10160000" cy="1046440"/>
          </a:xfrm>
          <a:prstGeom prst="rect">
            <a:avLst/>
          </a:prstGeom>
          <a:noFill/>
        </p:spPr>
        <p:txBody>
          <a:bodyPr vert="horz" rtlCol="0">
            <a:spAutoFit/>
          </a:bodyPr>
          <a:lstStyle/>
          <a:p>
            <a:pPr algn="ctr"/>
            <a:r>
              <a:rPr lang="en-US" sz="3100"/>
              <a:t>Indeed, </a:t>
            </a:r>
            <a:r>
              <a:rPr lang="en-US" sz="3100" b="1">
                <a:solidFill>
                  <a:srgbClr val="FF0000"/>
                </a:solidFill>
              </a:rPr>
              <a:t>I lift up My hand to heaven</a:t>
            </a:r>
            <a:r>
              <a:rPr lang="en-US" sz="3100"/>
              <a:t>, And say, as I live forever,</a:t>
            </a:r>
          </a:p>
        </p:txBody>
      </p:sp>
    </p:spTree>
    <p:extLst>
      <p:ext uri="{BB962C8B-B14F-4D97-AF65-F5344CB8AC3E}">
        <p14:creationId xmlns:p14="http://schemas.microsoft.com/office/powerpoint/2010/main" val="429296803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68CD93-CD86-2207-24D2-62A4DC513772}"/>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hands</a:t>
            </a:r>
          </a:p>
        </p:txBody>
      </p:sp>
      <p:sp>
        <p:nvSpPr>
          <p:cNvPr id="3" name="TextBox 2">
            <a:extLst>
              <a:ext uri="{FF2B5EF4-FFF2-40B4-BE49-F238E27FC236}">
                <a16:creationId xmlns:a16="http://schemas.microsoft.com/office/drawing/2014/main" id="{88337F34-071B-9883-379E-89944CCA078C}"/>
              </a:ext>
            </a:extLst>
          </p:cNvPr>
          <p:cNvSpPr txBox="1"/>
          <p:nvPr/>
        </p:nvSpPr>
        <p:spPr>
          <a:xfrm>
            <a:off x="0" y="762000"/>
            <a:ext cx="12192000" cy="646331"/>
          </a:xfrm>
          <a:prstGeom prst="rect">
            <a:avLst/>
          </a:prstGeom>
          <a:noFill/>
        </p:spPr>
        <p:txBody>
          <a:bodyPr vert="horz" rtlCol="0">
            <a:spAutoFit/>
          </a:bodyPr>
          <a:lstStyle/>
          <a:p>
            <a:pPr algn="ctr"/>
            <a:r>
              <a:rPr lang="en-US" sz="3600"/>
              <a:t>Exodus 33:22</a:t>
            </a:r>
          </a:p>
        </p:txBody>
      </p:sp>
      <p:sp>
        <p:nvSpPr>
          <p:cNvPr id="4" name="TextBox 3">
            <a:extLst>
              <a:ext uri="{FF2B5EF4-FFF2-40B4-BE49-F238E27FC236}">
                <a16:creationId xmlns:a16="http://schemas.microsoft.com/office/drawing/2014/main" id="{5320908E-A025-35C5-44D0-2818648FA6B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F320351-38A1-E904-0DD8-37057550FF2D}"/>
              </a:ext>
            </a:extLst>
          </p:cNvPr>
          <p:cNvSpPr txBox="1"/>
          <p:nvPr/>
        </p:nvSpPr>
        <p:spPr>
          <a:xfrm>
            <a:off x="1016000" y="1905000"/>
            <a:ext cx="10160000" cy="1523494"/>
          </a:xfrm>
          <a:prstGeom prst="rect">
            <a:avLst/>
          </a:prstGeom>
          <a:noFill/>
        </p:spPr>
        <p:txBody>
          <a:bodyPr vert="horz" rtlCol="0">
            <a:spAutoFit/>
          </a:bodyPr>
          <a:lstStyle/>
          <a:p>
            <a:pPr algn="ctr"/>
            <a:r>
              <a:rPr lang="en-US" sz="3100"/>
              <a:t>and it will come about, while My glory is passing by, that I will put you in the cleft of the rock </a:t>
            </a:r>
            <a:r>
              <a:rPr lang="en-US" sz="3100" b="1">
                <a:solidFill>
                  <a:srgbClr val="FF0000"/>
                </a:solidFill>
              </a:rPr>
              <a:t>and cover you with My hand</a:t>
            </a:r>
            <a:r>
              <a:rPr lang="en-US" sz="3100"/>
              <a:t> until I have passed by.</a:t>
            </a:r>
          </a:p>
        </p:txBody>
      </p:sp>
    </p:spTree>
    <p:extLst>
      <p:ext uri="{BB962C8B-B14F-4D97-AF65-F5344CB8AC3E}">
        <p14:creationId xmlns:p14="http://schemas.microsoft.com/office/powerpoint/2010/main" val="71877685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BE2665-11D5-0590-7F36-9D42DB94DE95}"/>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hands</a:t>
            </a:r>
          </a:p>
        </p:txBody>
      </p:sp>
      <p:sp>
        <p:nvSpPr>
          <p:cNvPr id="3" name="TextBox 2">
            <a:extLst>
              <a:ext uri="{FF2B5EF4-FFF2-40B4-BE49-F238E27FC236}">
                <a16:creationId xmlns:a16="http://schemas.microsoft.com/office/drawing/2014/main" id="{1885FEAC-6BE6-CD77-0C49-9B331CA5769D}"/>
              </a:ext>
            </a:extLst>
          </p:cNvPr>
          <p:cNvSpPr txBox="1"/>
          <p:nvPr/>
        </p:nvSpPr>
        <p:spPr>
          <a:xfrm>
            <a:off x="0" y="762000"/>
            <a:ext cx="12192000" cy="646331"/>
          </a:xfrm>
          <a:prstGeom prst="rect">
            <a:avLst/>
          </a:prstGeom>
          <a:noFill/>
        </p:spPr>
        <p:txBody>
          <a:bodyPr vert="horz" rtlCol="0">
            <a:spAutoFit/>
          </a:bodyPr>
          <a:lstStyle/>
          <a:p>
            <a:pPr algn="ctr"/>
            <a:r>
              <a:rPr lang="en-US" sz="3600"/>
              <a:t>Revelation 5:7</a:t>
            </a:r>
          </a:p>
        </p:txBody>
      </p:sp>
      <p:sp>
        <p:nvSpPr>
          <p:cNvPr id="4" name="TextBox 3">
            <a:extLst>
              <a:ext uri="{FF2B5EF4-FFF2-40B4-BE49-F238E27FC236}">
                <a16:creationId xmlns:a16="http://schemas.microsoft.com/office/drawing/2014/main" id="{D2D28C53-4F09-547A-5CD0-A684787EC96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B6DBC0E-D6B2-3DE0-4D4F-6A3ECF84B745}"/>
              </a:ext>
            </a:extLst>
          </p:cNvPr>
          <p:cNvSpPr txBox="1"/>
          <p:nvPr/>
        </p:nvSpPr>
        <p:spPr>
          <a:xfrm>
            <a:off x="1016000" y="1905000"/>
            <a:ext cx="10160000" cy="1046440"/>
          </a:xfrm>
          <a:prstGeom prst="rect">
            <a:avLst/>
          </a:prstGeom>
          <a:noFill/>
        </p:spPr>
        <p:txBody>
          <a:bodyPr vert="horz" rtlCol="0">
            <a:spAutoFit/>
          </a:bodyPr>
          <a:lstStyle/>
          <a:p>
            <a:pPr algn="ctr"/>
            <a:r>
              <a:rPr lang="en-US" sz="3100"/>
              <a:t>And He came and took the book </a:t>
            </a:r>
            <a:r>
              <a:rPr lang="en-US" sz="3100" b="1">
                <a:solidFill>
                  <a:srgbClr val="FF0000"/>
                </a:solidFill>
              </a:rPr>
              <a:t>out of the right hand of Him who sat on the throne</a:t>
            </a:r>
            <a:r>
              <a:rPr lang="en-US" sz="3100"/>
              <a:t>.</a:t>
            </a:r>
          </a:p>
        </p:txBody>
      </p:sp>
    </p:spTree>
    <p:extLst>
      <p:ext uri="{BB962C8B-B14F-4D97-AF65-F5344CB8AC3E}">
        <p14:creationId xmlns:p14="http://schemas.microsoft.com/office/powerpoint/2010/main" val="243360556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AFB0B-777C-0431-09DA-2579E9D38589}"/>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a waist</a:t>
            </a:r>
          </a:p>
        </p:txBody>
      </p:sp>
      <p:sp>
        <p:nvSpPr>
          <p:cNvPr id="3" name="Subtitle 2">
            <a:extLst>
              <a:ext uri="{FF2B5EF4-FFF2-40B4-BE49-F238E27FC236}">
                <a16:creationId xmlns:a16="http://schemas.microsoft.com/office/drawing/2014/main" id="{583E8B7A-FF51-B6BA-6ADD-8D00310B197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8765788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7DACC2-D4AF-F955-F55F-40F3055087C3}"/>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waist</a:t>
            </a:r>
          </a:p>
        </p:txBody>
      </p:sp>
      <p:sp>
        <p:nvSpPr>
          <p:cNvPr id="3" name="TextBox 2">
            <a:extLst>
              <a:ext uri="{FF2B5EF4-FFF2-40B4-BE49-F238E27FC236}">
                <a16:creationId xmlns:a16="http://schemas.microsoft.com/office/drawing/2014/main" id="{6D004AB2-608D-69CA-9AAC-C60DF84DB2A5}"/>
              </a:ext>
            </a:extLst>
          </p:cNvPr>
          <p:cNvSpPr txBox="1"/>
          <p:nvPr/>
        </p:nvSpPr>
        <p:spPr>
          <a:xfrm>
            <a:off x="0" y="762000"/>
            <a:ext cx="12192000" cy="646331"/>
          </a:xfrm>
          <a:prstGeom prst="rect">
            <a:avLst/>
          </a:prstGeom>
          <a:noFill/>
        </p:spPr>
        <p:txBody>
          <a:bodyPr vert="horz" rtlCol="0">
            <a:spAutoFit/>
          </a:bodyPr>
          <a:lstStyle/>
          <a:p>
            <a:pPr algn="ctr"/>
            <a:r>
              <a:rPr lang="en-US" sz="3600"/>
              <a:t>Ezekiel 1:27</a:t>
            </a:r>
          </a:p>
        </p:txBody>
      </p:sp>
      <p:sp>
        <p:nvSpPr>
          <p:cNvPr id="4" name="TextBox 3">
            <a:extLst>
              <a:ext uri="{FF2B5EF4-FFF2-40B4-BE49-F238E27FC236}">
                <a16:creationId xmlns:a16="http://schemas.microsoft.com/office/drawing/2014/main" id="{D72BC477-7B98-D31D-4988-621DEF9D40B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90D049F-5E43-EED0-DF89-E677588A6706}"/>
              </a:ext>
            </a:extLst>
          </p:cNvPr>
          <p:cNvSpPr txBox="1"/>
          <p:nvPr/>
        </p:nvSpPr>
        <p:spPr>
          <a:xfrm>
            <a:off x="1016000" y="1905000"/>
            <a:ext cx="10160000" cy="2477601"/>
          </a:xfrm>
          <a:prstGeom prst="rect">
            <a:avLst/>
          </a:prstGeom>
          <a:noFill/>
        </p:spPr>
        <p:txBody>
          <a:bodyPr vert="horz" rtlCol="0">
            <a:spAutoFit/>
          </a:bodyPr>
          <a:lstStyle/>
          <a:p>
            <a:pPr algn="ctr"/>
            <a:r>
              <a:rPr lang="en-US" sz="3100"/>
              <a:t>Then I noticed from the appearance of </a:t>
            </a:r>
            <a:r>
              <a:rPr lang="en-US" sz="3100" b="1">
                <a:solidFill>
                  <a:srgbClr val="FF0000"/>
                </a:solidFill>
              </a:rPr>
              <a:t>His loins</a:t>
            </a:r>
            <a:r>
              <a:rPr lang="en-US" sz="3100"/>
              <a:t> and upward something like glowing metal that looked like fire all around within it, and from the appearance of </a:t>
            </a:r>
            <a:r>
              <a:rPr lang="en-US" sz="3100" b="1">
                <a:solidFill>
                  <a:srgbClr val="FF0000"/>
                </a:solidFill>
              </a:rPr>
              <a:t>His loins</a:t>
            </a:r>
            <a:r>
              <a:rPr lang="en-US" sz="3100"/>
              <a:t> and downward I saw something like fire; and there was a radiance around Him.</a:t>
            </a:r>
          </a:p>
        </p:txBody>
      </p:sp>
    </p:spTree>
    <p:extLst>
      <p:ext uri="{BB962C8B-B14F-4D97-AF65-F5344CB8AC3E}">
        <p14:creationId xmlns:p14="http://schemas.microsoft.com/office/powerpoint/2010/main" val="339478720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960295-74DE-FD22-8C79-9E6B7E3C5807}"/>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waist</a:t>
            </a:r>
          </a:p>
        </p:txBody>
      </p:sp>
      <p:sp>
        <p:nvSpPr>
          <p:cNvPr id="3" name="TextBox 2">
            <a:extLst>
              <a:ext uri="{FF2B5EF4-FFF2-40B4-BE49-F238E27FC236}">
                <a16:creationId xmlns:a16="http://schemas.microsoft.com/office/drawing/2014/main" id="{5C344A63-C21D-1392-6EAE-2ECDC81EE3FA}"/>
              </a:ext>
            </a:extLst>
          </p:cNvPr>
          <p:cNvSpPr txBox="1"/>
          <p:nvPr/>
        </p:nvSpPr>
        <p:spPr>
          <a:xfrm>
            <a:off x="0" y="762000"/>
            <a:ext cx="12192000" cy="646331"/>
          </a:xfrm>
          <a:prstGeom prst="rect">
            <a:avLst/>
          </a:prstGeom>
          <a:noFill/>
        </p:spPr>
        <p:txBody>
          <a:bodyPr vert="horz" rtlCol="0">
            <a:spAutoFit/>
          </a:bodyPr>
          <a:lstStyle/>
          <a:p>
            <a:pPr algn="ctr"/>
            <a:r>
              <a:rPr lang="en-US" sz="3600"/>
              <a:t>Ezekiel 8:2</a:t>
            </a:r>
          </a:p>
        </p:txBody>
      </p:sp>
      <p:sp>
        <p:nvSpPr>
          <p:cNvPr id="4" name="TextBox 3">
            <a:extLst>
              <a:ext uri="{FF2B5EF4-FFF2-40B4-BE49-F238E27FC236}">
                <a16:creationId xmlns:a16="http://schemas.microsoft.com/office/drawing/2014/main" id="{786A1F6F-E7C0-F323-AF27-E1440026ED5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F901308-2949-3194-DA9B-F79BE8EA43FA}"/>
              </a:ext>
            </a:extLst>
          </p:cNvPr>
          <p:cNvSpPr txBox="1"/>
          <p:nvPr/>
        </p:nvSpPr>
        <p:spPr>
          <a:xfrm>
            <a:off x="1016000" y="1905000"/>
            <a:ext cx="10160000" cy="2477601"/>
          </a:xfrm>
          <a:prstGeom prst="rect">
            <a:avLst/>
          </a:prstGeom>
          <a:noFill/>
        </p:spPr>
        <p:txBody>
          <a:bodyPr vert="horz" rtlCol="0">
            <a:spAutoFit/>
          </a:bodyPr>
          <a:lstStyle/>
          <a:p>
            <a:pPr algn="ctr"/>
            <a:r>
              <a:rPr lang="en-US" sz="3100"/>
              <a:t>Then I looked, and behold, a likeness as the appearance of a man; from </a:t>
            </a:r>
            <a:r>
              <a:rPr lang="en-US" sz="3100" b="1">
                <a:solidFill>
                  <a:srgbClr val="FF0000"/>
                </a:solidFill>
              </a:rPr>
              <a:t>His loins</a:t>
            </a:r>
            <a:r>
              <a:rPr lang="en-US" sz="3100"/>
              <a:t> and downward there was the appearance of fire, and from </a:t>
            </a:r>
            <a:r>
              <a:rPr lang="en-US" sz="3100" b="1">
                <a:solidFill>
                  <a:srgbClr val="FF0000"/>
                </a:solidFill>
              </a:rPr>
              <a:t>His loins</a:t>
            </a:r>
            <a:r>
              <a:rPr lang="en-US" sz="3100"/>
              <a:t> and upward the appearance of brightness, like the appearance of glowing metal.</a:t>
            </a:r>
          </a:p>
        </p:txBody>
      </p:sp>
    </p:spTree>
    <p:extLst>
      <p:ext uri="{BB962C8B-B14F-4D97-AF65-F5344CB8AC3E}">
        <p14:creationId xmlns:p14="http://schemas.microsoft.com/office/powerpoint/2010/main" val="186637487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9D64C-16B6-6519-C19B-3EC3E8D038FD}"/>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clothes</a:t>
            </a:r>
          </a:p>
        </p:txBody>
      </p:sp>
      <p:sp>
        <p:nvSpPr>
          <p:cNvPr id="3" name="Subtitle 2">
            <a:extLst>
              <a:ext uri="{FF2B5EF4-FFF2-40B4-BE49-F238E27FC236}">
                <a16:creationId xmlns:a16="http://schemas.microsoft.com/office/drawing/2014/main" id="{BD67ECB3-F8AB-188D-2601-709A1A85836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4428546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723A84-EA14-2EDA-E8D2-671908F5F6D2}"/>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clothes</a:t>
            </a:r>
          </a:p>
        </p:txBody>
      </p:sp>
      <p:sp>
        <p:nvSpPr>
          <p:cNvPr id="3" name="TextBox 2">
            <a:extLst>
              <a:ext uri="{FF2B5EF4-FFF2-40B4-BE49-F238E27FC236}">
                <a16:creationId xmlns:a16="http://schemas.microsoft.com/office/drawing/2014/main" id="{35E0E219-EB51-B5FD-D30E-4146D4E00B2D}"/>
              </a:ext>
            </a:extLst>
          </p:cNvPr>
          <p:cNvSpPr txBox="1"/>
          <p:nvPr/>
        </p:nvSpPr>
        <p:spPr>
          <a:xfrm>
            <a:off x="0" y="762000"/>
            <a:ext cx="12192000" cy="646331"/>
          </a:xfrm>
          <a:prstGeom prst="rect">
            <a:avLst/>
          </a:prstGeom>
          <a:noFill/>
        </p:spPr>
        <p:txBody>
          <a:bodyPr vert="horz" rtlCol="0">
            <a:spAutoFit/>
          </a:bodyPr>
          <a:lstStyle/>
          <a:p>
            <a:pPr algn="ctr"/>
            <a:r>
              <a:rPr lang="en-US" sz="3600"/>
              <a:t>Daniel 7:9</a:t>
            </a:r>
          </a:p>
        </p:txBody>
      </p:sp>
      <p:sp>
        <p:nvSpPr>
          <p:cNvPr id="4" name="TextBox 3">
            <a:extLst>
              <a:ext uri="{FF2B5EF4-FFF2-40B4-BE49-F238E27FC236}">
                <a16:creationId xmlns:a16="http://schemas.microsoft.com/office/drawing/2014/main" id="{44CEDDC3-2C71-82DE-6FE2-EED8434F702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37FD484-A7AF-BAE9-EB6F-1F2025D0C358}"/>
              </a:ext>
            </a:extLst>
          </p:cNvPr>
          <p:cNvSpPr txBox="1"/>
          <p:nvPr/>
        </p:nvSpPr>
        <p:spPr>
          <a:xfrm>
            <a:off x="1016000" y="1905000"/>
            <a:ext cx="10160000" cy="2000548"/>
          </a:xfrm>
          <a:prstGeom prst="rect">
            <a:avLst/>
          </a:prstGeom>
          <a:noFill/>
        </p:spPr>
        <p:txBody>
          <a:bodyPr vert="horz" rtlCol="0">
            <a:spAutoFit/>
          </a:bodyPr>
          <a:lstStyle/>
          <a:p>
            <a:pPr algn="ctr"/>
            <a:r>
              <a:rPr lang="en-US" sz="3100"/>
              <a:t>"I kept looking Until thrones were set up, And the Ancient of Days took His seat; </a:t>
            </a:r>
            <a:r>
              <a:rPr lang="en-US" sz="3100" b="1">
                <a:solidFill>
                  <a:srgbClr val="FF0000"/>
                </a:solidFill>
              </a:rPr>
              <a:t>His vesture was like white snow</a:t>
            </a:r>
            <a:r>
              <a:rPr lang="en-US" sz="3100"/>
              <a:t> And the hair of His head like pure wool. His throne was ablaze with flames, Its wheels were a burning fire.</a:t>
            </a:r>
          </a:p>
        </p:txBody>
      </p:sp>
    </p:spTree>
    <p:extLst>
      <p:ext uri="{BB962C8B-B14F-4D97-AF65-F5344CB8AC3E}">
        <p14:creationId xmlns:p14="http://schemas.microsoft.com/office/powerpoint/2010/main" val="36430411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0F2544-DC08-0AF8-02D1-6FC16C6B5D44}"/>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clothes</a:t>
            </a:r>
          </a:p>
        </p:txBody>
      </p:sp>
      <p:sp>
        <p:nvSpPr>
          <p:cNvPr id="3" name="TextBox 2">
            <a:extLst>
              <a:ext uri="{FF2B5EF4-FFF2-40B4-BE49-F238E27FC236}">
                <a16:creationId xmlns:a16="http://schemas.microsoft.com/office/drawing/2014/main" id="{60948DFB-737B-AC48-83E6-FDD881B40A56}"/>
              </a:ext>
            </a:extLst>
          </p:cNvPr>
          <p:cNvSpPr txBox="1"/>
          <p:nvPr/>
        </p:nvSpPr>
        <p:spPr>
          <a:xfrm>
            <a:off x="0" y="762000"/>
            <a:ext cx="12192000" cy="646331"/>
          </a:xfrm>
          <a:prstGeom prst="rect">
            <a:avLst/>
          </a:prstGeom>
          <a:noFill/>
        </p:spPr>
        <p:txBody>
          <a:bodyPr vert="horz" rtlCol="0">
            <a:spAutoFit/>
          </a:bodyPr>
          <a:lstStyle/>
          <a:p>
            <a:pPr algn="ctr"/>
            <a:r>
              <a:rPr lang="en-US" sz="3600"/>
              <a:t>Psalm 104:1</a:t>
            </a:r>
          </a:p>
        </p:txBody>
      </p:sp>
      <p:sp>
        <p:nvSpPr>
          <p:cNvPr id="4" name="TextBox 3">
            <a:extLst>
              <a:ext uri="{FF2B5EF4-FFF2-40B4-BE49-F238E27FC236}">
                <a16:creationId xmlns:a16="http://schemas.microsoft.com/office/drawing/2014/main" id="{9F7EEEAB-291B-F6F5-EDDD-2A2AB8834D5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ECBFDA9-6641-5B80-7A85-BB9B4837F7B9}"/>
              </a:ext>
            </a:extLst>
          </p:cNvPr>
          <p:cNvSpPr txBox="1"/>
          <p:nvPr/>
        </p:nvSpPr>
        <p:spPr>
          <a:xfrm>
            <a:off x="1016000" y="1905000"/>
            <a:ext cx="10160000" cy="1046440"/>
          </a:xfrm>
          <a:prstGeom prst="rect">
            <a:avLst/>
          </a:prstGeom>
          <a:noFill/>
        </p:spPr>
        <p:txBody>
          <a:bodyPr vert="horz" rtlCol="0">
            <a:spAutoFit/>
          </a:bodyPr>
          <a:lstStyle/>
          <a:p>
            <a:pPr algn="ctr"/>
            <a:r>
              <a:rPr lang="en-US" sz="3100"/>
              <a:t>Bless the LORD, O my soul! O LORD my God, You are very great; </a:t>
            </a:r>
            <a:r>
              <a:rPr lang="en-US" sz="3100" b="1">
                <a:solidFill>
                  <a:srgbClr val="FF0000"/>
                </a:solidFill>
              </a:rPr>
              <a:t>You are clothed</a:t>
            </a:r>
            <a:r>
              <a:rPr lang="en-US" sz="3100"/>
              <a:t> with splendor and majesty,</a:t>
            </a:r>
          </a:p>
        </p:txBody>
      </p:sp>
    </p:spTree>
    <p:extLst>
      <p:ext uri="{BB962C8B-B14F-4D97-AF65-F5344CB8AC3E}">
        <p14:creationId xmlns:p14="http://schemas.microsoft.com/office/powerpoint/2010/main" val="271775024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143C1-6CAC-39F2-A1DE-33DD9E1F49A0}"/>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 Throne of YHVH</a:t>
            </a:r>
          </a:p>
        </p:txBody>
      </p:sp>
      <p:sp>
        <p:nvSpPr>
          <p:cNvPr id="3" name="Subtitle 2">
            <a:extLst>
              <a:ext uri="{FF2B5EF4-FFF2-40B4-BE49-F238E27FC236}">
                <a16:creationId xmlns:a16="http://schemas.microsoft.com/office/drawing/2014/main" id="{7694780D-1B8D-CCC4-EC6C-D8A34E13253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5321799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58AE2-045F-6C82-BC1C-A64BC3579507}"/>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Throne of Sapphire</a:t>
            </a:r>
          </a:p>
        </p:txBody>
      </p:sp>
      <p:sp>
        <p:nvSpPr>
          <p:cNvPr id="3" name="Subtitle 2">
            <a:extLst>
              <a:ext uri="{FF2B5EF4-FFF2-40B4-BE49-F238E27FC236}">
                <a16:creationId xmlns:a16="http://schemas.microsoft.com/office/drawing/2014/main" id="{9BEB828F-5CF5-A69C-F01B-6F73C6AF4EE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7770576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26E9E2-1931-2788-268A-8DCACA0F5DDD}"/>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8609BADB-D682-3501-7B2F-629F5666653C}"/>
              </a:ext>
            </a:extLst>
          </p:cNvPr>
          <p:cNvSpPr txBox="1"/>
          <p:nvPr/>
        </p:nvSpPr>
        <p:spPr>
          <a:xfrm>
            <a:off x="0" y="762000"/>
            <a:ext cx="12192000" cy="646331"/>
          </a:xfrm>
          <a:prstGeom prst="rect">
            <a:avLst/>
          </a:prstGeom>
          <a:noFill/>
        </p:spPr>
        <p:txBody>
          <a:bodyPr vert="horz" rtlCol="0">
            <a:spAutoFit/>
          </a:bodyPr>
          <a:lstStyle/>
          <a:p>
            <a:pPr algn="ctr"/>
            <a:r>
              <a:rPr lang="en-US" sz="3600"/>
              <a:t>Exodus 24:9-11</a:t>
            </a:r>
          </a:p>
        </p:txBody>
      </p:sp>
      <p:sp>
        <p:nvSpPr>
          <p:cNvPr id="4" name="TextBox 3">
            <a:extLst>
              <a:ext uri="{FF2B5EF4-FFF2-40B4-BE49-F238E27FC236}">
                <a16:creationId xmlns:a16="http://schemas.microsoft.com/office/drawing/2014/main" id="{9498AF24-62B0-0D89-7D83-6C35A3CDCC5D}"/>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3718CFAF-458C-1B81-786B-DA0454ECF900}"/>
              </a:ext>
            </a:extLst>
          </p:cNvPr>
          <p:cNvSpPr txBox="1"/>
          <p:nvPr/>
        </p:nvSpPr>
        <p:spPr>
          <a:xfrm>
            <a:off x="1016000" y="1905000"/>
            <a:ext cx="10160000" cy="2954655"/>
          </a:xfrm>
          <a:prstGeom prst="rect">
            <a:avLst/>
          </a:prstGeom>
          <a:noFill/>
        </p:spPr>
        <p:txBody>
          <a:bodyPr vert="horz" rtlCol="0">
            <a:spAutoFit/>
          </a:bodyPr>
          <a:lstStyle/>
          <a:p>
            <a:pPr algn="ctr"/>
            <a:r>
              <a:rPr lang="en-US" sz="3100"/>
              <a:t>Then Moses and Aaron, Nadab, and Abihu, and seventy of the elders of Israel went up, and they saw the God of Israel. There was under his feet as it were </a:t>
            </a:r>
            <a:r>
              <a:rPr lang="en-US" sz="3100" b="1">
                <a:solidFill>
                  <a:srgbClr val="FF0000"/>
                </a:solidFill>
              </a:rPr>
              <a:t>a pavement of sapphire stone</a:t>
            </a:r>
            <a:r>
              <a:rPr lang="en-US" sz="3100"/>
              <a:t>, like the very heaven for clearness. And he did not lay his hand on the chief men of the people of Israel; they beheld God, and ate and drank.</a:t>
            </a:r>
          </a:p>
        </p:txBody>
      </p:sp>
    </p:spTree>
    <p:extLst>
      <p:ext uri="{BB962C8B-B14F-4D97-AF65-F5344CB8AC3E}">
        <p14:creationId xmlns:p14="http://schemas.microsoft.com/office/powerpoint/2010/main" val="326050534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D2FD09-3BDD-C1F2-937B-960C75CB6AF5}"/>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DD477CB1-E010-B0C8-CBA5-7CBFF85C01FC}"/>
              </a:ext>
            </a:extLst>
          </p:cNvPr>
          <p:cNvSpPr txBox="1"/>
          <p:nvPr/>
        </p:nvSpPr>
        <p:spPr>
          <a:xfrm>
            <a:off x="0" y="762000"/>
            <a:ext cx="12192000" cy="646331"/>
          </a:xfrm>
          <a:prstGeom prst="rect">
            <a:avLst/>
          </a:prstGeom>
          <a:noFill/>
        </p:spPr>
        <p:txBody>
          <a:bodyPr vert="horz" rtlCol="0">
            <a:spAutoFit/>
          </a:bodyPr>
          <a:lstStyle/>
          <a:p>
            <a:pPr algn="ctr"/>
            <a:r>
              <a:rPr lang="en-US" sz="3600"/>
              <a:t>Exodus 24:9-11</a:t>
            </a:r>
          </a:p>
        </p:txBody>
      </p:sp>
      <p:sp>
        <p:nvSpPr>
          <p:cNvPr id="4" name="TextBox 3">
            <a:extLst>
              <a:ext uri="{FF2B5EF4-FFF2-40B4-BE49-F238E27FC236}">
                <a16:creationId xmlns:a16="http://schemas.microsoft.com/office/drawing/2014/main" id="{EF45C8FC-CA36-EC92-2056-006CCF83496B}"/>
              </a:ext>
            </a:extLst>
          </p:cNvPr>
          <p:cNvSpPr txBox="1"/>
          <p:nvPr/>
        </p:nvSpPr>
        <p:spPr>
          <a:xfrm>
            <a:off x="0" y="1270000"/>
            <a:ext cx="12192000" cy="400110"/>
          </a:xfrm>
          <a:prstGeom prst="rect">
            <a:avLst/>
          </a:prstGeom>
          <a:noFill/>
        </p:spPr>
        <p:txBody>
          <a:bodyPr vert="horz" rtlCol="0">
            <a:spAutoFit/>
          </a:bodyPr>
          <a:lstStyle/>
          <a:p>
            <a:pPr algn="ctr"/>
            <a:r>
              <a:rPr lang="en-US" sz="2000"/>
              <a:t>(TRG, Targums)</a:t>
            </a:r>
          </a:p>
        </p:txBody>
      </p:sp>
      <p:sp>
        <p:nvSpPr>
          <p:cNvPr id="5" name="TextBox 4">
            <a:extLst>
              <a:ext uri="{FF2B5EF4-FFF2-40B4-BE49-F238E27FC236}">
                <a16:creationId xmlns:a16="http://schemas.microsoft.com/office/drawing/2014/main" id="{DEA7FA9B-E0C8-2C35-E758-1D35E12BAACA}"/>
              </a:ext>
            </a:extLst>
          </p:cNvPr>
          <p:cNvSpPr txBox="1"/>
          <p:nvPr/>
        </p:nvSpPr>
        <p:spPr>
          <a:xfrm>
            <a:off x="1016000" y="1905000"/>
            <a:ext cx="10160000" cy="2954655"/>
          </a:xfrm>
          <a:prstGeom prst="rect">
            <a:avLst/>
          </a:prstGeom>
          <a:noFill/>
        </p:spPr>
        <p:txBody>
          <a:bodyPr vert="horz" rtlCol="0">
            <a:spAutoFit/>
          </a:bodyPr>
          <a:lstStyle/>
          <a:p>
            <a:pPr algn="ctr"/>
            <a:r>
              <a:rPr lang="en-US" sz="3100"/>
              <a:t>Then Moses and Aaron, Nadab and Abihu, and seventy elders of Israel ascended; and they saw the God of Israel-under whose feet was the likeness of a </a:t>
            </a:r>
            <a:r>
              <a:rPr lang="en-US" sz="3100" b="1">
                <a:solidFill>
                  <a:srgbClr val="FF0000"/>
                </a:solidFill>
              </a:rPr>
              <a:t>pavement of sapphire</a:t>
            </a:r>
            <a:r>
              <a:rPr lang="en-US" sz="3100"/>
              <a:t>, like the very sky for purity. Yet [God] did not raise a hand against the leaders of the Israelites; they beheld God, and they ate and drank.</a:t>
            </a:r>
          </a:p>
        </p:txBody>
      </p:sp>
    </p:spTree>
    <p:extLst>
      <p:ext uri="{BB962C8B-B14F-4D97-AF65-F5344CB8AC3E}">
        <p14:creationId xmlns:p14="http://schemas.microsoft.com/office/powerpoint/2010/main" val="374211278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CB0AF7-E297-CA62-40B9-C50EDC71D6B0}"/>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B6E534FD-0B82-DB5A-8EA9-AFD769F2FADF}"/>
              </a:ext>
            </a:extLst>
          </p:cNvPr>
          <p:cNvSpPr txBox="1"/>
          <p:nvPr/>
        </p:nvSpPr>
        <p:spPr>
          <a:xfrm>
            <a:off x="0" y="762000"/>
            <a:ext cx="12192000" cy="646331"/>
          </a:xfrm>
          <a:prstGeom prst="rect">
            <a:avLst/>
          </a:prstGeom>
          <a:noFill/>
        </p:spPr>
        <p:txBody>
          <a:bodyPr vert="horz" rtlCol="0">
            <a:spAutoFit/>
          </a:bodyPr>
          <a:lstStyle/>
          <a:p>
            <a:pPr algn="ctr"/>
            <a:r>
              <a:rPr lang="en-US" sz="3600"/>
              <a:t>Exodus 31:18</a:t>
            </a:r>
          </a:p>
        </p:txBody>
      </p:sp>
      <p:sp>
        <p:nvSpPr>
          <p:cNvPr id="4" name="TextBox 3">
            <a:extLst>
              <a:ext uri="{FF2B5EF4-FFF2-40B4-BE49-F238E27FC236}">
                <a16:creationId xmlns:a16="http://schemas.microsoft.com/office/drawing/2014/main" id="{DF50C07E-ED1C-0D47-F386-7316680CF7CB}"/>
              </a:ext>
            </a:extLst>
          </p:cNvPr>
          <p:cNvSpPr txBox="1"/>
          <p:nvPr/>
        </p:nvSpPr>
        <p:spPr>
          <a:xfrm>
            <a:off x="0" y="1270000"/>
            <a:ext cx="12192000" cy="400110"/>
          </a:xfrm>
          <a:prstGeom prst="rect">
            <a:avLst/>
          </a:prstGeom>
          <a:noFill/>
        </p:spPr>
        <p:txBody>
          <a:bodyPr vert="horz" rtlCol="0">
            <a:spAutoFit/>
          </a:bodyPr>
          <a:lstStyle/>
          <a:p>
            <a:pPr algn="ctr"/>
            <a:r>
              <a:rPr lang="en-US" sz="2000"/>
              <a:t>(TRG, Targums)</a:t>
            </a:r>
          </a:p>
        </p:txBody>
      </p:sp>
      <p:sp>
        <p:nvSpPr>
          <p:cNvPr id="5" name="TextBox 4">
            <a:extLst>
              <a:ext uri="{FF2B5EF4-FFF2-40B4-BE49-F238E27FC236}">
                <a16:creationId xmlns:a16="http://schemas.microsoft.com/office/drawing/2014/main" id="{671444E8-DD32-8284-C2BF-35ED691158CB}"/>
              </a:ext>
            </a:extLst>
          </p:cNvPr>
          <p:cNvSpPr txBox="1"/>
          <p:nvPr/>
        </p:nvSpPr>
        <p:spPr>
          <a:xfrm>
            <a:off x="1016000" y="1905000"/>
            <a:ext cx="10160000" cy="2000548"/>
          </a:xfrm>
          <a:prstGeom prst="rect">
            <a:avLst/>
          </a:prstGeom>
          <a:noFill/>
        </p:spPr>
        <p:txBody>
          <a:bodyPr vert="horz" rtlCol="0">
            <a:spAutoFit/>
          </a:bodyPr>
          <a:lstStyle/>
          <a:p>
            <a:pPr algn="ctr"/>
            <a:r>
              <a:rPr lang="en-US" sz="3100"/>
              <a:t>And He gave to Moses, when He had finished speaking with him in Mount Sinai, the two tablets of the testimony, </a:t>
            </a:r>
            <a:r>
              <a:rPr lang="en-US" sz="3100" b="1">
                <a:solidFill>
                  <a:srgbClr val="FF0000"/>
                </a:solidFill>
              </a:rPr>
              <a:t>tablets of sapphire-stone from the throne of glory</a:t>
            </a:r>
            <a:r>
              <a:rPr lang="en-US" sz="3100"/>
              <a:t>, weighing forty sein, written by the finger of God.</a:t>
            </a:r>
          </a:p>
        </p:txBody>
      </p:sp>
    </p:spTree>
    <p:extLst>
      <p:ext uri="{BB962C8B-B14F-4D97-AF65-F5344CB8AC3E}">
        <p14:creationId xmlns:p14="http://schemas.microsoft.com/office/powerpoint/2010/main" val="266650728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1B944F-75F0-B83F-FBE1-AB4E3A07EBAF}"/>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DD62B222-3079-F941-CB0F-2D0324E5340D}"/>
              </a:ext>
            </a:extLst>
          </p:cNvPr>
          <p:cNvSpPr txBox="1"/>
          <p:nvPr/>
        </p:nvSpPr>
        <p:spPr>
          <a:xfrm>
            <a:off x="0" y="762000"/>
            <a:ext cx="12192000" cy="646331"/>
          </a:xfrm>
          <a:prstGeom prst="rect">
            <a:avLst/>
          </a:prstGeom>
          <a:noFill/>
        </p:spPr>
        <p:txBody>
          <a:bodyPr vert="horz" rtlCol="0">
            <a:spAutoFit/>
          </a:bodyPr>
          <a:lstStyle/>
          <a:p>
            <a:pPr algn="ctr"/>
            <a:r>
              <a:rPr lang="en-US" sz="3600"/>
              <a:t>Ezekiel 1:26</a:t>
            </a:r>
          </a:p>
        </p:txBody>
      </p:sp>
      <p:sp>
        <p:nvSpPr>
          <p:cNvPr id="4" name="TextBox 3">
            <a:extLst>
              <a:ext uri="{FF2B5EF4-FFF2-40B4-BE49-F238E27FC236}">
                <a16:creationId xmlns:a16="http://schemas.microsoft.com/office/drawing/2014/main" id="{4B94F612-34D8-175A-729C-7961B6B8F911}"/>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4D1AC2E1-48D4-B569-8167-47A6744A800B}"/>
              </a:ext>
            </a:extLst>
          </p:cNvPr>
          <p:cNvSpPr txBox="1"/>
          <p:nvPr/>
        </p:nvSpPr>
        <p:spPr>
          <a:xfrm>
            <a:off x="1016000" y="1905000"/>
            <a:ext cx="10160000" cy="2000548"/>
          </a:xfrm>
          <a:prstGeom prst="rect">
            <a:avLst/>
          </a:prstGeom>
          <a:noFill/>
        </p:spPr>
        <p:txBody>
          <a:bodyPr vert="horz" rtlCol="0">
            <a:spAutoFit/>
          </a:bodyPr>
          <a:lstStyle/>
          <a:p>
            <a:pPr algn="ctr"/>
            <a:r>
              <a:rPr lang="en-US" sz="3100"/>
              <a:t>And above the expanse over their heads there was the likeness of a throne, </a:t>
            </a:r>
            <a:r>
              <a:rPr lang="en-US" sz="3100" b="1">
                <a:solidFill>
                  <a:srgbClr val="FF0000"/>
                </a:solidFill>
              </a:rPr>
              <a:t>in appearance like sapphire</a:t>
            </a:r>
            <a:r>
              <a:rPr lang="en-US" sz="3100"/>
              <a:t>; and seated above the likeness of a throne was a likeness with a human appearance.</a:t>
            </a:r>
          </a:p>
        </p:txBody>
      </p:sp>
    </p:spTree>
    <p:extLst>
      <p:ext uri="{BB962C8B-B14F-4D97-AF65-F5344CB8AC3E}">
        <p14:creationId xmlns:p14="http://schemas.microsoft.com/office/powerpoint/2010/main" val="69076926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8F6ED0-A9DA-9645-2D9B-435349E8398A}"/>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1C4EB549-973E-ED00-3A78-7ADE88DE70E7}"/>
              </a:ext>
            </a:extLst>
          </p:cNvPr>
          <p:cNvSpPr txBox="1"/>
          <p:nvPr/>
        </p:nvSpPr>
        <p:spPr>
          <a:xfrm>
            <a:off x="0" y="762000"/>
            <a:ext cx="12192000" cy="646331"/>
          </a:xfrm>
          <a:prstGeom prst="rect">
            <a:avLst/>
          </a:prstGeom>
          <a:noFill/>
        </p:spPr>
        <p:txBody>
          <a:bodyPr vert="horz" rtlCol="0">
            <a:spAutoFit/>
          </a:bodyPr>
          <a:lstStyle/>
          <a:p>
            <a:pPr algn="ctr"/>
            <a:r>
              <a:rPr lang="en-US" sz="3600"/>
              <a:t>Ezekiel 1:26</a:t>
            </a:r>
          </a:p>
        </p:txBody>
      </p:sp>
      <p:sp>
        <p:nvSpPr>
          <p:cNvPr id="4" name="TextBox 3">
            <a:extLst>
              <a:ext uri="{FF2B5EF4-FFF2-40B4-BE49-F238E27FC236}">
                <a16:creationId xmlns:a16="http://schemas.microsoft.com/office/drawing/2014/main" id="{9F881A3A-1C27-F27A-6926-999786D4CA29}"/>
              </a:ext>
            </a:extLst>
          </p:cNvPr>
          <p:cNvSpPr txBox="1"/>
          <p:nvPr/>
        </p:nvSpPr>
        <p:spPr>
          <a:xfrm>
            <a:off x="0" y="1270000"/>
            <a:ext cx="12192000" cy="400110"/>
          </a:xfrm>
          <a:prstGeom prst="rect">
            <a:avLst/>
          </a:prstGeom>
          <a:noFill/>
        </p:spPr>
        <p:txBody>
          <a:bodyPr vert="horz" rtlCol="0">
            <a:spAutoFit/>
          </a:bodyPr>
          <a:lstStyle/>
          <a:p>
            <a:pPr algn="ctr"/>
            <a:r>
              <a:rPr lang="en-US" sz="2000"/>
              <a:t>(TRG, Targums)</a:t>
            </a:r>
          </a:p>
        </p:txBody>
      </p:sp>
      <p:sp>
        <p:nvSpPr>
          <p:cNvPr id="5" name="TextBox 4">
            <a:extLst>
              <a:ext uri="{FF2B5EF4-FFF2-40B4-BE49-F238E27FC236}">
                <a16:creationId xmlns:a16="http://schemas.microsoft.com/office/drawing/2014/main" id="{218DA6C9-1C18-4420-30CD-7FCD47C6B212}"/>
              </a:ext>
            </a:extLst>
          </p:cNvPr>
          <p:cNvSpPr txBox="1"/>
          <p:nvPr/>
        </p:nvSpPr>
        <p:spPr>
          <a:xfrm>
            <a:off x="1016000" y="1905000"/>
            <a:ext cx="10160000" cy="2000548"/>
          </a:xfrm>
          <a:prstGeom prst="rect">
            <a:avLst/>
          </a:prstGeom>
          <a:noFill/>
        </p:spPr>
        <p:txBody>
          <a:bodyPr vert="horz" rtlCol="0">
            <a:spAutoFit/>
          </a:bodyPr>
          <a:lstStyle/>
          <a:p>
            <a:pPr algn="ctr"/>
            <a:r>
              <a:rPr lang="en-US" sz="3100"/>
              <a:t>Now above the firmament that was over their heads there was something resembling a throne, </a:t>
            </a:r>
            <a:r>
              <a:rPr lang="en-US" sz="3100" b="1">
                <a:solidFill>
                  <a:srgbClr val="FF0000"/>
                </a:solidFill>
              </a:rPr>
              <a:t>as the appearance of sapphire stone</a:t>
            </a:r>
            <a:r>
              <a:rPr lang="en-US" sz="3100"/>
              <a:t>; and on that which resembled a throne, high up, was a figure with the appearance of a man.</a:t>
            </a:r>
          </a:p>
        </p:txBody>
      </p:sp>
    </p:spTree>
    <p:extLst>
      <p:ext uri="{BB962C8B-B14F-4D97-AF65-F5344CB8AC3E}">
        <p14:creationId xmlns:p14="http://schemas.microsoft.com/office/powerpoint/2010/main" val="232952878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AFC391-2259-E884-B897-3D462666A997}"/>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056FF760-295D-5201-C6ED-029BEDF88326}"/>
              </a:ext>
            </a:extLst>
          </p:cNvPr>
          <p:cNvSpPr txBox="1"/>
          <p:nvPr/>
        </p:nvSpPr>
        <p:spPr>
          <a:xfrm>
            <a:off x="0" y="762000"/>
            <a:ext cx="12192000" cy="646331"/>
          </a:xfrm>
          <a:prstGeom prst="rect">
            <a:avLst/>
          </a:prstGeom>
          <a:noFill/>
        </p:spPr>
        <p:txBody>
          <a:bodyPr vert="horz" rtlCol="0">
            <a:spAutoFit/>
          </a:bodyPr>
          <a:lstStyle/>
          <a:p>
            <a:pPr algn="ctr"/>
            <a:r>
              <a:rPr lang="en-US" sz="3600"/>
              <a:t>First Enoch 18:8</a:t>
            </a:r>
          </a:p>
        </p:txBody>
      </p:sp>
      <p:sp>
        <p:nvSpPr>
          <p:cNvPr id="4" name="TextBox 3">
            <a:extLst>
              <a:ext uri="{FF2B5EF4-FFF2-40B4-BE49-F238E27FC236}">
                <a16:creationId xmlns:a16="http://schemas.microsoft.com/office/drawing/2014/main" id="{CB50D8E7-7644-31E7-5409-8A083C1AF35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E0A61C0-77A0-EF43-61F5-AFF7DABA79F0}"/>
              </a:ext>
            </a:extLst>
          </p:cNvPr>
          <p:cNvSpPr txBox="1"/>
          <p:nvPr/>
        </p:nvSpPr>
        <p:spPr>
          <a:xfrm>
            <a:off x="1016000" y="1905000"/>
            <a:ext cx="10160000" cy="1046440"/>
          </a:xfrm>
          <a:prstGeom prst="rect">
            <a:avLst/>
          </a:prstGeom>
          <a:noFill/>
        </p:spPr>
        <p:txBody>
          <a:bodyPr vert="horz" rtlCol="0">
            <a:spAutoFit/>
          </a:bodyPr>
          <a:lstStyle/>
          <a:p>
            <a:pPr algn="ctr"/>
            <a:r>
              <a:rPr lang="en-US" sz="3100"/>
              <a:t>But the middle one reached to heaven like the throne of God, </a:t>
            </a:r>
            <a:r>
              <a:rPr lang="en-US" sz="3100" b="1">
                <a:solidFill>
                  <a:srgbClr val="FF0000"/>
                </a:solidFill>
              </a:rPr>
              <a:t>of alabaster</a:t>
            </a:r>
            <a:r>
              <a:rPr lang="en-US" sz="3100"/>
              <a:t>, and the summit of the</a:t>
            </a:r>
          </a:p>
        </p:txBody>
      </p:sp>
    </p:spTree>
    <p:extLst>
      <p:ext uri="{BB962C8B-B14F-4D97-AF65-F5344CB8AC3E}">
        <p14:creationId xmlns:p14="http://schemas.microsoft.com/office/powerpoint/2010/main" val="304632077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D7D5E8-0553-7BB3-1FE9-4A955441D2A9}"/>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3B9313B0-9864-4263-2468-746E79AF92E7}"/>
              </a:ext>
            </a:extLst>
          </p:cNvPr>
          <p:cNvSpPr txBox="1"/>
          <p:nvPr/>
        </p:nvSpPr>
        <p:spPr>
          <a:xfrm>
            <a:off x="0" y="762000"/>
            <a:ext cx="12192000" cy="646331"/>
          </a:xfrm>
          <a:prstGeom prst="rect">
            <a:avLst/>
          </a:prstGeom>
          <a:noFill/>
        </p:spPr>
        <p:txBody>
          <a:bodyPr vert="horz" rtlCol="0">
            <a:spAutoFit/>
          </a:bodyPr>
          <a:lstStyle/>
          <a:p>
            <a:pPr algn="ctr"/>
            <a:r>
              <a:rPr lang="en-US" sz="3600"/>
              <a:t>Acts 7:48-50</a:t>
            </a:r>
          </a:p>
        </p:txBody>
      </p:sp>
      <p:sp>
        <p:nvSpPr>
          <p:cNvPr id="4" name="TextBox 3">
            <a:extLst>
              <a:ext uri="{FF2B5EF4-FFF2-40B4-BE49-F238E27FC236}">
                <a16:creationId xmlns:a16="http://schemas.microsoft.com/office/drawing/2014/main" id="{EFD1AAC1-07D4-C45C-D1D6-A41B010D84D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BAE69F8-DFDC-9B94-5D96-7B5CD9052520}"/>
              </a:ext>
            </a:extLst>
          </p:cNvPr>
          <p:cNvSpPr txBox="1"/>
          <p:nvPr/>
        </p:nvSpPr>
        <p:spPr>
          <a:xfrm>
            <a:off x="1016000" y="1905000"/>
            <a:ext cx="10160000" cy="2477601"/>
          </a:xfrm>
          <a:prstGeom prst="rect">
            <a:avLst/>
          </a:prstGeom>
          <a:noFill/>
        </p:spPr>
        <p:txBody>
          <a:bodyPr vert="horz" rtlCol="0">
            <a:spAutoFit/>
          </a:bodyPr>
          <a:lstStyle/>
          <a:p>
            <a:pPr algn="ctr"/>
            <a:r>
              <a:rPr lang="en-US" sz="3100"/>
              <a:t>Howbeit the Most High dwelleth not in houses made with hands; as saith the prophet, </a:t>
            </a:r>
            <a:r>
              <a:rPr lang="en-US" sz="3100" b="1">
                <a:solidFill>
                  <a:srgbClr val="FF0000"/>
                </a:solidFill>
              </a:rPr>
              <a:t>The heaven is my throne,</a:t>
            </a:r>
            <a:r>
              <a:rPr lang="en-US" sz="3100"/>
              <a:t> And the earth the footstool of my feet: What manner of house will ye build me? saith the Lord: Or what is the place of my rest? Did not my hand make all these things?</a:t>
            </a:r>
          </a:p>
        </p:txBody>
      </p:sp>
    </p:spTree>
    <p:extLst>
      <p:ext uri="{BB962C8B-B14F-4D97-AF65-F5344CB8AC3E}">
        <p14:creationId xmlns:p14="http://schemas.microsoft.com/office/powerpoint/2010/main" val="129384508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E0631B-49E8-874D-2C6F-429071DB0DED}"/>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E062D25D-BAC9-D81E-D29E-36588F46145A}"/>
              </a:ext>
            </a:extLst>
          </p:cNvPr>
          <p:cNvSpPr txBox="1"/>
          <p:nvPr/>
        </p:nvSpPr>
        <p:spPr>
          <a:xfrm>
            <a:off x="0" y="762000"/>
            <a:ext cx="12192000" cy="646331"/>
          </a:xfrm>
          <a:prstGeom prst="rect">
            <a:avLst/>
          </a:prstGeom>
          <a:noFill/>
        </p:spPr>
        <p:txBody>
          <a:bodyPr vert="horz" rtlCol="0">
            <a:spAutoFit/>
          </a:bodyPr>
          <a:lstStyle/>
          <a:p>
            <a:pPr algn="ctr"/>
            <a:r>
              <a:rPr lang="en-US" sz="3600"/>
              <a:t>Daniel 7:9</a:t>
            </a:r>
          </a:p>
        </p:txBody>
      </p:sp>
      <p:sp>
        <p:nvSpPr>
          <p:cNvPr id="4" name="TextBox 3">
            <a:extLst>
              <a:ext uri="{FF2B5EF4-FFF2-40B4-BE49-F238E27FC236}">
                <a16:creationId xmlns:a16="http://schemas.microsoft.com/office/drawing/2014/main" id="{95C01F9E-51BD-CF34-6F2D-3D2F57BF3F63}"/>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30164CB3-6C8C-559D-E324-0A29FBACA3CB}"/>
              </a:ext>
            </a:extLst>
          </p:cNvPr>
          <p:cNvSpPr txBox="1"/>
          <p:nvPr/>
        </p:nvSpPr>
        <p:spPr>
          <a:xfrm>
            <a:off x="1016000" y="1905000"/>
            <a:ext cx="10160000" cy="2000548"/>
          </a:xfrm>
          <a:prstGeom prst="rect">
            <a:avLst/>
          </a:prstGeom>
          <a:noFill/>
        </p:spPr>
        <p:txBody>
          <a:bodyPr vert="horz" rtlCol="0">
            <a:spAutoFit/>
          </a:bodyPr>
          <a:lstStyle/>
          <a:p>
            <a:pPr algn="ctr"/>
            <a:r>
              <a:rPr lang="en-US" sz="3100"/>
              <a:t>As I looked, </a:t>
            </a:r>
            <a:r>
              <a:rPr lang="en-US" sz="3100" b="1">
                <a:solidFill>
                  <a:srgbClr val="FF0000"/>
                </a:solidFill>
              </a:rPr>
              <a:t>thrones were placed, and the Ancient of Days took his seat</a:t>
            </a:r>
            <a:r>
              <a:rPr lang="en-US" sz="3100"/>
              <a:t>; his clothing was white as snow, and the hair of his head like pure wool; his throne was fiery flames; its wheels were burning fire.</a:t>
            </a:r>
          </a:p>
        </p:txBody>
      </p:sp>
    </p:spTree>
    <p:extLst>
      <p:ext uri="{BB962C8B-B14F-4D97-AF65-F5344CB8AC3E}">
        <p14:creationId xmlns:p14="http://schemas.microsoft.com/office/powerpoint/2010/main" val="99905180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680380-6F49-FB33-5FA0-A666A5CCAC2B}"/>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A0D2C1E7-5F59-57AE-5468-FA96AEE5F5D9}"/>
              </a:ext>
            </a:extLst>
          </p:cNvPr>
          <p:cNvSpPr txBox="1"/>
          <p:nvPr/>
        </p:nvSpPr>
        <p:spPr>
          <a:xfrm>
            <a:off x="0" y="762000"/>
            <a:ext cx="12192000" cy="646331"/>
          </a:xfrm>
          <a:prstGeom prst="rect">
            <a:avLst/>
          </a:prstGeom>
          <a:noFill/>
        </p:spPr>
        <p:txBody>
          <a:bodyPr vert="horz" rtlCol="0">
            <a:spAutoFit/>
          </a:bodyPr>
          <a:lstStyle/>
          <a:p>
            <a:pPr algn="ctr"/>
            <a:r>
              <a:rPr lang="en-US" sz="3600"/>
              <a:t>Ezekiel 1:26</a:t>
            </a:r>
          </a:p>
        </p:txBody>
      </p:sp>
      <p:sp>
        <p:nvSpPr>
          <p:cNvPr id="4" name="TextBox 3">
            <a:extLst>
              <a:ext uri="{FF2B5EF4-FFF2-40B4-BE49-F238E27FC236}">
                <a16:creationId xmlns:a16="http://schemas.microsoft.com/office/drawing/2014/main" id="{D8A88F79-BD14-522A-4E1C-4FB0CA59CE5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E0D5131-50EB-2105-4859-51868F7CA610}"/>
              </a:ext>
            </a:extLst>
          </p:cNvPr>
          <p:cNvSpPr txBox="1"/>
          <p:nvPr/>
        </p:nvSpPr>
        <p:spPr>
          <a:xfrm>
            <a:off x="1016000" y="1905000"/>
            <a:ext cx="10160000" cy="2000548"/>
          </a:xfrm>
          <a:prstGeom prst="rect">
            <a:avLst/>
          </a:prstGeom>
          <a:noFill/>
        </p:spPr>
        <p:txBody>
          <a:bodyPr vert="horz" rtlCol="0">
            <a:spAutoFit/>
          </a:bodyPr>
          <a:lstStyle/>
          <a:p>
            <a:pPr algn="ctr"/>
            <a:r>
              <a:rPr lang="en-US" sz="3100"/>
              <a:t>Now above the expanse that was over their heads there was something </a:t>
            </a:r>
            <a:r>
              <a:rPr lang="en-US" sz="3100" b="1">
                <a:solidFill>
                  <a:srgbClr val="FF0000"/>
                </a:solidFill>
              </a:rPr>
              <a:t>resembling a throne</a:t>
            </a:r>
            <a:r>
              <a:rPr lang="en-US" sz="3100"/>
              <a:t>, like lapis lazuli in appearance; and on that which </a:t>
            </a:r>
            <a:r>
              <a:rPr lang="en-US" sz="3100" b="1">
                <a:solidFill>
                  <a:srgbClr val="FF0000"/>
                </a:solidFill>
              </a:rPr>
              <a:t>resembled a throne</a:t>
            </a:r>
            <a:r>
              <a:rPr lang="en-US" sz="3100"/>
              <a:t>, high up, was a figure with the appearance of a man.</a:t>
            </a:r>
          </a:p>
        </p:txBody>
      </p:sp>
    </p:spTree>
    <p:extLst>
      <p:ext uri="{BB962C8B-B14F-4D97-AF65-F5344CB8AC3E}">
        <p14:creationId xmlns:p14="http://schemas.microsoft.com/office/powerpoint/2010/main" val="303517297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91EAB9-E4B2-E180-DC27-A4B9C77960C7}"/>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5ABA4B7D-9C60-999D-973C-E9A9B959A882}"/>
              </a:ext>
            </a:extLst>
          </p:cNvPr>
          <p:cNvSpPr txBox="1"/>
          <p:nvPr/>
        </p:nvSpPr>
        <p:spPr>
          <a:xfrm>
            <a:off x="0" y="762000"/>
            <a:ext cx="12192000" cy="646331"/>
          </a:xfrm>
          <a:prstGeom prst="rect">
            <a:avLst/>
          </a:prstGeom>
          <a:noFill/>
        </p:spPr>
        <p:txBody>
          <a:bodyPr vert="horz" rtlCol="0">
            <a:spAutoFit/>
          </a:bodyPr>
          <a:lstStyle/>
          <a:p>
            <a:pPr algn="ctr"/>
            <a:r>
              <a:rPr lang="en-US" sz="3600"/>
              <a:t>First Enoch 14:18-21</a:t>
            </a:r>
          </a:p>
        </p:txBody>
      </p:sp>
      <p:sp>
        <p:nvSpPr>
          <p:cNvPr id="4" name="TextBox 3">
            <a:extLst>
              <a:ext uri="{FF2B5EF4-FFF2-40B4-BE49-F238E27FC236}">
                <a16:creationId xmlns:a16="http://schemas.microsoft.com/office/drawing/2014/main" id="{EE312D8F-E5F8-6E7F-1B9C-D0BA43AC2CC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BC4DDD4-362E-C3D1-EAB6-1696EE12F874}"/>
              </a:ext>
            </a:extLst>
          </p:cNvPr>
          <p:cNvSpPr txBox="1"/>
          <p:nvPr/>
        </p:nvSpPr>
        <p:spPr>
          <a:xfrm>
            <a:off x="1016000" y="1905000"/>
            <a:ext cx="10160000" cy="3908762"/>
          </a:xfrm>
          <a:prstGeom prst="rect">
            <a:avLst/>
          </a:prstGeom>
          <a:noFill/>
        </p:spPr>
        <p:txBody>
          <a:bodyPr vert="horz" rtlCol="0">
            <a:spAutoFit/>
          </a:bodyPr>
          <a:lstStyle/>
          <a:p>
            <a:pPr algn="ctr"/>
            <a:r>
              <a:rPr lang="en-US" sz="3100"/>
              <a:t>of the stars, and its ceiling also was flaming fire. And I looked </a:t>
            </a:r>
            <a:r>
              <a:rPr lang="en-US" sz="3100" b="1">
                <a:solidFill>
                  <a:srgbClr val="FF0000"/>
                </a:solidFill>
              </a:rPr>
              <a:t>and saw therein a lofty throne</a:t>
            </a:r>
            <a:r>
              <a:rPr lang="en-US" sz="3100"/>
              <a:t>: its appearance was as crystal, and the wheels thereof as the shining sun, and there was the vision of cherubim. And from underneath the throne came streams of flaming fire so that I could not look thereon. And the Great Glory sat thereon, and His raiment shone more brightly than the sun and was whiter than any snow. (Continued...)</a:t>
            </a:r>
          </a:p>
        </p:txBody>
      </p:sp>
    </p:spTree>
    <p:extLst>
      <p:ext uri="{BB962C8B-B14F-4D97-AF65-F5344CB8AC3E}">
        <p14:creationId xmlns:p14="http://schemas.microsoft.com/office/powerpoint/2010/main" val="143847027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E596A9-896F-7028-6872-B6B2E59D6C29}"/>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38EA4B96-0D37-E182-0FF3-FD18D5A0310E}"/>
              </a:ext>
            </a:extLst>
          </p:cNvPr>
          <p:cNvSpPr txBox="1"/>
          <p:nvPr/>
        </p:nvSpPr>
        <p:spPr>
          <a:xfrm>
            <a:off x="1016000" y="635000"/>
            <a:ext cx="10160000" cy="1046440"/>
          </a:xfrm>
          <a:prstGeom prst="rect">
            <a:avLst/>
          </a:prstGeom>
          <a:noFill/>
        </p:spPr>
        <p:txBody>
          <a:bodyPr vert="horz" rtlCol="0">
            <a:spAutoFit/>
          </a:bodyPr>
          <a:lstStyle/>
          <a:p>
            <a:pPr algn="ctr"/>
            <a:r>
              <a:rPr lang="en-US" sz="3100"/>
              <a:t>None of the angels could enter and could behold His face by reason</a:t>
            </a:r>
          </a:p>
        </p:txBody>
      </p:sp>
    </p:spTree>
    <p:extLst>
      <p:ext uri="{BB962C8B-B14F-4D97-AF65-F5344CB8AC3E}">
        <p14:creationId xmlns:p14="http://schemas.microsoft.com/office/powerpoint/2010/main" val="201767004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059600-22F2-6F71-63C9-2165B8202322}"/>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C5940012-CC5A-CCBA-D2A6-13BEF50FE08F}"/>
              </a:ext>
            </a:extLst>
          </p:cNvPr>
          <p:cNvSpPr txBox="1"/>
          <p:nvPr/>
        </p:nvSpPr>
        <p:spPr>
          <a:xfrm>
            <a:off x="0" y="762000"/>
            <a:ext cx="12192000" cy="646331"/>
          </a:xfrm>
          <a:prstGeom prst="rect">
            <a:avLst/>
          </a:prstGeom>
          <a:noFill/>
        </p:spPr>
        <p:txBody>
          <a:bodyPr vert="horz" rtlCol="0">
            <a:spAutoFit/>
          </a:bodyPr>
          <a:lstStyle/>
          <a:p>
            <a:pPr algn="ctr"/>
            <a:r>
              <a:rPr lang="en-US" sz="3600"/>
              <a:t>Isaiah 6:1</a:t>
            </a:r>
          </a:p>
        </p:txBody>
      </p:sp>
      <p:sp>
        <p:nvSpPr>
          <p:cNvPr id="4" name="TextBox 3">
            <a:extLst>
              <a:ext uri="{FF2B5EF4-FFF2-40B4-BE49-F238E27FC236}">
                <a16:creationId xmlns:a16="http://schemas.microsoft.com/office/drawing/2014/main" id="{067CC9CD-02CB-7BC4-6D67-51457C034786}"/>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6D29E1F8-2F49-EE80-B3E0-F54BA54E7E5E}"/>
              </a:ext>
            </a:extLst>
          </p:cNvPr>
          <p:cNvSpPr txBox="1"/>
          <p:nvPr/>
        </p:nvSpPr>
        <p:spPr>
          <a:xfrm>
            <a:off x="1016000" y="1905000"/>
            <a:ext cx="10160000" cy="1523494"/>
          </a:xfrm>
          <a:prstGeom prst="rect">
            <a:avLst/>
          </a:prstGeom>
          <a:noFill/>
        </p:spPr>
        <p:txBody>
          <a:bodyPr vert="horz" rtlCol="0">
            <a:spAutoFit/>
          </a:bodyPr>
          <a:lstStyle/>
          <a:p>
            <a:pPr algn="ctr"/>
            <a:r>
              <a:rPr lang="en-US" sz="3100"/>
              <a:t>In the year that King Uzziah died, I saw the Lord </a:t>
            </a:r>
            <a:r>
              <a:rPr lang="en-US" sz="3100" b="1">
                <a:solidFill>
                  <a:srgbClr val="FF0000"/>
                </a:solidFill>
              </a:rPr>
              <a:t>sitting on a throne</a:t>
            </a:r>
            <a:r>
              <a:rPr lang="en-US" sz="3100"/>
              <a:t>, high and lifted up; and the train of his robe filled the temple.</a:t>
            </a:r>
          </a:p>
        </p:txBody>
      </p:sp>
    </p:spTree>
    <p:extLst>
      <p:ext uri="{BB962C8B-B14F-4D97-AF65-F5344CB8AC3E}">
        <p14:creationId xmlns:p14="http://schemas.microsoft.com/office/powerpoint/2010/main" val="411435297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8A2375-E4D4-306B-4E31-918D6F8F1D37}"/>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985B0089-444D-3313-204B-E8D78EF50138}"/>
              </a:ext>
            </a:extLst>
          </p:cNvPr>
          <p:cNvSpPr txBox="1"/>
          <p:nvPr/>
        </p:nvSpPr>
        <p:spPr>
          <a:xfrm>
            <a:off x="0" y="762000"/>
            <a:ext cx="12192000" cy="646331"/>
          </a:xfrm>
          <a:prstGeom prst="rect">
            <a:avLst/>
          </a:prstGeom>
          <a:noFill/>
        </p:spPr>
        <p:txBody>
          <a:bodyPr vert="horz" rtlCol="0">
            <a:spAutoFit/>
          </a:bodyPr>
          <a:lstStyle/>
          <a:p>
            <a:pPr algn="ctr"/>
            <a:r>
              <a:rPr lang="en-US" sz="3600"/>
              <a:t>Jeremiah 17:12</a:t>
            </a:r>
          </a:p>
        </p:txBody>
      </p:sp>
      <p:sp>
        <p:nvSpPr>
          <p:cNvPr id="4" name="TextBox 3">
            <a:extLst>
              <a:ext uri="{FF2B5EF4-FFF2-40B4-BE49-F238E27FC236}">
                <a16:creationId xmlns:a16="http://schemas.microsoft.com/office/drawing/2014/main" id="{DDD85E36-9154-1C40-BFAA-CA8F4704687C}"/>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1B2BF57C-0D8C-DC47-99F7-AF85AF86C691}"/>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A glorious throne</a:t>
            </a:r>
            <a:r>
              <a:rPr lang="en-US" sz="3100"/>
              <a:t> set on high from the beginning is the place of our sanctuary.</a:t>
            </a:r>
          </a:p>
        </p:txBody>
      </p:sp>
    </p:spTree>
    <p:extLst>
      <p:ext uri="{BB962C8B-B14F-4D97-AF65-F5344CB8AC3E}">
        <p14:creationId xmlns:p14="http://schemas.microsoft.com/office/powerpoint/2010/main" val="192285238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8D01BC-3FED-0267-D5FE-7776CB57282B}"/>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645BAF0E-4684-6E93-AE30-0940EAFF582B}"/>
              </a:ext>
            </a:extLst>
          </p:cNvPr>
          <p:cNvSpPr txBox="1"/>
          <p:nvPr/>
        </p:nvSpPr>
        <p:spPr>
          <a:xfrm>
            <a:off x="0" y="762000"/>
            <a:ext cx="12192000" cy="646331"/>
          </a:xfrm>
          <a:prstGeom prst="rect">
            <a:avLst/>
          </a:prstGeom>
          <a:noFill/>
        </p:spPr>
        <p:txBody>
          <a:bodyPr vert="horz" rtlCol="0">
            <a:spAutoFit/>
          </a:bodyPr>
          <a:lstStyle/>
          <a:p>
            <a:pPr algn="ctr"/>
            <a:r>
              <a:rPr lang="en-US" sz="3600"/>
              <a:t>Psalm 11:4</a:t>
            </a:r>
          </a:p>
        </p:txBody>
      </p:sp>
      <p:sp>
        <p:nvSpPr>
          <p:cNvPr id="4" name="TextBox 3">
            <a:extLst>
              <a:ext uri="{FF2B5EF4-FFF2-40B4-BE49-F238E27FC236}">
                <a16:creationId xmlns:a16="http://schemas.microsoft.com/office/drawing/2014/main" id="{DD09B7CC-1AF0-6AF9-A0B5-D8AAC2532BB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72A2DE7-37E1-5EB2-06FD-AF9012BECD84}"/>
              </a:ext>
            </a:extLst>
          </p:cNvPr>
          <p:cNvSpPr txBox="1"/>
          <p:nvPr/>
        </p:nvSpPr>
        <p:spPr>
          <a:xfrm>
            <a:off x="1016000" y="1905000"/>
            <a:ext cx="10160000" cy="1046440"/>
          </a:xfrm>
          <a:prstGeom prst="rect">
            <a:avLst/>
          </a:prstGeom>
          <a:noFill/>
        </p:spPr>
        <p:txBody>
          <a:bodyPr vert="horz" rtlCol="0">
            <a:spAutoFit/>
          </a:bodyPr>
          <a:lstStyle/>
          <a:p>
            <a:pPr algn="ctr"/>
            <a:r>
              <a:rPr lang="en-US" sz="3100"/>
              <a:t>The LORD is in His holy temple; </a:t>
            </a:r>
            <a:r>
              <a:rPr lang="en-US" sz="3100" b="1">
                <a:solidFill>
                  <a:srgbClr val="FF0000"/>
                </a:solidFill>
              </a:rPr>
              <a:t>the LORD'S throne is in heaven</a:t>
            </a:r>
            <a:r>
              <a:rPr lang="en-US" sz="3100"/>
              <a:t>; His eyes behold, His eyelids test the sons of men.</a:t>
            </a:r>
          </a:p>
        </p:txBody>
      </p:sp>
    </p:spTree>
    <p:extLst>
      <p:ext uri="{BB962C8B-B14F-4D97-AF65-F5344CB8AC3E}">
        <p14:creationId xmlns:p14="http://schemas.microsoft.com/office/powerpoint/2010/main" val="56147397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16C7D2-9872-36E2-56BE-B5C9EEDBD2E9}"/>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C0D14CB4-EA7E-B765-B84E-9AF59FB850EE}"/>
              </a:ext>
            </a:extLst>
          </p:cNvPr>
          <p:cNvSpPr txBox="1"/>
          <p:nvPr/>
        </p:nvSpPr>
        <p:spPr>
          <a:xfrm>
            <a:off x="0" y="762000"/>
            <a:ext cx="12192000" cy="646331"/>
          </a:xfrm>
          <a:prstGeom prst="rect">
            <a:avLst/>
          </a:prstGeom>
          <a:noFill/>
        </p:spPr>
        <p:txBody>
          <a:bodyPr vert="horz" rtlCol="0">
            <a:spAutoFit/>
          </a:bodyPr>
          <a:lstStyle/>
          <a:p>
            <a:pPr algn="ctr"/>
            <a:r>
              <a:rPr lang="en-US" sz="3600"/>
              <a:t>Psalm 123:1</a:t>
            </a:r>
          </a:p>
        </p:txBody>
      </p:sp>
      <p:sp>
        <p:nvSpPr>
          <p:cNvPr id="4" name="TextBox 3">
            <a:extLst>
              <a:ext uri="{FF2B5EF4-FFF2-40B4-BE49-F238E27FC236}">
                <a16:creationId xmlns:a16="http://schemas.microsoft.com/office/drawing/2014/main" id="{6F111579-0F2D-E81C-AF22-49070D150E6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98FBAE3-EC7F-2847-171F-FF85BF5B46C0}"/>
              </a:ext>
            </a:extLst>
          </p:cNvPr>
          <p:cNvSpPr txBox="1"/>
          <p:nvPr/>
        </p:nvSpPr>
        <p:spPr>
          <a:xfrm>
            <a:off x="1016000" y="1905000"/>
            <a:ext cx="10160000" cy="1046440"/>
          </a:xfrm>
          <a:prstGeom prst="rect">
            <a:avLst/>
          </a:prstGeom>
          <a:noFill/>
        </p:spPr>
        <p:txBody>
          <a:bodyPr vert="horz" rtlCol="0">
            <a:spAutoFit/>
          </a:bodyPr>
          <a:lstStyle/>
          <a:p>
            <a:pPr algn="ctr"/>
            <a:r>
              <a:rPr lang="en-US" sz="3100"/>
              <a:t>To You I lift up my eyes, O You who are </a:t>
            </a:r>
            <a:r>
              <a:rPr lang="en-US" sz="3100" b="1">
                <a:solidFill>
                  <a:srgbClr val="FF0000"/>
                </a:solidFill>
              </a:rPr>
              <a:t>enthroned</a:t>
            </a:r>
            <a:r>
              <a:rPr lang="en-US" sz="3100"/>
              <a:t> in the heavens!</a:t>
            </a:r>
          </a:p>
        </p:txBody>
      </p:sp>
    </p:spTree>
    <p:extLst>
      <p:ext uri="{BB962C8B-B14F-4D97-AF65-F5344CB8AC3E}">
        <p14:creationId xmlns:p14="http://schemas.microsoft.com/office/powerpoint/2010/main" val="41898611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F8104D-8681-3931-C09A-D17CA05DBC99}"/>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13FF69DB-7848-B2B1-E8A3-85B459F94390}"/>
              </a:ext>
            </a:extLst>
          </p:cNvPr>
          <p:cNvSpPr txBox="1"/>
          <p:nvPr/>
        </p:nvSpPr>
        <p:spPr>
          <a:xfrm>
            <a:off x="0" y="762000"/>
            <a:ext cx="12192000" cy="646331"/>
          </a:xfrm>
          <a:prstGeom prst="rect">
            <a:avLst/>
          </a:prstGeom>
          <a:noFill/>
        </p:spPr>
        <p:txBody>
          <a:bodyPr vert="horz" rtlCol="0">
            <a:spAutoFit/>
          </a:bodyPr>
          <a:lstStyle/>
          <a:p>
            <a:pPr algn="ctr"/>
            <a:r>
              <a:rPr lang="en-US" sz="3600"/>
              <a:t>Psalm 45:6</a:t>
            </a:r>
          </a:p>
        </p:txBody>
      </p:sp>
      <p:sp>
        <p:nvSpPr>
          <p:cNvPr id="4" name="TextBox 3">
            <a:extLst>
              <a:ext uri="{FF2B5EF4-FFF2-40B4-BE49-F238E27FC236}">
                <a16:creationId xmlns:a16="http://schemas.microsoft.com/office/drawing/2014/main" id="{8DE90D4F-4C9C-95F1-952F-32EC7FB62292}"/>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39797BA9-FDEC-CF41-106C-952475B2884C}"/>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Your throne, O God, is forever and ever</a:t>
            </a:r>
            <a:r>
              <a:rPr lang="en-US" sz="3100"/>
              <a:t>. The scepter of your kingdom is a scepter of uprightness.</a:t>
            </a:r>
          </a:p>
        </p:txBody>
      </p:sp>
    </p:spTree>
    <p:extLst>
      <p:ext uri="{BB962C8B-B14F-4D97-AF65-F5344CB8AC3E}">
        <p14:creationId xmlns:p14="http://schemas.microsoft.com/office/powerpoint/2010/main" val="1291598572"/>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912F50-A832-5BB3-F972-B93D50D4713D}"/>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DA779060-E912-48BC-3D23-061302F19228}"/>
              </a:ext>
            </a:extLst>
          </p:cNvPr>
          <p:cNvSpPr txBox="1"/>
          <p:nvPr/>
        </p:nvSpPr>
        <p:spPr>
          <a:xfrm>
            <a:off x="0" y="762000"/>
            <a:ext cx="12192000" cy="646331"/>
          </a:xfrm>
          <a:prstGeom prst="rect">
            <a:avLst/>
          </a:prstGeom>
          <a:noFill/>
        </p:spPr>
        <p:txBody>
          <a:bodyPr vert="horz" rtlCol="0">
            <a:spAutoFit/>
          </a:bodyPr>
          <a:lstStyle/>
          <a:p>
            <a:pPr algn="ctr"/>
            <a:r>
              <a:rPr lang="en-US" sz="3600"/>
              <a:t>Psalm 47:8</a:t>
            </a:r>
          </a:p>
        </p:txBody>
      </p:sp>
      <p:sp>
        <p:nvSpPr>
          <p:cNvPr id="4" name="TextBox 3">
            <a:extLst>
              <a:ext uri="{FF2B5EF4-FFF2-40B4-BE49-F238E27FC236}">
                <a16:creationId xmlns:a16="http://schemas.microsoft.com/office/drawing/2014/main" id="{1F86A6AC-2318-B17C-C4A8-65126514A792}"/>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939E7D4A-6AD9-4840-B1FA-9976B1223D77}"/>
              </a:ext>
            </a:extLst>
          </p:cNvPr>
          <p:cNvSpPr txBox="1"/>
          <p:nvPr/>
        </p:nvSpPr>
        <p:spPr>
          <a:xfrm>
            <a:off x="1016000" y="1905000"/>
            <a:ext cx="10160000" cy="569387"/>
          </a:xfrm>
          <a:prstGeom prst="rect">
            <a:avLst/>
          </a:prstGeom>
          <a:noFill/>
        </p:spPr>
        <p:txBody>
          <a:bodyPr vert="horz" rtlCol="0">
            <a:spAutoFit/>
          </a:bodyPr>
          <a:lstStyle/>
          <a:p>
            <a:pPr algn="ctr"/>
            <a:r>
              <a:rPr lang="en-US" sz="3100"/>
              <a:t>God reigns over the nations; </a:t>
            </a:r>
            <a:r>
              <a:rPr lang="en-US" sz="3100" b="1">
                <a:solidFill>
                  <a:srgbClr val="FF0000"/>
                </a:solidFill>
              </a:rPr>
              <a:t>God sits on his holy throne</a:t>
            </a:r>
            <a:r>
              <a:rPr lang="en-US" sz="3100"/>
              <a:t>.</a:t>
            </a:r>
          </a:p>
        </p:txBody>
      </p:sp>
    </p:spTree>
    <p:extLst>
      <p:ext uri="{BB962C8B-B14F-4D97-AF65-F5344CB8AC3E}">
        <p14:creationId xmlns:p14="http://schemas.microsoft.com/office/powerpoint/2010/main" val="153386673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EB3D53-0A14-3C7F-2ABB-AE99877BFF2C}"/>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9C6AA34E-EB34-5A08-7E22-03960C065228}"/>
              </a:ext>
            </a:extLst>
          </p:cNvPr>
          <p:cNvSpPr txBox="1"/>
          <p:nvPr/>
        </p:nvSpPr>
        <p:spPr>
          <a:xfrm>
            <a:off x="0" y="762000"/>
            <a:ext cx="12192000" cy="646331"/>
          </a:xfrm>
          <a:prstGeom prst="rect">
            <a:avLst/>
          </a:prstGeom>
          <a:noFill/>
        </p:spPr>
        <p:txBody>
          <a:bodyPr vert="horz" rtlCol="0">
            <a:spAutoFit/>
          </a:bodyPr>
          <a:lstStyle/>
          <a:p>
            <a:pPr algn="ctr"/>
            <a:r>
              <a:rPr lang="en-US" sz="3600"/>
              <a:t>Psalm 89:14</a:t>
            </a:r>
          </a:p>
        </p:txBody>
      </p:sp>
      <p:sp>
        <p:nvSpPr>
          <p:cNvPr id="4" name="TextBox 3">
            <a:extLst>
              <a:ext uri="{FF2B5EF4-FFF2-40B4-BE49-F238E27FC236}">
                <a16:creationId xmlns:a16="http://schemas.microsoft.com/office/drawing/2014/main" id="{F1862BF1-2E99-3599-C129-C72D9484239A}"/>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FF48E373-C819-3F0E-31FE-8B7D84415A2E}"/>
              </a:ext>
            </a:extLst>
          </p:cNvPr>
          <p:cNvSpPr txBox="1"/>
          <p:nvPr/>
        </p:nvSpPr>
        <p:spPr>
          <a:xfrm>
            <a:off x="1016000" y="1905000"/>
            <a:ext cx="10160000" cy="1046440"/>
          </a:xfrm>
          <a:prstGeom prst="rect">
            <a:avLst/>
          </a:prstGeom>
          <a:noFill/>
        </p:spPr>
        <p:txBody>
          <a:bodyPr vert="horz" rtlCol="0">
            <a:spAutoFit/>
          </a:bodyPr>
          <a:lstStyle/>
          <a:p>
            <a:pPr algn="ctr"/>
            <a:r>
              <a:rPr lang="en-US" sz="3100"/>
              <a:t>Righteousness and justice are </a:t>
            </a:r>
            <a:r>
              <a:rPr lang="en-US" sz="3100" b="1">
                <a:solidFill>
                  <a:srgbClr val="FF0000"/>
                </a:solidFill>
              </a:rPr>
              <a:t>the foundation of your throne</a:t>
            </a:r>
            <a:r>
              <a:rPr lang="en-US" sz="3100"/>
              <a:t>; steadfast love and faithfulness go before you.</a:t>
            </a:r>
          </a:p>
        </p:txBody>
      </p:sp>
    </p:spTree>
    <p:extLst>
      <p:ext uri="{BB962C8B-B14F-4D97-AF65-F5344CB8AC3E}">
        <p14:creationId xmlns:p14="http://schemas.microsoft.com/office/powerpoint/2010/main" val="2440852554"/>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F130B0B-B72D-9384-B69A-4035769044AC}"/>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4D45337F-8F5C-E617-B260-B59BD3663043}"/>
              </a:ext>
            </a:extLst>
          </p:cNvPr>
          <p:cNvSpPr txBox="1"/>
          <p:nvPr/>
        </p:nvSpPr>
        <p:spPr>
          <a:xfrm>
            <a:off x="0" y="762000"/>
            <a:ext cx="12192000" cy="646331"/>
          </a:xfrm>
          <a:prstGeom prst="rect">
            <a:avLst/>
          </a:prstGeom>
          <a:noFill/>
        </p:spPr>
        <p:txBody>
          <a:bodyPr vert="horz" rtlCol="0">
            <a:spAutoFit/>
          </a:bodyPr>
          <a:lstStyle/>
          <a:p>
            <a:pPr algn="ctr"/>
            <a:r>
              <a:rPr lang="en-US" sz="3600"/>
              <a:t>Psalm 97:2</a:t>
            </a:r>
          </a:p>
        </p:txBody>
      </p:sp>
      <p:sp>
        <p:nvSpPr>
          <p:cNvPr id="4" name="TextBox 3">
            <a:extLst>
              <a:ext uri="{FF2B5EF4-FFF2-40B4-BE49-F238E27FC236}">
                <a16:creationId xmlns:a16="http://schemas.microsoft.com/office/drawing/2014/main" id="{6A31F277-D015-A8F3-8A99-C4B6593E475C}"/>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BF12A77E-F648-41EE-6F38-759866D5C8F6}"/>
              </a:ext>
            </a:extLst>
          </p:cNvPr>
          <p:cNvSpPr txBox="1"/>
          <p:nvPr/>
        </p:nvSpPr>
        <p:spPr>
          <a:xfrm>
            <a:off x="1016000" y="1905000"/>
            <a:ext cx="10160000" cy="1046440"/>
          </a:xfrm>
          <a:prstGeom prst="rect">
            <a:avLst/>
          </a:prstGeom>
          <a:noFill/>
        </p:spPr>
        <p:txBody>
          <a:bodyPr vert="horz" rtlCol="0">
            <a:spAutoFit/>
          </a:bodyPr>
          <a:lstStyle/>
          <a:p>
            <a:pPr algn="ctr"/>
            <a:r>
              <a:rPr lang="en-US" sz="3100"/>
              <a:t>Clouds and thick darkness surround Him; Righteousness and justice </a:t>
            </a:r>
            <a:r>
              <a:rPr lang="en-US" sz="3100" b="1">
                <a:solidFill>
                  <a:srgbClr val="FF0000"/>
                </a:solidFill>
              </a:rPr>
              <a:t>are the foundation of His throne</a:t>
            </a:r>
            <a:r>
              <a:rPr lang="en-US" sz="3100"/>
              <a:t>.</a:t>
            </a:r>
          </a:p>
        </p:txBody>
      </p:sp>
    </p:spTree>
    <p:extLst>
      <p:ext uri="{BB962C8B-B14F-4D97-AF65-F5344CB8AC3E}">
        <p14:creationId xmlns:p14="http://schemas.microsoft.com/office/powerpoint/2010/main" val="89828758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C33E4E-D758-2750-2ED2-8DF29333F8F0}"/>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999C10CF-9EFF-7E42-BED2-E2D376CC2F7B}"/>
              </a:ext>
            </a:extLst>
          </p:cNvPr>
          <p:cNvSpPr txBox="1"/>
          <p:nvPr/>
        </p:nvSpPr>
        <p:spPr>
          <a:xfrm>
            <a:off x="0" y="762000"/>
            <a:ext cx="12192000" cy="646331"/>
          </a:xfrm>
          <a:prstGeom prst="rect">
            <a:avLst/>
          </a:prstGeom>
          <a:noFill/>
        </p:spPr>
        <p:txBody>
          <a:bodyPr vert="horz" rtlCol="0">
            <a:spAutoFit/>
          </a:bodyPr>
          <a:lstStyle/>
          <a:p>
            <a:pPr algn="ctr"/>
            <a:r>
              <a:rPr lang="en-US" sz="3600"/>
              <a:t>Revelation 4:2</a:t>
            </a:r>
          </a:p>
        </p:txBody>
      </p:sp>
      <p:sp>
        <p:nvSpPr>
          <p:cNvPr id="4" name="TextBox 3">
            <a:extLst>
              <a:ext uri="{FF2B5EF4-FFF2-40B4-BE49-F238E27FC236}">
                <a16:creationId xmlns:a16="http://schemas.microsoft.com/office/drawing/2014/main" id="{33756D3F-C7F7-973F-F5A3-D81169691F23}"/>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56A07780-6326-4295-365C-CF51ED0420FE}"/>
              </a:ext>
            </a:extLst>
          </p:cNvPr>
          <p:cNvSpPr txBox="1"/>
          <p:nvPr/>
        </p:nvSpPr>
        <p:spPr>
          <a:xfrm>
            <a:off x="1016000" y="1905000"/>
            <a:ext cx="10160000" cy="1046440"/>
          </a:xfrm>
          <a:prstGeom prst="rect">
            <a:avLst/>
          </a:prstGeom>
          <a:noFill/>
        </p:spPr>
        <p:txBody>
          <a:bodyPr vert="horz" rtlCol="0">
            <a:spAutoFit/>
          </a:bodyPr>
          <a:lstStyle/>
          <a:p>
            <a:pPr algn="ctr"/>
            <a:r>
              <a:rPr lang="en-US" sz="3100"/>
              <a:t>At once I was in the Spirit, and behold, a throne stood in heaven, </a:t>
            </a:r>
            <a:r>
              <a:rPr lang="en-US" sz="3100" b="1">
                <a:solidFill>
                  <a:srgbClr val="FF0000"/>
                </a:solidFill>
              </a:rPr>
              <a:t>with one seated on the throne</a:t>
            </a:r>
            <a:r>
              <a:rPr lang="en-US" sz="3100"/>
              <a:t>.</a:t>
            </a:r>
          </a:p>
        </p:txBody>
      </p:sp>
    </p:spTree>
    <p:extLst>
      <p:ext uri="{BB962C8B-B14F-4D97-AF65-F5344CB8AC3E}">
        <p14:creationId xmlns:p14="http://schemas.microsoft.com/office/powerpoint/2010/main" val="52757522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7261E6-AF0E-5631-8D8D-71D4D679B36E}"/>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40EC6E41-8843-AD5F-9EAE-29BD91D51A32}"/>
              </a:ext>
            </a:extLst>
          </p:cNvPr>
          <p:cNvSpPr txBox="1"/>
          <p:nvPr/>
        </p:nvSpPr>
        <p:spPr>
          <a:xfrm>
            <a:off x="0" y="762000"/>
            <a:ext cx="12192000" cy="646331"/>
          </a:xfrm>
          <a:prstGeom prst="rect">
            <a:avLst/>
          </a:prstGeom>
          <a:noFill/>
        </p:spPr>
        <p:txBody>
          <a:bodyPr vert="horz" rtlCol="0">
            <a:spAutoFit/>
          </a:bodyPr>
          <a:lstStyle/>
          <a:p>
            <a:pPr algn="ctr"/>
            <a:r>
              <a:rPr lang="en-US" sz="3600"/>
              <a:t>Revelation 5:1-14</a:t>
            </a:r>
          </a:p>
        </p:txBody>
      </p:sp>
      <p:sp>
        <p:nvSpPr>
          <p:cNvPr id="4" name="TextBox 3">
            <a:extLst>
              <a:ext uri="{FF2B5EF4-FFF2-40B4-BE49-F238E27FC236}">
                <a16:creationId xmlns:a16="http://schemas.microsoft.com/office/drawing/2014/main" id="{E697693E-F94E-EBE7-0851-235F53D329C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616791A-1A45-B577-B10B-52708A79F9F4}"/>
              </a:ext>
            </a:extLst>
          </p:cNvPr>
          <p:cNvSpPr txBox="1"/>
          <p:nvPr/>
        </p:nvSpPr>
        <p:spPr>
          <a:xfrm>
            <a:off x="1016000" y="1905000"/>
            <a:ext cx="10160000" cy="3908762"/>
          </a:xfrm>
          <a:prstGeom prst="rect">
            <a:avLst/>
          </a:prstGeom>
          <a:noFill/>
        </p:spPr>
        <p:txBody>
          <a:bodyPr vert="horz" rtlCol="0">
            <a:spAutoFit/>
          </a:bodyPr>
          <a:lstStyle/>
          <a:p>
            <a:pPr algn="ctr"/>
            <a:r>
              <a:rPr lang="en-US" sz="3100"/>
              <a:t>I saw in the right hand of </a:t>
            </a:r>
            <a:r>
              <a:rPr lang="en-US" sz="3100" b="1">
                <a:solidFill>
                  <a:srgbClr val="FF0000"/>
                </a:solidFill>
              </a:rPr>
              <a:t>Him who sat on the throne</a:t>
            </a:r>
            <a:r>
              <a:rPr lang="en-US" sz="3100"/>
              <a:t> a book written inside and on the back, sealed up with seven seals. And I saw a strong angel proclaiming with a loud voice, "Who is worthy to open the book and to break its seals?" And no one in heaven or on the earth or under the earth was able to open the book or to look into it. Then I began to weep greatly because no one was found worthy to open the book or to look into it; (Continued...)</a:t>
            </a:r>
          </a:p>
        </p:txBody>
      </p:sp>
    </p:spTree>
    <p:extLst>
      <p:ext uri="{BB962C8B-B14F-4D97-AF65-F5344CB8AC3E}">
        <p14:creationId xmlns:p14="http://schemas.microsoft.com/office/powerpoint/2010/main" val="236668966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E8B777-E1EE-FF3D-DB42-17BD53F4B901}"/>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264D1075-7E85-D185-2912-8B02856A96B0}"/>
              </a:ext>
            </a:extLst>
          </p:cNvPr>
          <p:cNvSpPr txBox="1"/>
          <p:nvPr/>
        </p:nvSpPr>
        <p:spPr>
          <a:xfrm>
            <a:off x="1016000" y="635000"/>
            <a:ext cx="10160000" cy="4385816"/>
          </a:xfrm>
          <a:prstGeom prst="rect">
            <a:avLst/>
          </a:prstGeom>
          <a:noFill/>
        </p:spPr>
        <p:txBody>
          <a:bodyPr vert="horz" rtlCol="0">
            <a:spAutoFit/>
          </a:bodyPr>
          <a:lstStyle/>
          <a:p>
            <a:pPr algn="ctr"/>
            <a:r>
              <a:rPr lang="en-US" sz="3100"/>
              <a:t>and one of the elders said to me, "Stop weeping; behold, the Lion that is from the tribe of Judah, the Root of David, has overcome so as to open the book and its seven seals." And I saw between the throne (with the four living creatures) and the elders a Lamb standing, as if slain, having seven horns and seven eyes, which are the seven Spirits of God, sent out into all the earth. And He came and took the book out of the right hand of </a:t>
            </a:r>
            <a:r>
              <a:rPr lang="en-US" sz="3100" b="1">
                <a:solidFill>
                  <a:srgbClr val="FF0000"/>
                </a:solidFill>
              </a:rPr>
              <a:t>Him who sat on the throne</a:t>
            </a:r>
            <a:r>
              <a:rPr lang="en-US" sz="3100"/>
              <a:t>. (Continued...)</a:t>
            </a:r>
          </a:p>
        </p:txBody>
      </p:sp>
    </p:spTree>
    <p:extLst>
      <p:ext uri="{BB962C8B-B14F-4D97-AF65-F5344CB8AC3E}">
        <p14:creationId xmlns:p14="http://schemas.microsoft.com/office/powerpoint/2010/main" val="2912395314"/>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7F0A95-F591-AFA5-D6F7-9513E172A782}"/>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77E5A16A-71BB-A711-96A1-E0FC820B9119}"/>
              </a:ext>
            </a:extLst>
          </p:cNvPr>
          <p:cNvSpPr txBox="1"/>
          <p:nvPr/>
        </p:nvSpPr>
        <p:spPr>
          <a:xfrm>
            <a:off x="1016000" y="635000"/>
            <a:ext cx="10160000" cy="4385816"/>
          </a:xfrm>
          <a:prstGeom prst="rect">
            <a:avLst/>
          </a:prstGeom>
          <a:noFill/>
        </p:spPr>
        <p:txBody>
          <a:bodyPr vert="horz" rtlCol="0">
            <a:spAutoFit/>
          </a:bodyPr>
          <a:lstStyle/>
          <a:p>
            <a:pPr algn="ctr"/>
            <a:r>
              <a:rPr lang="en-US" sz="3100"/>
              <a:t>When He had taken the book, the four living creatures and the twenty-four elders fell down before the Lamb, each one holding a harp and golden bowls full of incense, which are the prayers of the saints. And they sang a new song, saying, "Worthy are You to take the book and to break its seals; for You were slain, and purchased for God with Your blood men from every tribe and tongue and people and nation. "You have made them to be a kingdom and priests to our God; (Continued...)</a:t>
            </a:r>
          </a:p>
        </p:txBody>
      </p:sp>
    </p:spTree>
    <p:extLst>
      <p:ext uri="{BB962C8B-B14F-4D97-AF65-F5344CB8AC3E}">
        <p14:creationId xmlns:p14="http://schemas.microsoft.com/office/powerpoint/2010/main" val="590830076"/>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9B071A-B82F-3C75-EA1F-672C9447F4EB}"/>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BF95DD23-90B7-1C0F-AC01-2EBE69D2EAE9}"/>
              </a:ext>
            </a:extLst>
          </p:cNvPr>
          <p:cNvSpPr txBox="1"/>
          <p:nvPr/>
        </p:nvSpPr>
        <p:spPr>
          <a:xfrm>
            <a:off x="1016000" y="635000"/>
            <a:ext cx="10160000" cy="3431709"/>
          </a:xfrm>
          <a:prstGeom prst="rect">
            <a:avLst/>
          </a:prstGeom>
          <a:noFill/>
        </p:spPr>
        <p:txBody>
          <a:bodyPr vert="horz" rtlCol="0">
            <a:spAutoFit/>
          </a:bodyPr>
          <a:lstStyle/>
          <a:p>
            <a:pPr algn="ctr"/>
            <a:r>
              <a:rPr lang="en-US" sz="3100"/>
              <a:t>and they will reign upon the earth." Then I looked, and I heard the voice of many angels around the throne and the living creatures and the elders; and the number of them was myriads of myriads, and thousands of thousands, saying with a loud voice, "Worthy is the Lamb that was slain to receive power and riches and wisdom and might and honor and glory and blessing. (Continued...)</a:t>
            </a:r>
          </a:p>
        </p:txBody>
      </p:sp>
    </p:spTree>
    <p:extLst>
      <p:ext uri="{BB962C8B-B14F-4D97-AF65-F5344CB8AC3E}">
        <p14:creationId xmlns:p14="http://schemas.microsoft.com/office/powerpoint/2010/main" val="275098545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205C8A-08BE-C2C3-2D98-D1CA9A8EE7BB}"/>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59B7A85A-2BF3-6883-5312-DB39A3F56A85}"/>
              </a:ext>
            </a:extLst>
          </p:cNvPr>
          <p:cNvSpPr txBox="1"/>
          <p:nvPr/>
        </p:nvSpPr>
        <p:spPr>
          <a:xfrm>
            <a:off x="1016000" y="635000"/>
            <a:ext cx="10160000" cy="3431709"/>
          </a:xfrm>
          <a:prstGeom prst="rect">
            <a:avLst/>
          </a:prstGeom>
          <a:noFill/>
        </p:spPr>
        <p:txBody>
          <a:bodyPr vert="horz" rtlCol="0">
            <a:spAutoFit/>
          </a:bodyPr>
          <a:lstStyle/>
          <a:p>
            <a:pPr algn="ctr"/>
            <a:r>
              <a:rPr lang="en-US" sz="3100"/>
              <a:t>" And every created thing which is in heaven and on the earth and under the earth and on the sea, and all things in them, I heard saying, "To Him who sits on the throne, and to the Lamb, be blessing and honor and glory and dominion forever and ever." And the four living creatures kept saying, "Amen." And the elders fell down and worshiped.</a:t>
            </a:r>
          </a:p>
        </p:txBody>
      </p:sp>
    </p:spTree>
    <p:extLst>
      <p:ext uri="{BB962C8B-B14F-4D97-AF65-F5344CB8AC3E}">
        <p14:creationId xmlns:p14="http://schemas.microsoft.com/office/powerpoint/2010/main" val="276513095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A057DC-FA26-C518-0D65-654C917B533B}"/>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BA755214-2772-51EC-43A6-EC1B09A314C3}"/>
              </a:ext>
            </a:extLst>
          </p:cNvPr>
          <p:cNvSpPr txBox="1"/>
          <p:nvPr/>
        </p:nvSpPr>
        <p:spPr>
          <a:xfrm>
            <a:off x="0" y="762000"/>
            <a:ext cx="12192000" cy="646331"/>
          </a:xfrm>
          <a:prstGeom prst="rect">
            <a:avLst/>
          </a:prstGeom>
          <a:noFill/>
        </p:spPr>
        <p:txBody>
          <a:bodyPr vert="horz" rtlCol="0">
            <a:spAutoFit/>
          </a:bodyPr>
          <a:lstStyle/>
          <a:p>
            <a:pPr algn="ctr"/>
            <a:r>
              <a:rPr lang="en-US" sz="3600"/>
              <a:t>Revelation 6:15-17</a:t>
            </a:r>
          </a:p>
        </p:txBody>
      </p:sp>
      <p:sp>
        <p:nvSpPr>
          <p:cNvPr id="4" name="TextBox 3">
            <a:extLst>
              <a:ext uri="{FF2B5EF4-FFF2-40B4-BE49-F238E27FC236}">
                <a16:creationId xmlns:a16="http://schemas.microsoft.com/office/drawing/2014/main" id="{4B79A92E-E658-B74A-CC85-ED56428B543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1238B8C-3818-9C17-634A-FC1B0E36E49D}"/>
              </a:ext>
            </a:extLst>
          </p:cNvPr>
          <p:cNvSpPr txBox="1"/>
          <p:nvPr/>
        </p:nvSpPr>
        <p:spPr>
          <a:xfrm>
            <a:off x="1016000" y="1905000"/>
            <a:ext cx="10160000" cy="3908762"/>
          </a:xfrm>
          <a:prstGeom prst="rect">
            <a:avLst/>
          </a:prstGeom>
          <a:noFill/>
        </p:spPr>
        <p:txBody>
          <a:bodyPr vert="horz" rtlCol="0">
            <a:spAutoFit/>
          </a:bodyPr>
          <a:lstStyle/>
          <a:p>
            <a:pPr algn="ctr"/>
            <a:r>
              <a:rPr lang="en-US" sz="3100"/>
              <a:t>Then the kings of the earth and the great men and the commanders and the rich and the strong and every slave and free man hid themselves in the caves and among the rocks of the mountains; and they said to the mountains and to the rocks, "Fall on us and hide us from the presence of Him </a:t>
            </a:r>
            <a:r>
              <a:rPr lang="en-US" sz="3100" b="1">
                <a:solidFill>
                  <a:srgbClr val="FF0000"/>
                </a:solidFill>
              </a:rPr>
              <a:t>who sits on the throne</a:t>
            </a:r>
            <a:r>
              <a:rPr lang="en-US" sz="3100"/>
              <a:t>, and from the wrath of the Lamb; for the great day of their wrath has come, and who is able to stand?"</a:t>
            </a:r>
          </a:p>
        </p:txBody>
      </p:sp>
    </p:spTree>
    <p:extLst>
      <p:ext uri="{BB962C8B-B14F-4D97-AF65-F5344CB8AC3E}">
        <p14:creationId xmlns:p14="http://schemas.microsoft.com/office/powerpoint/2010/main" val="328924572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FE2148-25D2-8C7F-981F-C8361757529C}"/>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125C8C5D-79FC-05FF-FC48-F0CFBC1F56C0}"/>
              </a:ext>
            </a:extLst>
          </p:cNvPr>
          <p:cNvSpPr txBox="1"/>
          <p:nvPr/>
        </p:nvSpPr>
        <p:spPr>
          <a:xfrm>
            <a:off x="0" y="762000"/>
            <a:ext cx="12192000" cy="646331"/>
          </a:xfrm>
          <a:prstGeom prst="rect">
            <a:avLst/>
          </a:prstGeom>
          <a:noFill/>
        </p:spPr>
        <p:txBody>
          <a:bodyPr vert="horz" rtlCol="0">
            <a:spAutoFit/>
          </a:bodyPr>
          <a:lstStyle/>
          <a:p>
            <a:pPr algn="ctr"/>
            <a:r>
              <a:rPr lang="en-US" sz="3600"/>
              <a:t>Second Chronicles 18:18</a:t>
            </a:r>
          </a:p>
        </p:txBody>
      </p:sp>
      <p:sp>
        <p:nvSpPr>
          <p:cNvPr id="4" name="TextBox 3">
            <a:extLst>
              <a:ext uri="{FF2B5EF4-FFF2-40B4-BE49-F238E27FC236}">
                <a16:creationId xmlns:a16="http://schemas.microsoft.com/office/drawing/2014/main" id="{0B34099C-84BF-0243-236C-ED492E241AD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7FFC344-34B5-216E-0B6C-3D01CB21AC7E}"/>
              </a:ext>
            </a:extLst>
          </p:cNvPr>
          <p:cNvSpPr txBox="1"/>
          <p:nvPr/>
        </p:nvSpPr>
        <p:spPr>
          <a:xfrm>
            <a:off x="1016000" y="1905000"/>
            <a:ext cx="10160000" cy="1523494"/>
          </a:xfrm>
          <a:prstGeom prst="rect">
            <a:avLst/>
          </a:prstGeom>
          <a:noFill/>
        </p:spPr>
        <p:txBody>
          <a:bodyPr vert="horz" rtlCol="0">
            <a:spAutoFit/>
          </a:bodyPr>
          <a:lstStyle/>
          <a:p>
            <a:pPr algn="ctr"/>
            <a:r>
              <a:rPr lang="en-US" sz="3100"/>
              <a:t>Micaiah said, "Therefore, hear the word of the LORD. </a:t>
            </a:r>
            <a:r>
              <a:rPr lang="en-US" sz="3100" b="1">
                <a:solidFill>
                  <a:srgbClr val="FF0000"/>
                </a:solidFill>
              </a:rPr>
              <a:t>I saw the LORD sitting on His throne</a:t>
            </a:r>
            <a:r>
              <a:rPr lang="en-US" sz="3100"/>
              <a:t>, and all the host of heaven standing on His right and on His left.</a:t>
            </a:r>
          </a:p>
        </p:txBody>
      </p:sp>
    </p:spTree>
    <p:extLst>
      <p:ext uri="{BB962C8B-B14F-4D97-AF65-F5344CB8AC3E}">
        <p14:creationId xmlns:p14="http://schemas.microsoft.com/office/powerpoint/2010/main" val="2938741208"/>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2AF259-EF3E-598A-11BB-A942E4F59FCD}"/>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C07C5EE4-1C86-91AB-2177-1A19502DFBD8}"/>
              </a:ext>
            </a:extLst>
          </p:cNvPr>
          <p:cNvSpPr txBox="1"/>
          <p:nvPr/>
        </p:nvSpPr>
        <p:spPr>
          <a:xfrm>
            <a:off x="0" y="762000"/>
            <a:ext cx="12192000" cy="646331"/>
          </a:xfrm>
          <a:prstGeom prst="rect">
            <a:avLst/>
          </a:prstGeom>
          <a:noFill/>
        </p:spPr>
        <p:txBody>
          <a:bodyPr vert="horz" rtlCol="0">
            <a:spAutoFit/>
          </a:bodyPr>
          <a:lstStyle/>
          <a:p>
            <a:pPr algn="ctr"/>
            <a:r>
              <a:rPr lang="en-US" sz="3600"/>
              <a:t>Revelation 3:21</a:t>
            </a:r>
          </a:p>
        </p:txBody>
      </p:sp>
      <p:sp>
        <p:nvSpPr>
          <p:cNvPr id="4" name="TextBox 3">
            <a:extLst>
              <a:ext uri="{FF2B5EF4-FFF2-40B4-BE49-F238E27FC236}">
                <a16:creationId xmlns:a16="http://schemas.microsoft.com/office/drawing/2014/main" id="{4F8118E9-BADE-3662-0513-46A738E243E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4D5D77A-699D-4C44-FA89-A096C6191E83}"/>
              </a:ext>
            </a:extLst>
          </p:cNvPr>
          <p:cNvSpPr txBox="1"/>
          <p:nvPr/>
        </p:nvSpPr>
        <p:spPr>
          <a:xfrm>
            <a:off x="1016000" y="1905000"/>
            <a:ext cx="10160000" cy="1523494"/>
          </a:xfrm>
          <a:prstGeom prst="rect">
            <a:avLst/>
          </a:prstGeom>
          <a:noFill/>
        </p:spPr>
        <p:txBody>
          <a:bodyPr vert="horz" rtlCol="0">
            <a:spAutoFit/>
          </a:bodyPr>
          <a:lstStyle/>
          <a:p>
            <a:pPr algn="ctr"/>
            <a:r>
              <a:rPr lang="en-US" sz="3100"/>
              <a:t>He who overcomes, I will grant to him to sit down with Me on My throne, as I also overcame and sat down with </a:t>
            </a:r>
            <a:r>
              <a:rPr lang="en-US" sz="3100" b="1">
                <a:solidFill>
                  <a:srgbClr val="FF0000"/>
                </a:solidFill>
              </a:rPr>
              <a:t>My Father on His throne</a:t>
            </a:r>
            <a:r>
              <a:rPr lang="en-US" sz="3100"/>
              <a:t>.</a:t>
            </a:r>
          </a:p>
        </p:txBody>
      </p:sp>
    </p:spTree>
    <p:extLst>
      <p:ext uri="{BB962C8B-B14F-4D97-AF65-F5344CB8AC3E}">
        <p14:creationId xmlns:p14="http://schemas.microsoft.com/office/powerpoint/2010/main" val="326500568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9F0992-D955-BDAB-2D3D-D4B5083006BE}"/>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6800F97D-0E1A-0244-A3FB-70A1A0260E45}"/>
              </a:ext>
            </a:extLst>
          </p:cNvPr>
          <p:cNvSpPr txBox="1"/>
          <p:nvPr/>
        </p:nvSpPr>
        <p:spPr>
          <a:xfrm>
            <a:off x="0" y="762000"/>
            <a:ext cx="12192000" cy="646331"/>
          </a:xfrm>
          <a:prstGeom prst="rect">
            <a:avLst/>
          </a:prstGeom>
          <a:noFill/>
        </p:spPr>
        <p:txBody>
          <a:bodyPr vert="horz" rtlCol="0">
            <a:spAutoFit/>
          </a:bodyPr>
          <a:lstStyle/>
          <a:p>
            <a:pPr algn="ctr"/>
            <a:r>
              <a:rPr lang="en-US" sz="3600"/>
              <a:t>Hebrews 12:2</a:t>
            </a:r>
          </a:p>
        </p:txBody>
      </p:sp>
      <p:sp>
        <p:nvSpPr>
          <p:cNvPr id="4" name="TextBox 3">
            <a:extLst>
              <a:ext uri="{FF2B5EF4-FFF2-40B4-BE49-F238E27FC236}">
                <a16:creationId xmlns:a16="http://schemas.microsoft.com/office/drawing/2014/main" id="{46ED7A7D-4B65-B09D-6998-D878A9E479A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FE6C1CF-781F-C5E4-986D-C83EE1DF8644}"/>
              </a:ext>
            </a:extLst>
          </p:cNvPr>
          <p:cNvSpPr txBox="1"/>
          <p:nvPr/>
        </p:nvSpPr>
        <p:spPr>
          <a:xfrm>
            <a:off x="1016000" y="1905000"/>
            <a:ext cx="10160000" cy="2000548"/>
          </a:xfrm>
          <a:prstGeom prst="rect">
            <a:avLst/>
          </a:prstGeom>
          <a:noFill/>
        </p:spPr>
        <p:txBody>
          <a:bodyPr vert="horz" rtlCol="0">
            <a:spAutoFit/>
          </a:bodyPr>
          <a:lstStyle/>
          <a:p>
            <a:pPr algn="ctr"/>
            <a:r>
              <a:rPr lang="en-US" sz="3100"/>
              <a:t>fixing our eyes on Jesus, the author and perfecter of faith, who for the joy set before Him endured the cross, despising the shame, and has </a:t>
            </a:r>
            <a:r>
              <a:rPr lang="en-US" sz="3100" b="1">
                <a:solidFill>
                  <a:srgbClr val="FF0000"/>
                </a:solidFill>
              </a:rPr>
              <a:t>sat down at the right hand of the throne of God</a:t>
            </a:r>
            <a:r>
              <a:rPr lang="en-US" sz="3100"/>
              <a:t>.</a:t>
            </a:r>
          </a:p>
        </p:txBody>
      </p:sp>
    </p:spTree>
    <p:extLst>
      <p:ext uri="{BB962C8B-B14F-4D97-AF65-F5344CB8AC3E}">
        <p14:creationId xmlns:p14="http://schemas.microsoft.com/office/powerpoint/2010/main" val="3131889840"/>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7777E8-3F57-79D3-5E35-E1C071EF5434}"/>
              </a:ext>
            </a:extLst>
          </p:cNvPr>
          <p:cNvSpPr txBox="1"/>
          <p:nvPr/>
        </p:nvSpPr>
        <p:spPr>
          <a:xfrm>
            <a:off x="127000" y="127000"/>
            <a:ext cx="7315200" cy="276999"/>
          </a:xfrm>
          <a:prstGeom prst="rect">
            <a:avLst/>
          </a:prstGeom>
          <a:noFill/>
        </p:spPr>
        <p:txBody>
          <a:bodyPr vert="horz" lIns="0" tIns="0" rIns="0" bIns="0" rtlCol="0">
            <a:spAutoFit/>
          </a:bodyPr>
          <a:lstStyle/>
          <a:p>
            <a:r>
              <a:rPr lang="en-US"/>
              <a:t>Throne of Sapphire</a:t>
            </a:r>
          </a:p>
        </p:txBody>
      </p:sp>
      <p:sp>
        <p:nvSpPr>
          <p:cNvPr id="3" name="TextBox 2">
            <a:extLst>
              <a:ext uri="{FF2B5EF4-FFF2-40B4-BE49-F238E27FC236}">
                <a16:creationId xmlns:a16="http://schemas.microsoft.com/office/drawing/2014/main" id="{38BF908D-BDDA-88DD-D01A-F31CED2FD00B}"/>
              </a:ext>
            </a:extLst>
          </p:cNvPr>
          <p:cNvSpPr txBox="1"/>
          <p:nvPr/>
        </p:nvSpPr>
        <p:spPr>
          <a:xfrm>
            <a:off x="0" y="762000"/>
            <a:ext cx="12192000" cy="646331"/>
          </a:xfrm>
          <a:prstGeom prst="rect">
            <a:avLst/>
          </a:prstGeom>
          <a:noFill/>
        </p:spPr>
        <p:txBody>
          <a:bodyPr vert="horz" rtlCol="0">
            <a:spAutoFit/>
          </a:bodyPr>
          <a:lstStyle/>
          <a:p>
            <a:pPr algn="ctr"/>
            <a:r>
              <a:rPr lang="en-US" sz="3600"/>
              <a:t>Jubilees 1:16</a:t>
            </a:r>
          </a:p>
        </p:txBody>
      </p:sp>
      <p:sp>
        <p:nvSpPr>
          <p:cNvPr id="4" name="TextBox 3">
            <a:extLst>
              <a:ext uri="{FF2B5EF4-FFF2-40B4-BE49-F238E27FC236}">
                <a16:creationId xmlns:a16="http://schemas.microsoft.com/office/drawing/2014/main" id="{EAF16994-9265-3E25-49A8-E0F8A8D6145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B02F17C-4381-1290-3EA8-698A2A07A716}"/>
              </a:ext>
            </a:extLst>
          </p:cNvPr>
          <p:cNvSpPr txBox="1"/>
          <p:nvPr/>
        </p:nvSpPr>
        <p:spPr>
          <a:xfrm>
            <a:off x="1016000" y="1905000"/>
            <a:ext cx="10160000" cy="1523494"/>
          </a:xfrm>
          <a:prstGeom prst="rect">
            <a:avLst/>
          </a:prstGeom>
          <a:noFill/>
        </p:spPr>
        <p:txBody>
          <a:bodyPr vert="horz" rtlCol="0">
            <a:spAutoFit/>
          </a:bodyPr>
          <a:lstStyle/>
          <a:p>
            <a:pPr algn="ctr"/>
            <a:r>
              <a:rPr lang="en-US" sz="3100"/>
              <a:t>And </a:t>
            </a:r>
            <a:r>
              <a:rPr lang="en-US" sz="3100" b="1">
                <a:solidFill>
                  <a:srgbClr val="FF0000"/>
                </a:solidFill>
              </a:rPr>
              <a:t>I will build My sanctuary in their midst, and I will dwell with them</a:t>
            </a:r>
            <a:r>
              <a:rPr lang="en-US" sz="3100"/>
              <a:t>, and I will be their God and they shall be My people in truth and righteousness.</a:t>
            </a:r>
          </a:p>
        </p:txBody>
      </p:sp>
    </p:spTree>
    <p:extLst>
      <p:ext uri="{BB962C8B-B14F-4D97-AF65-F5344CB8AC3E}">
        <p14:creationId xmlns:p14="http://schemas.microsoft.com/office/powerpoint/2010/main" val="326576142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B62D4-D6E3-B9B4-A984-37A32854FB81}"/>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What does YHVH do? (What are his ways?)</a:t>
            </a:r>
          </a:p>
        </p:txBody>
      </p:sp>
      <p:sp>
        <p:nvSpPr>
          <p:cNvPr id="3" name="Subtitle 2">
            <a:extLst>
              <a:ext uri="{FF2B5EF4-FFF2-40B4-BE49-F238E27FC236}">
                <a16:creationId xmlns:a16="http://schemas.microsoft.com/office/drawing/2014/main" id="{B69131EE-8DEE-012A-2D6B-9D384F8C112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66419599"/>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F5DC03-20B2-FC76-43E3-C1441B28329A}"/>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YHVH DO? (WHAT ARE HIS WAYS?)</a:t>
            </a:r>
          </a:p>
        </p:txBody>
      </p:sp>
      <p:sp>
        <p:nvSpPr>
          <p:cNvPr id="3" name="TextBox 2">
            <a:extLst>
              <a:ext uri="{FF2B5EF4-FFF2-40B4-BE49-F238E27FC236}">
                <a16:creationId xmlns:a16="http://schemas.microsoft.com/office/drawing/2014/main" id="{FBB0171D-D42D-FF6A-8BA4-CBBD826347E9}"/>
              </a:ext>
            </a:extLst>
          </p:cNvPr>
          <p:cNvSpPr txBox="1"/>
          <p:nvPr/>
        </p:nvSpPr>
        <p:spPr>
          <a:xfrm>
            <a:off x="0" y="762000"/>
            <a:ext cx="12192000" cy="646331"/>
          </a:xfrm>
          <a:prstGeom prst="rect">
            <a:avLst/>
          </a:prstGeom>
          <a:noFill/>
        </p:spPr>
        <p:txBody>
          <a:bodyPr vert="horz" rtlCol="0">
            <a:spAutoFit/>
          </a:bodyPr>
          <a:lstStyle/>
          <a:p>
            <a:pPr algn="ctr"/>
            <a:r>
              <a:rPr lang="en-US" sz="3600"/>
              <a:t>Deuteronomy 28:9</a:t>
            </a:r>
          </a:p>
        </p:txBody>
      </p:sp>
      <p:sp>
        <p:nvSpPr>
          <p:cNvPr id="4" name="TextBox 3">
            <a:extLst>
              <a:ext uri="{FF2B5EF4-FFF2-40B4-BE49-F238E27FC236}">
                <a16:creationId xmlns:a16="http://schemas.microsoft.com/office/drawing/2014/main" id="{58065C00-244B-CA41-F7E5-473429BEFDD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80C459E-1B71-A6E1-E2D9-6F19572B95CF}"/>
              </a:ext>
            </a:extLst>
          </p:cNvPr>
          <p:cNvSpPr txBox="1"/>
          <p:nvPr/>
        </p:nvSpPr>
        <p:spPr>
          <a:xfrm>
            <a:off x="1016000" y="1905000"/>
            <a:ext cx="10160000" cy="1523494"/>
          </a:xfrm>
          <a:prstGeom prst="rect">
            <a:avLst/>
          </a:prstGeom>
          <a:noFill/>
        </p:spPr>
        <p:txBody>
          <a:bodyPr vert="horz" rtlCol="0">
            <a:spAutoFit/>
          </a:bodyPr>
          <a:lstStyle/>
          <a:p>
            <a:pPr algn="ctr"/>
            <a:r>
              <a:rPr lang="en-US" sz="3100"/>
              <a:t>"The LORD will establish you as a holy people to Himself, as He swore to you, </a:t>
            </a:r>
            <a:r>
              <a:rPr lang="en-US" sz="3100" b="1">
                <a:solidFill>
                  <a:srgbClr val="FF0000"/>
                </a:solidFill>
              </a:rPr>
              <a:t>if you keep the commandments of the LORD your God and walk in His ways</a:t>
            </a:r>
            <a:r>
              <a:rPr lang="en-US" sz="3100"/>
              <a:t>.</a:t>
            </a:r>
          </a:p>
        </p:txBody>
      </p:sp>
    </p:spTree>
    <p:extLst>
      <p:ext uri="{BB962C8B-B14F-4D97-AF65-F5344CB8AC3E}">
        <p14:creationId xmlns:p14="http://schemas.microsoft.com/office/powerpoint/2010/main" val="22434756"/>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7EE070-CE3D-BB5E-357E-AB016D85E60C}"/>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YHVH DO? (WHAT ARE HIS WAYS?)</a:t>
            </a:r>
          </a:p>
        </p:txBody>
      </p:sp>
      <p:sp>
        <p:nvSpPr>
          <p:cNvPr id="3" name="TextBox 2">
            <a:extLst>
              <a:ext uri="{FF2B5EF4-FFF2-40B4-BE49-F238E27FC236}">
                <a16:creationId xmlns:a16="http://schemas.microsoft.com/office/drawing/2014/main" id="{454B88AA-F52C-E3CA-70FF-C0015EC31148}"/>
              </a:ext>
            </a:extLst>
          </p:cNvPr>
          <p:cNvSpPr txBox="1"/>
          <p:nvPr/>
        </p:nvSpPr>
        <p:spPr>
          <a:xfrm>
            <a:off x="0" y="762000"/>
            <a:ext cx="12192000" cy="646331"/>
          </a:xfrm>
          <a:prstGeom prst="rect">
            <a:avLst/>
          </a:prstGeom>
          <a:noFill/>
        </p:spPr>
        <p:txBody>
          <a:bodyPr vert="horz" rtlCol="0">
            <a:spAutoFit/>
          </a:bodyPr>
          <a:lstStyle/>
          <a:p>
            <a:pPr algn="ctr"/>
            <a:r>
              <a:rPr lang="en-US" sz="3600"/>
              <a:t>Genesis 18:19</a:t>
            </a:r>
          </a:p>
        </p:txBody>
      </p:sp>
      <p:sp>
        <p:nvSpPr>
          <p:cNvPr id="4" name="TextBox 3">
            <a:extLst>
              <a:ext uri="{FF2B5EF4-FFF2-40B4-BE49-F238E27FC236}">
                <a16:creationId xmlns:a16="http://schemas.microsoft.com/office/drawing/2014/main" id="{6F967EDF-6751-2CC7-A71B-3ABC01486C5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451798A-6535-41DC-9F51-2B40E2DEAA8B}"/>
              </a:ext>
            </a:extLst>
          </p:cNvPr>
          <p:cNvSpPr txBox="1"/>
          <p:nvPr/>
        </p:nvSpPr>
        <p:spPr>
          <a:xfrm>
            <a:off x="1016000" y="1905000"/>
            <a:ext cx="10160000" cy="2477601"/>
          </a:xfrm>
          <a:prstGeom prst="rect">
            <a:avLst/>
          </a:prstGeom>
          <a:noFill/>
        </p:spPr>
        <p:txBody>
          <a:bodyPr vert="horz" rtlCol="0">
            <a:spAutoFit/>
          </a:bodyPr>
          <a:lstStyle/>
          <a:p>
            <a:pPr algn="ctr"/>
            <a:r>
              <a:rPr lang="en-US" sz="3100"/>
              <a:t>"For I have chosen him, so that he may command his children and his household after him </a:t>
            </a:r>
            <a:r>
              <a:rPr lang="en-US" sz="3100" b="1">
                <a:solidFill>
                  <a:srgbClr val="FF0000"/>
                </a:solidFill>
              </a:rPr>
              <a:t>to keep the way of the LORD by doing righteousness and justice</a:t>
            </a:r>
            <a:r>
              <a:rPr lang="en-US" sz="3100"/>
              <a:t>, so that the LORD may bring upon Abraham what He has spoken about him."</a:t>
            </a:r>
          </a:p>
        </p:txBody>
      </p:sp>
    </p:spTree>
    <p:extLst>
      <p:ext uri="{BB962C8B-B14F-4D97-AF65-F5344CB8AC3E}">
        <p14:creationId xmlns:p14="http://schemas.microsoft.com/office/powerpoint/2010/main" val="214276971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E772C4-0977-7F25-0C95-02CFF73CFFD8}"/>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YHVH DO? (WHAT ARE HIS WAYS?)</a:t>
            </a:r>
          </a:p>
        </p:txBody>
      </p:sp>
      <p:sp>
        <p:nvSpPr>
          <p:cNvPr id="3" name="TextBox 2">
            <a:extLst>
              <a:ext uri="{FF2B5EF4-FFF2-40B4-BE49-F238E27FC236}">
                <a16:creationId xmlns:a16="http://schemas.microsoft.com/office/drawing/2014/main" id="{63AC76D9-D228-35FA-8EA6-47541F5E8AD9}"/>
              </a:ext>
            </a:extLst>
          </p:cNvPr>
          <p:cNvSpPr txBox="1"/>
          <p:nvPr/>
        </p:nvSpPr>
        <p:spPr>
          <a:xfrm>
            <a:off x="0" y="762000"/>
            <a:ext cx="12192000" cy="646331"/>
          </a:xfrm>
          <a:prstGeom prst="rect">
            <a:avLst/>
          </a:prstGeom>
          <a:noFill/>
        </p:spPr>
        <p:txBody>
          <a:bodyPr vert="horz" rtlCol="0">
            <a:spAutoFit/>
          </a:bodyPr>
          <a:lstStyle/>
          <a:p>
            <a:pPr algn="ctr"/>
            <a:r>
              <a:rPr lang="en-US" sz="3600"/>
              <a:t>Isaiah 2:3</a:t>
            </a:r>
          </a:p>
        </p:txBody>
      </p:sp>
      <p:sp>
        <p:nvSpPr>
          <p:cNvPr id="4" name="TextBox 3">
            <a:extLst>
              <a:ext uri="{FF2B5EF4-FFF2-40B4-BE49-F238E27FC236}">
                <a16:creationId xmlns:a16="http://schemas.microsoft.com/office/drawing/2014/main" id="{665A7DFD-286C-2E48-A373-3351C7FDC6C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712D661-3929-9E09-6045-D9C7EBBF688F}"/>
              </a:ext>
            </a:extLst>
          </p:cNvPr>
          <p:cNvSpPr txBox="1"/>
          <p:nvPr/>
        </p:nvSpPr>
        <p:spPr>
          <a:xfrm>
            <a:off x="1016000" y="1905000"/>
            <a:ext cx="10160000" cy="2477601"/>
          </a:xfrm>
          <a:prstGeom prst="rect">
            <a:avLst/>
          </a:prstGeom>
          <a:noFill/>
        </p:spPr>
        <p:txBody>
          <a:bodyPr vert="horz" rtlCol="0">
            <a:spAutoFit/>
          </a:bodyPr>
          <a:lstStyle/>
          <a:p>
            <a:pPr algn="ctr"/>
            <a:r>
              <a:rPr lang="en-US" sz="3100"/>
              <a:t>And many peoples will come and say, "Come, let us go up to the mountain of the LORD, To the house of the God of Jacob; That He may teach us concerning His ways And that we may </a:t>
            </a:r>
            <a:r>
              <a:rPr lang="en-US" sz="3100" b="1">
                <a:solidFill>
                  <a:srgbClr val="FF0000"/>
                </a:solidFill>
              </a:rPr>
              <a:t>walk in His paths</a:t>
            </a:r>
            <a:r>
              <a:rPr lang="en-US" sz="3100"/>
              <a:t>." For </a:t>
            </a:r>
            <a:r>
              <a:rPr lang="en-US" sz="3100" b="1">
                <a:solidFill>
                  <a:srgbClr val="FF0000"/>
                </a:solidFill>
              </a:rPr>
              <a:t>the law</a:t>
            </a:r>
            <a:r>
              <a:rPr lang="en-US" sz="3100"/>
              <a:t> will go forth from Zion And the </a:t>
            </a:r>
            <a:r>
              <a:rPr lang="en-US" sz="3100" b="1">
                <a:solidFill>
                  <a:srgbClr val="FF0000"/>
                </a:solidFill>
              </a:rPr>
              <a:t>word of the LORD</a:t>
            </a:r>
            <a:r>
              <a:rPr lang="en-US" sz="3100"/>
              <a:t> from Jerusalem.</a:t>
            </a:r>
          </a:p>
        </p:txBody>
      </p:sp>
    </p:spTree>
    <p:extLst>
      <p:ext uri="{BB962C8B-B14F-4D97-AF65-F5344CB8AC3E}">
        <p14:creationId xmlns:p14="http://schemas.microsoft.com/office/powerpoint/2010/main" val="3927439975"/>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4B384B-F87E-5CEC-3DD2-A3A6B9FD2925}"/>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YHVH DO? (WHAT ARE HIS WAYS?)</a:t>
            </a:r>
          </a:p>
        </p:txBody>
      </p:sp>
      <p:sp>
        <p:nvSpPr>
          <p:cNvPr id="3" name="TextBox 2">
            <a:extLst>
              <a:ext uri="{FF2B5EF4-FFF2-40B4-BE49-F238E27FC236}">
                <a16:creationId xmlns:a16="http://schemas.microsoft.com/office/drawing/2014/main" id="{ED942BAD-16D9-9300-93EC-DD6B5030E8DF}"/>
              </a:ext>
            </a:extLst>
          </p:cNvPr>
          <p:cNvSpPr txBox="1"/>
          <p:nvPr/>
        </p:nvSpPr>
        <p:spPr>
          <a:xfrm>
            <a:off x="0" y="762000"/>
            <a:ext cx="12192000" cy="646331"/>
          </a:xfrm>
          <a:prstGeom prst="rect">
            <a:avLst/>
          </a:prstGeom>
          <a:noFill/>
        </p:spPr>
        <p:txBody>
          <a:bodyPr vert="horz" rtlCol="0">
            <a:spAutoFit/>
          </a:bodyPr>
          <a:lstStyle/>
          <a:p>
            <a:pPr algn="ctr"/>
            <a:r>
              <a:rPr lang="en-US" sz="3600"/>
              <a:t>John 5:19</a:t>
            </a:r>
          </a:p>
        </p:txBody>
      </p:sp>
      <p:sp>
        <p:nvSpPr>
          <p:cNvPr id="4" name="TextBox 3">
            <a:extLst>
              <a:ext uri="{FF2B5EF4-FFF2-40B4-BE49-F238E27FC236}">
                <a16:creationId xmlns:a16="http://schemas.microsoft.com/office/drawing/2014/main" id="{FB83C66B-08A7-289B-C83B-B52F6C868AC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FA4DC94-8CA4-69A2-5F4E-9955617AA06C}"/>
              </a:ext>
            </a:extLst>
          </p:cNvPr>
          <p:cNvSpPr txBox="1"/>
          <p:nvPr/>
        </p:nvSpPr>
        <p:spPr>
          <a:xfrm>
            <a:off x="1016000" y="1905000"/>
            <a:ext cx="10160000" cy="2477601"/>
          </a:xfrm>
          <a:prstGeom prst="rect">
            <a:avLst/>
          </a:prstGeom>
          <a:noFill/>
        </p:spPr>
        <p:txBody>
          <a:bodyPr vert="horz" rtlCol="0">
            <a:spAutoFit/>
          </a:bodyPr>
          <a:lstStyle/>
          <a:p>
            <a:pPr algn="ctr"/>
            <a:r>
              <a:rPr lang="en-US" sz="3100"/>
              <a:t>Therefore Jesus answered and was saying to them, "Truly, truly, I say to you, the Son can do nothing of Himself, unless it is something He sees the Father doing; </a:t>
            </a:r>
            <a:r>
              <a:rPr lang="en-US" sz="3100" b="1">
                <a:solidFill>
                  <a:srgbClr val="FF0000"/>
                </a:solidFill>
              </a:rPr>
              <a:t>for whatever the Father does, these things the Son also does in like manner.</a:t>
            </a:r>
          </a:p>
        </p:txBody>
      </p:sp>
    </p:spTree>
    <p:extLst>
      <p:ext uri="{BB962C8B-B14F-4D97-AF65-F5344CB8AC3E}">
        <p14:creationId xmlns:p14="http://schemas.microsoft.com/office/powerpoint/2010/main" val="342161264"/>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7CC41F-89F0-AFC4-FA86-8BEC10ECC55B}"/>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YHVH DO? (WHAT ARE HIS WAYS?)</a:t>
            </a:r>
          </a:p>
        </p:txBody>
      </p:sp>
      <p:sp>
        <p:nvSpPr>
          <p:cNvPr id="3" name="TextBox 2">
            <a:extLst>
              <a:ext uri="{FF2B5EF4-FFF2-40B4-BE49-F238E27FC236}">
                <a16:creationId xmlns:a16="http://schemas.microsoft.com/office/drawing/2014/main" id="{9EDA4EC5-EABE-9A97-3A37-6CE9D56920FD}"/>
              </a:ext>
            </a:extLst>
          </p:cNvPr>
          <p:cNvSpPr txBox="1"/>
          <p:nvPr/>
        </p:nvSpPr>
        <p:spPr>
          <a:xfrm>
            <a:off x="0" y="762000"/>
            <a:ext cx="12192000" cy="646331"/>
          </a:xfrm>
          <a:prstGeom prst="rect">
            <a:avLst/>
          </a:prstGeom>
          <a:noFill/>
        </p:spPr>
        <p:txBody>
          <a:bodyPr vert="horz" rtlCol="0">
            <a:spAutoFit/>
          </a:bodyPr>
          <a:lstStyle/>
          <a:p>
            <a:pPr algn="ctr"/>
            <a:r>
              <a:rPr lang="en-US" sz="3600"/>
              <a:t>Psalm 25:8-9</a:t>
            </a:r>
          </a:p>
        </p:txBody>
      </p:sp>
      <p:sp>
        <p:nvSpPr>
          <p:cNvPr id="4" name="TextBox 3">
            <a:extLst>
              <a:ext uri="{FF2B5EF4-FFF2-40B4-BE49-F238E27FC236}">
                <a16:creationId xmlns:a16="http://schemas.microsoft.com/office/drawing/2014/main" id="{D6581C3F-F646-94E0-AD38-B5EAF7B6422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3B20E24-7329-30DD-C9D9-8DE4F7966D32}"/>
              </a:ext>
            </a:extLst>
          </p:cNvPr>
          <p:cNvSpPr txBox="1"/>
          <p:nvPr/>
        </p:nvSpPr>
        <p:spPr>
          <a:xfrm>
            <a:off x="1016000" y="1905000"/>
            <a:ext cx="10160000" cy="1523494"/>
          </a:xfrm>
          <a:prstGeom prst="rect">
            <a:avLst/>
          </a:prstGeom>
          <a:noFill/>
        </p:spPr>
        <p:txBody>
          <a:bodyPr vert="horz" rtlCol="0">
            <a:spAutoFit/>
          </a:bodyPr>
          <a:lstStyle/>
          <a:p>
            <a:pPr algn="ctr"/>
            <a:r>
              <a:rPr lang="en-US" sz="3100"/>
              <a:t>Good and upright is the LORD; Therefore He instructs sinners in the way. He leads the humble in justice, And He teaches the humble </a:t>
            </a:r>
            <a:r>
              <a:rPr lang="en-US" sz="3100" b="1">
                <a:solidFill>
                  <a:srgbClr val="FF0000"/>
                </a:solidFill>
              </a:rPr>
              <a:t>His way</a:t>
            </a:r>
            <a:r>
              <a:rPr lang="en-US" sz="3100"/>
              <a:t>.</a:t>
            </a:r>
          </a:p>
        </p:txBody>
      </p:sp>
    </p:spTree>
    <p:extLst>
      <p:ext uri="{BB962C8B-B14F-4D97-AF65-F5344CB8AC3E}">
        <p14:creationId xmlns:p14="http://schemas.microsoft.com/office/powerpoint/2010/main" val="661260898"/>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6577BA-3964-E9C4-7BB7-02FFFE43CED9}"/>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YHVH DO? (WHAT ARE HIS WAYS?)</a:t>
            </a:r>
          </a:p>
        </p:txBody>
      </p:sp>
      <p:sp>
        <p:nvSpPr>
          <p:cNvPr id="3" name="TextBox 2">
            <a:extLst>
              <a:ext uri="{FF2B5EF4-FFF2-40B4-BE49-F238E27FC236}">
                <a16:creationId xmlns:a16="http://schemas.microsoft.com/office/drawing/2014/main" id="{750DF0A6-12D5-38E1-3E3F-44B22FE312B9}"/>
              </a:ext>
            </a:extLst>
          </p:cNvPr>
          <p:cNvSpPr txBox="1"/>
          <p:nvPr/>
        </p:nvSpPr>
        <p:spPr>
          <a:xfrm>
            <a:off x="0" y="762000"/>
            <a:ext cx="12192000" cy="646331"/>
          </a:xfrm>
          <a:prstGeom prst="rect">
            <a:avLst/>
          </a:prstGeom>
          <a:noFill/>
        </p:spPr>
        <p:txBody>
          <a:bodyPr vert="horz" rtlCol="0">
            <a:spAutoFit/>
          </a:bodyPr>
          <a:lstStyle/>
          <a:p>
            <a:pPr algn="ctr"/>
            <a:r>
              <a:rPr lang="en-US" sz="3600"/>
              <a:t>Psalm 86:11</a:t>
            </a:r>
          </a:p>
        </p:txBody>
      </p:sp>
      <p:sp>
        <p:nvSpPr>
          <p:cNvPr id="4" name="TextBox 3">
            <a:extLst>
              <a:ext uri="{FF2B5EF4-FFF2-40B4-BE49-F238E27FC236}">
                <a16:creationId xmlns:a16="http://schemas.microsoft.com/office/drawing/2014/main" id="{6F79B7C8-AB50-DBB8-B255-1343AA140BF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469DFD5-DB7F-5C7F-1A5B-FEE21532604C}"/>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Teach me Your way</a:t>
            </a:r>
            <a:r>
              <a:rPr lang="en-US" sz="3100"/>
              <a:t>, O LORD; I will walk in Your truth; Unite my heart to fear Your name.</a:t>
            </a:r>
          </a:p>
        </p:txBody>
      </p:sp>
    </p:spTree>
    <p:extLst>
      <p:ext uri="{BB962C8B-B14F-4D97-AF65-F5344CB8AC3E}">
        <p14:creationId xmlns:p14="http://schemas.microsoft.com/office/powerpoint/2010/main" val="2893723981"/>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C12FF8-4780-B794-DA60-BC1489ED55F3}"/>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YHVH DO? (WHAT ARE HIS WAYS?)</a:t>
            </a:r>
          </a:p>
        </p:txBody>
      </p:sp>
      <p:sp>
        <p:nvSpPr>
          <p:cNvPr id="3" name="TextBox 2">
            <a:extLst>
              <a:ext uri="{FF2B5EF4-FFF2-40B4-BE49-F238E27FC236}">
                <a16:creationId xmlns:a16="http://schemas.microsoft.com/office/drawing/2014/main" id="{CF01F333-4655-B6A6-1A5A-1159DD5B4100}"/>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7:19-24</a:t>
            </a:r>
          </a:p>
        </p:txBody>
      </p:sp>
      <p:sp>
        <p:nvSpPr>
          <p:cNvPr id="4" name="TextBox 3">
            <a:extLst>
              <a:ext uri="{FF2B5EF4-FFF2-40B4-BE49-F238E27FC236}">
                <a16:creationId xmlns:a16="http://schemas.microsoft.com/office/drawing/2014/main" id="{A1485976-350B-44EE-727C-6AF66EF3A26D}"/>
              </a:ext>
            </a:extLst>
          </p:cNvPr>
          <p:cNvSpPr txBox="1"/>
          <p:nvPr/>
        </p:nvSpPr>
        <p:spPr>
          <a:xfrm>
            <a:off x="0" y="1270000"/>
            <a:ext cx="12192000" cy="400110"/>
          </a:xfrm>
          <a:prstGeom prst="rect">
            <a:avLst/>
          </a:prstGeom>
          <a:noFill/>
        </p:spPr>
        <p:txBody>
          <a:bodyPr vert="horz" rtlCol="0">
            <a:spAutoFit/>
          </a:bodyPr>
          <a:lstStyle/>
          <a:p>
            <a:pPr algn="ctr"/>
            <a:r>
              <a:rPr lang="en-US" sz="2000"/>
              <a:t>(1611 KJV, King James Version)</a:t>
            </a:r>
          </a:p>
        </p:txBody>
      </p:sp>
      <p:sp>
        <p:nvSpPr>
          <p:cNvPr id="5" name="TextBox 4">
            <a:extLst>
              <a:ext uri="{FF2B5EF4-FFF2-40B4-BE49-F238E27FC236}">
                <a16:creationId xmlns:a16="http://schemas.microsoft.com/office/drawing/2014/main" id="{CC7E12CF-323A-D8F3-64C8-BAAC0255DA96}"/>
              </a:ext>
            </a:extLst>
          </p:cNvPr>
          <p:cNvSpPr txBox="1"/>
          <p:nvPr/>
        </p:nvSpPr>
        <p:spPr>
          <a:xfrm>
            <a:off x="1016000" y="1905000"/>
            <a:ext cx="10160000" cy="4385816"/>
          </a:xfrm>
          <a:prstGeom prst="rect">
            <a:avLst/>
          </a:prstGeom>
          <a:noFill/>
        </p:spPr>
        <p:txBody>
          <a:bodyPr vert="horz" rtlCol="0">
            <a:spAutoFit/>
          </a:bodyPr>
          <a:lstStyle/>
          <a:p>
            <a:pPr algn="ctr"/>
            <a:r>
              <a:rPr lang="en-US" sz="3100"/>
              <a:t>And he said unto me. There is no judge above God, and none that hath understanding above the Highest. For there be many that perish in this life, because </a:t>
            </a:r>
            <a:r>
              <a:rPr lang="en-US" sz="3100" b="1">
                <a:solidFill>
                  <a:srgbClr val="FF0000"/>
                </a:solidFill>
              </a:rPr>
              <a:t>they despise the law of God that is set before them</a:t>
            </a:r>
            <a:r>
              <a:rPr lang="en-US" sz="3100"/>
              <a:t>. For God hath given strait commandment to such as came, what they should do to live, even as they came, and what they should observe to avoid punishment. Nevertheless they were not obedient unto him; but spoke against him, and imagined vain things; (Continued...)</a:t>
            </a:r>
          </a:p>
        </p:txBody>
      </p:sp>
    </p:spTree>
    <p:extLst>
      <p:ext uri="{BB962C8B-B14F-4D97-AF65-F5344CB8AC3E}">
        <p14:creationId xmlns:p14="http://schemas.microsoft.com/office/powerpoint/2010/main" val="780367767"/>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0DD5D4-36CF-C2A7-4E2F-85D68FC3B9CF}"/>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YHVH DO? (WHAT ARE HIS WAYS?)</a:t>
            </a:r>
          </a:p>
        </p:txBody>
      </p:sp>
      <p:sp>
        <p:nvSpPr>
          <p:cNvPr id="3" name="TextBox 2">
            <a:extLst>
              <a:ext uri="{FF2B5EF4-FFF2-40B4-BE49-F238E27FC236}">
                <a16:creationId xmlns:a16="http://schemas.microsoft.com/office/drawing/2014/main" id="{E845150D-6B55-4EE6-D1EA-0B74C20D9C5A}"/>
              </a:ext>
            </a:extLst>
          </p:cNvPr>
          <p:cNvSpPr txBox="1"/>
          <p:nvPr/>
        </p:nvSpPr>
        <p:spPr>
          <a:xfrm>
            <a:off x="1016000" y="635000"/>
            <a:ext cx="10160000" cy="2477601"/>
          </a:xfrm>
          <a:prstGeom prst="rect">
            <a:avLst/>
          </a:prstGeom>
          <a:noFill/>
        </p:spPr>
        <p:txBody>
          <a:bodyPr vert="horz" rtlCol="0">
            <a:spAutoFit/>
          </a:bodyPr>
          <a:lstStyle/>
          <a:p>
            <a:pPr algn="ctr"/>
            <a:r>
              <a:rPr lang="en-US" sz="3100"/>
              <a:t>And deceived themselves by their wicked deeds; and said of the most High, that he is not; and knew not his ways: </a:t>
            </a:r>
            <a:r>
              <a:rPr lang="en-US" sz="3100" b="1">
                <a:solidFill>
                  <a:srgbClr val="FF0000"/>
                </a:solidFill>
              </a:rPr>
              <a:t>But his law have they despised</a:t>
            </a:r>
            <a:r>
              <a:rPr lang="en-US" sz="3100"/>
              <a:t>, and denied his covenants; in his statutes have they not been faithful, </a:t>
            </a:r>
            <a:r>
              <a:rPr lang="en-US" sz="3100" b="1">
                <a:solidFill>
                  <a:srgbClr val="FF0000"/>
                </a:solidFill>
              </a:rPr>
              <a:t>and have not performed his works</a:t>
            </a:r>
            <a:r>
              <a:rPr lang="en-US" sz="3100"/>
              <a:t>.</a:t>
            </a:r>
          </a:p>
        </p:txBody>
      </p:sp>
    </p:spTree>
    <p:extLst>
      <p:ext uri="{BB962C8B-B14F-4D97-AF65-F5344CB8AC3E}">
        <p14:creationId xmlns:p14="http://schemas.microsoft.com/office/powerpoint/2010/main" val="2187786958"/>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47F17-74F8-AB64-26AF-F73E8233271A}"/>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a Father</a:t>
            </a:r>
          </a:p>
        </p:txBody>
      </p:sp>
      <p:sp>
        <p:nvSpPr>
          <p:cNvPr id="3" name="Subtitle 2">
            <a:extLst>
              <a:ext uri="{FF2B5EF4-FFF2-40B4-BE49-F238E27FC236}">
                <a16:creationId xmlns:a16="http://schemas.microsoft.com/office/drawing/2014/main" id="{2B94A9E9-2288-B294-E213-AE785B5847E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00843307"/>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19D9F-5CEE-633B-E332-FE1F87123B21}"/>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Father of Spirits</a:t>
            </a:r>
          </a:p>
        </p:txBody>
      </p:sp>
      <p:sp>
        <p:nvSpPr>
          <p:cNvPr id="3" name="Subtitle 2">
            <a:extLst>
              <a:ext uri="{FF2B5EF4-FFF2-40B4-BE49-F238E27FC236}">
                <a16:creationId xmlns:a16="http://schemas.microsoft.com/office/drawing/2014/main" id="{64A8E843-AFD3-5C5B-685E-3C056D5C0BA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23547923"/>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08F150-08DE-C062-D5B8-1BE1BD4C8D69}"/>
              </a:ext>
            </a:extLst>
          </p:cNvPr>
          <p:cNvSpPr txBox="1"/>
          <p:nvPr/>
        </p:nvSpPr>
        <p:spPr>
          <a:xfrm>
            <a:off x="127000" y="127000"/>
            <a:ext cx="7315200" cy="276999"/>
          </a:xfrm>
          <a:prstGeom prst="rect">
            <a:avLst/>
          </a:prstGeom>
          <a:noFill/>
        </p:spPr>
        <p:txBody>
          <a:bodyPr vert="horz" lIns="0" tIns="0" rIns="0" bIns="0" rtlCol="0">
            <a:spAutoFit/>
          </a:bodyPr>
          <a:lstStyle/>
          <a:p>
            <a:r>
              <a:rPr lang="en-US"/>
              <a:t>Father of Spirits</a:t>
            </a:r>
          </a:p>
        </p:txBody>
      </p:sp>
      <p:sp>
        <p:nvSpPr>
          <p:cNvPr id="3" name="TextBox 2">
            <a:extLst>
              <a:ext uri="{FF2B5EF4-FFF2-40B4-BE49-F238E27FC236}">
                <a16:creationId xmlns:a16="http://schemas.microsoft.com/office/drawing/2014/main" id="{E9DDB69F-5226-516F-E012-7372D51106B7}"/>
              </a:ext>
            </a:extLst>
          </p:cNvPr>
          <p:cNvSpPr txBox="1"/>
          <p:nvPr/>
        </p:nvSpPr>
        <p:spPr>
          <a:xfrm>
            <a:off x="0" y="762000"/>
            <a:ext cx="12192000" cy="646331"/>
          </a:xfrm>
          <a:prstGeom prst="rect">
            <a:avLst/>
          </a:prstGeom>
          <a:noFill/>
        </p:spPr>
        <p:txBody>
          <a:bodyPr vert="horz" rtlCol="0">
            <a:spAutoFit/>
          </a:bodyPr>
          <a:lstStyle/>
          <a:p>
            <a:pPr algn="ctr"/>
            <a:r>
              <a:rPr lang="en-US" sz="3600"/>
              <a:t>Hebrews 12:9</a:t>
            </a:r>
          </a:p>
        </p:txBody>
      </p:sp>
      <p:sp>
        <p:nvSpPr>
          <p:cNvPr id="4" name="TextBox 3">
            <a:extLst>
              <a:ext uri="{FF2B5EF4-FFF2-40B4-BE49-F238E27FC236}">
                <a16:creationId xmlns:a16="http://schemas.microsoft.com/office/drawing/2014/main" id="{76850EA8-43FB-2249-8DD8-1F787C75FBF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BE79E9C-B9AF-B87B-1993-38002D8B49E9}"/>
              </a:ext>
            </a:extLst>
          </p:cNvPr>
          <p:cNvSpPr txBox="1"/>
          <p:nvPr/>
        </p:nvSpPr>
        <p:spPr>
          <a:xfrm>
            <a:off x="1016000" y="1905000"/>
            <a:ext cx="10160000" cy="1523494"/>
          </a:xfrm>
          <a:prstGeom prst="rect">
            <a:avLst/>
          </a:prstGeom>
          <a:noFill/>
        </p:spPr>
        <p:txBody>
          <a:bodyPr vert="horz" rtlCol="0">
            <a:spAutoFit/>
          </a:bodyPr>
          <a:lstStyle/>
          <a:p>
            <a:pPr algn="ctr"/>
            <a:r>
              <a:rPr lang="en-US" sz="3100"/>
              <a:t>Furthermore, we had earthly fathers to discipline us, and we respected them; shall we not much rather be subject to the </a:t>
            </a:r>
            <a:r>
              <a:rPr lang="en-US" sz="3100" b="1">
                <a:solidFill>
                  <a:srgbClr val="FF0000"/>
                </a:solidFill>
              </a:rPr>
              <a:t>Father of spirits</a:t>
            </a:r>
            <a:r>
              <a:rPr lang="en-US" sz="3100"/>
              <a:t>, and live?</a:t>
            </a:r>
          </a:p>
        </p:txBody>
      </p:sp>
    </p:spTree>
    <p:extLst>
      <p:ext uri="{BB962C8B-B14F-4D97-AF65-F5344CB8AC3E}">
        <p14:creationId xmlns:p14="http://schemas.microsoft.com/office/powerpoint/2010/main" val="2582961873"/>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4FC0AD-90DF-ECF8-0024-DEE5B8E3AE82}"/>
              </a:ext>
            </a:extLst>
          </p:cNvPr>
          <p:cNvSpPr txBox="1"/>
          <p:nvPr/>
        </p:nvSpPr>
        <p:spPr>
          <a:xfrm>
            <a:off x="127000" y="127000"/>
            <a:ext cx="7315200" cy="276999"/>
          </a:xfrm>
          <a:prstGeom prst="rect">
            <a:avLst/>
          </a:prstGeom>
          <a:noFill/>
        </p:spPr>
        <p:txBody>
          <a:bodyPr vert="horz" lIns="0" tIns="0" rIns="0" bIns="0" rtlCol="0">
            <a:spAutoFit/>
          </a:bodyPr>
          <a:lstStyle/>
          <a:p>
            <a:r>
              <a:rPr lang="en-US"/>
              <a:t>Father of Spirits</a:t>
            </a:r>
          </a:p>
        </p:txBody>
      </p:sp>
      <p:sp>
        <p:nvSpPr>
          <p:cNvPr id="3" name="TextBox 2">
            <a:extLst>
              <a:ext uri="{FF2B5EF4-FFF2-40B4-BE49-F238E27FC236}">
                <a16:creationId xmlns:a16="http://schemas.microsoft.com/office/drawing/2014/main" id="{27BBA035-D8C0-0EF2-50E0-C221F0BBF7C4}"/>
              </a:ext>
            </a:extLst>
          </p:cNvPr>
          <p:cNvSpPr txBox="1"/>
          <p:nvPr/>
        </p:nvSpPr>
        <p:spPr>
          <a:xfrm>
            <a:off x="0" y="762000"/>
            <a:ext cx="12192000" cy="646331"/>
          </a:xfrm>
          <a:prstGeom prst="rect">
            <a:avLst/>
          </a:prstGeom>
          <a:noFill/>
        </p:spPr>
        <p:txBody>
          <a:bodyPr vert="horz" rtlCol="0">
            <a:spAutoFit/>
          </a:bodyPr>
          <a:lstStyle/>
          <a:p>
            <a:pPr algn="ctr"/>
            <a:r>
              <a:rPr lang="en-US" sz="3600"/>
              <a:t>Deuteronomy 32:6</a:t>
            </a:r>
          </a:p>
        </p:txBody>
      </p:sp>
      <p:sp>
        <p:nvSpPr>
          <p:cNvPr id="4" name="TextBox 3">
            <a:extLst>
              <a:ext uri="{FF2B5EF4-FFF2-40B4-BE49-F238E27FC236}">
                <a16:creationId xmlns:a16="http://schemas.microsoft.com/office/drawing/2014/main" id="{BFF25FBC-BDAA-A0F2-6950-68C00216E98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147A6AE-2291-FDC1-41F7-DB50252FE6B5}"/>
              </a:ext>
            </a:extLst>
          </p:cNvPr>
          <p:cNvSpPr txBox="1"/>
          <p:nvPr/>
        </p:nvSpPr>
        <p:spPr>
          <a:xfrm>
            <a:off x="1016000" y="1905000"/>
            <a:ext cx="10160000" cy="1523494"/>
          </a:xfrm>
          <a:prstGeom prst="rect">
            <a:avLst/>
          </a:prstGeom>
          <a:noFill/>
        </p:spPr>
        <p:txBody>
          <a:bodyPr vert="horz" rtlCol="0">
            <a:spAutoFit/>
          </a:bodyPr>
          <a:lstStyle/>
          <a:p>
            <a:pPr algn="ctr"/>
            <a:r>
              <a:rPr lang="en-US" sz="3100"/>
              <a:t>"Do you thus repay the LORD, O foolish and unwise people? </a:t>
            </a:r>
            <a:r>
              <a:rPr lang="en-US" sz="3100" b="1">
                <a:solidFill>
                  <a:srgbClr val="FF0000"/>
                </a:solidFill>
              </a:rPr>
              <a:t>Is not He your Father</a:t>
            </a:r>
            <a:r>
              <a:rPr lang="en-US" sz="3100"/>
              <a:t> who has bought you? He has made you and established you.</a:t>
            </a:r>
          </a:p>
        </p:txBody>
      </p:sp>
    </p:spTree>
    <p:extLst>
      <p:ext uri="{BB962C8B-B14F-4D97-AF65-F5344CB8AC3E}">
        <p14:creationId xmlns:p14="http://schemas.microsoft.com/office/powerpoint/2010/main" val="880875699"/>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68ABD1-7F2F-7296-50C5-EE768ECB4316}"/>
              </a:ext>
            </a:extLst>
          </p:cNvPr>
          <p:cNvSpPr txBox="1"/>
          <p:nvPr/>
        </p:nvSpPr>
        <p:spPr>
          <a:xfrm>
            <a:off x="127000" y="127000"/>
            <a:ext cx="7315200" cy="276999"/>
          </a:xfrm>
          <a:prstGeom prst="rect">
            <a:avLst/>
          </a:prstGeom>
          <a:noFill/>
        </p:spPr>
        <p:txBody>
          <a:bodyPr vert="horz" lIns="0" tIns="0" rIns="0" bIns="0" rtlCol="0">
            <a:spAutoFit/>
          </a:bodyPr>
          <a:lstStyle/>
          <a:p>
            <a:r>
              <a:rPr lang="en-US"/>
              <a:t>Father of Spirits</a:t>
            </a:r>
          </a:p>
        </p:txBody>
      </p:sp>
      <p:sp>
        <p:nvSpPr>
          <p:cNvPr id="3" name="TextBox 2">
            <a:extLst>
              <a:ext uri="{FF2B5EF4-FFF2-40B4-BE49-F238E27FC236}">
                <a16:creationId xmlns:a16="http://schemas.microsoft.com/office/drawing/2014/main" id="{288BC02C-5517-02D7-586F-9D9205C33A0F}"/>
              </a:ext>
            </a:extLst>
          </p:cNvPr>
          <p:cNvSpPr txBox="1"/>
          <p:nvPr/>
        </p:nvSpPr>
        <p:spPr>
          <a:xfrm>
            <a:off x="0" y="762000"/>
            <a:ext cx="12192000" cy="646331"/>
          </a:xfrm>
          <a:prstGeom prst="rect">
            <a:avLst/>
          </a:prstGeom>
          <a:noFill/>
        </p:spPr>
        <p:txBody>
          <a:bodyPr vert="horz" rtlCol="0">
            <a:spAutoFit/>
          </a:bodyPr>
          <a:lstStyle/>
          <a:p>
            <a:pPr algn="ctr"/>
            <a:r>
              <a:rPr lang="en-US" sz="3600"/>
              <a:t>Ephesians 4:6</a:t>
            </a:r>
          </a:p>
        </p:txBody>
      </p:sp>
      <p:sp>
        <p:nvSpPr>
          <p:cNvPr id="4" name="TextBox 3">
            <a:extLst>
              <a:ext uri="{FF2B5EF4-FFF2-40B4-BE49-F238E27FC236}">
                <a16:creationId xmlns:a16="http://schemas.microsoft.com/office/drawing/2014/main" id="{6DE9DC29-DE9A-3FC0-FAD4-EAB7B6E9482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7AA5527-61D4-0DDF-95B2-C2C003FCB123}"/>
              </a:ext>
            </a:extLst>
          </p:cNvPr>
          <p:cNvSpPr txBox="1"/>
          <p:nvPr/>
        </p:nvSpPr>
        <p:spPr>
          <a:xfrm>
            <a:off x="1016000" y="1905000"/>
            <a:ext cx="10160000" cy="1046440"/>
          </a:xfrm>
          <a:prstGeom prst="rect">
            <a:avLst/>
          </a:prstGeom>
          <a:noFill/>
        </p:spPr>
        <p:txBody>
          <a:bodyPr vert="horz" rtlCol="0">
            <a:spAutoFit/>
          </a:bodyPr>
          <a:lstStyle/>
          <a:p>
            <a:pPr algn="ctr"/>
            <a:r>
              <a:rPr lang="en-US" sz="3100"/>
              <a:t>one God and </a:t>
            </a:r>
            <a:r>
              <a:rPr lang="en-US" sz="3100" b="1">
                <a:solidFill>
                  <a:srgbClr val="FF0000"/>
                </a:solidFill>
              </a:rPr>
              <a:t>Father of all</a:t>
            </a:r>
            <a:r>
              <a:rPr lang="en-US" sz="3100"/>
              <a:t> who is over all and through all and in all.</a:t>
            </a:r>
          </a:p>
        </p:txBody>
      </p:sp>
    </p:spTree>
    <p:extLst>
      <p:ext uri="{BB962C8B-B14F-4D97-AF65-F5344CB8AC3E}">
        <p14:creationId xmlns:p14="http://schemas.microsoft.com/office/powerpoint/2010/main" val="2809671522"/>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F0EE7D-E3D4-3019-2743-A35EAC166319}"/>
              </a:ext>
            </a:extLst>
          </p:cNvPr>
          <p:cNvSpPr txBox="1"/>
          <p:nvPr/>
        </p:nvSpPr>
        <p:spPr>
          <a:xfrm>
            <a:off x="127000" y="127000"/>
            <a:ext cx="7315200" cy="276999"/>
          </a:xfrm>
          <a:prstGeom prst="rect">
            <a:avLst/>
          </a:prstGeom>
          <a:noFill/>
        </p:spPr>
        <p:txBody>
          <a:bodyPr vert="horz" lIns="0" tIns="0" rIns="0" bIns="0" rtlCol="0">
            <a:spAutoFit/>
          </a:bodyPr>
          <a:lstStyle/>
          <a:p>
            <a:r>
              <a:rPr lang="en-US"/>
              <a:t>Father of Spirits</a:t>
            </a:r>
          </a:p>
        </p:txBody>
      </p:sp>
      <p:sp>
        <p:nvSpPr>
          <p:cNvPr id="3" name="TextBox 2">
            <a:extLst>
              <a:ext uri="{FF2B5EF4-FFF2-40B4-BE49-F238E27FC236}">
                <a16:creationId xmlns:a16="http://schemas.microsoft.com/office/drawing/2014/main" id="{889685D6-27DD-30AC-2539-E650FBDCEDE5}"/>
              </a:ext>
            </a:extLst>
          </p:cNvPr>
          <p:cNvSpPr txBox="1"/>
          <p:nvPr/>
        </p:nvSpPr>
        <p:spPr>
          <a:xfrm>
            <a:off x="0" y="762000"/>
            <a:ext cx="12192000" cy="646331"/>
          </a:xfrm>
          <a:prstGeom prst="rect">
            <a:avLst/>
          </a:prstGeom>
          <a:noFill/>
        </p:spPr>
        <p:txBody>
          <a:bodyPr vert="horz" rtlCol="0">
            <a:spAutoFit/>
          </a:bodyPr>
          <a:lstStyle/>
          <a:p>
            <a:pPr algn="ctr"/>
            <a:r>
              <a:rPr lang="en-US" sz="3600"/>
              <a:t>First Peter 4:19</a:t>
            </a:r>
          </a:p>
        </p:txBody>
      </p:sp>
      <p:sp>
        <p:nvSpPr>
          <p:cNvPr id="4" name="TextBox 3">
            <a:extLst>
              <a:ext uri="{FF2B5EF4-FFF2-40B4-BE49-F238E27FC236}">
                <a16:creationId xmlns:a16="http://schemas.microsoft.com/office/drawing/2014/main" id="{289FBA0B-659E-F6AA-EC0C-509B24131FF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BEF44D5-4352-04D0-BF97-E907270F5105}"/>
              </a:ext>
            </a:extLst>
          </p:cNvPr>
          <p:cNvSpPr txBox="1"/>
          <p:nvPr/>
        </p:nvSpPr>
        <p:spPr>
          <a:xfrm>
            <a:off x="1016000" y="1905000"/>
            <a:ext cx="10160000" cy="1523494"/>
          </a:xfrm>
          <a:prstGeom prst="rect">
            <a:avLst/>
          </a:prstGeom>
          <a:noFill/>
        </p:spPr>
        <p:txBody>
          <a:bodyPr vert="horz" rtlCol="0">
            <a:spAutoFit/>
          </a:bodyPr>
          <a:lstStyle/>
          <a:p>
            <a:pPr algn="ctr"/>
            <a:r>
              <a:rPr lang="en-US" sz="3100"/>
              <a:t>Wherefore let them also that suffer according to the will of God commit their souls in well-doing unto </a:t>
            </a:r>
            <a:r>
              <a:rPr lang="en-US" sz="3100" b="1">
                <a:solidFill>
                  <a:srgbClr val="FF0000"/>
                </a:solidFill>
              </a:rPr>
              <a:t>a faithful Creator</a:t>
            </a:r>
            <a:r>
              <a:rPr lang="en-US" sz="3100"/>
              <a:t>.</a:t>
            </a:r>
          </a:p>
        </p:txBody>
      </p:sp>
    </p:spTree>
    <p:extLst>
      <p:ext uri="{BB962C8B-B14F-4D97-AF65-F5344CB8AC3E}">
        <p14:creationId xmlns:p14="http://schemas.microsoft.com/office/powerpoint/2010/main" val="930740324"/>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9EBE12-C441-31DF-A270-431C7B8E1FAB}"/>
              </a:ext>
            </a:extLst>
          </p:cNvPr>
          <p:cNvSpPr txBox="1"/>
          <p:nvPr/>
        </p:nvSpPr>
        <p:spPr>
          <a:xfrm>
            <a:off x="127000" y="127000"/>
            <a:ext cx="7315200" cy="276999"/>
          </a:xfrm>
          <a:prstGeom prst="rect">
            <a:avLst/>
          </a:prstGeom>
          <a:noFill/>
        </p:spPr>
        <p:txBody>
          <a:bodyPr vert="horz" lIns="0" tIns="0" rIns="0" bIns="0" rtlCol="0">
            <a:spAutoFit/>
          </a:bodyPr>
          <a:lstStyle/>
          <a:p>
            <a:r>
              <a:rPr lang="en-US"/>
              <a:t>Father of Spirits</a:t>
            </a:r>
          </a:p>
        </p:txBody>
      </p:sp>
      <p:sp>
        <p:nvSpPr>
          <p:cNvPr id="3" name="TextBox 2">
            <a:extLst>
              <a:ext uri="{FF2B5EF4-FFF2-40B4-BE49-F238E27FC236}">
                <a16:creationId xmlns:a16="http://schemas.microsoft.com/office/drawing/2014/main" id="{CC0105EB-B138-308D-DA4D-C2D14F2C7655}"/>
              </a:ext>
            </a:extLst>
          </p:cNvPr>
          <p:cNvSpPr txBox="1"/>
          <p:nvPr/>
        </p:nvSpPr>
        <p:spPr>
          <a:xfrm>
            <a:off x="0" y="762000"/>
            <a:ext cx="12192000" cy="646331"/>
          </a:xfrm>
          <a:prstGeom prst="rect">
            <a:avLst/>
          </a:prstGeom>
          <a:noFill/>
        </p:spPr>
        <p:txBody>
          <a:bodyPr vert="horz" rtlCol="0">
            <a:spAutoFit/>
          </a:bodyPr>
          <a:lstStyle/>
          <a:p>
            <a:pPr algn="ctr"/>
            <a:r>
              <a:rPr lang="en-US" sz="3600"/>
              <a:t>Isaiah 63:16</a:t>
            </a:r>
          </a:p>
        </p:txBody>
      </p:sp>
      <p:sp>
        <p:nvSpPr>
          <p:cNvPr id="4" name="TextBox 3">
            <a:extLst>
              <a:ext uri="{FF2B5EF4-FFF2-40B4-BE49-F238E27FC236}">
                <a16:creationId xmlns:a16="http://schemas.microsoft.com/office/drawing/2014/main" id="{6E27C766-0B5A-5C39-C854-A8804D12986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5B4AD8E-4310-8DC5-D09C-ADB90DDFA3B0}"/>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For You are our Father</a:t>
            </a:r>
            <a:r>
              <a:rPr lang="en-US" sz="3100"/>
              <a:t>, though Abraham does not know us And Israel does not recognize us. You, O LORD, are </a:t>
            </a:r>
            <a:r>
              <a:rPr lang="en-US" sz="3100" b="1">
                <a:solidFill>
                  <a:srgbClr val="FF0000"/>
                </a:solidFill>
              </a:rPr>
              <a:t>our Father</a:t>
            </a:r>
            <a:r>
              <a:rPr lang="en-US" sz="3100"/>
              <a:t>, Our Redeemer from of old is Your name.</a:t>
            </a:r>
          </a:p>
        </p:txBody>
      </p:sp>
    </p:spTree>
    <p:extLst>
      <p:ext uri="{BB962C8B-B14F-4D97-AF65-F5344CB8AC3E}">
        <p14:creationId xmlns:p14="http://schemas.microsoft.com/office/powerpoint/2010/main" val="164781871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4F01DF-A65C-8DBA-4700-CD0527F8E1ED}"/>
              </a:ext>
            </a:extLst>
          </p:cNvPr>
          <p:cNvSpPr txBox="1"/>
          <p:nvPr/>
        </p:nvSpPr>
        <p:spPr>
          <a:xfrm>
            <a:off x="127000" y="127000"/>
            <a:ext cx="7315200" cy="276999"/>
          </a:xfrm>
          <a:prstGeom prst="rect">
            <a:avLst/>
          </a:prstGeom>
          <a:noFill/>
        </p:spPr>
        <p:txBody>
          <a:bodyPr vert="horz" lIns="0" tIns="0" rIns="0" bIns="0" rtlCol="0">
            <a:spAutoFit/>
          </a:bodyPr>
          <a:lstStyle/>
          <a:p>
            <a:r>
              <a:rPr lang="en-US"/>
              <a:t>Father of Spirits</a:t>
            </a:r>
          </a:p>
        </p:txBody>
      </p:sp>
      <p:sp>
        <p:nvSpPr>
          <p:cNvPr id="3" name="TextBox 2">
            <a:extLst>
              <a:ext uri="{FF2B5EF4-FFF2-40B4-BE49-F238E27FC236}">
                <a16:creationId xmlns:a16="http://schemas.microsoft.com/office/drawing/2014/main" id="{5382E8D3-86E9-5BB7-80C0-DF3DA5B60006}"/>
              </a:ext>
            </a:extLst>
          </p:cNvPr>
          <p:cNvSpPr txBox="1"/>
          <p:nvPr/>
        </p:nvSpPr>
        <p:spPr>
          <a:xfrm>
            <a:off x="0" y="762000"/>
            <a:ext cx="12192000" cy="646331"/>
          </a:xfrm>
          <a:prstGeom prst="rect">
            <a:avLst/>
          </a:prstGeom>
          <a:noFill/>
        </p:spPr>
        <p:txBody>
          <a:bodyPr vert="horz" rtlCol="0">
            <a:spAutoFit/>
          </a:bodyPr>
          <a:lstStyle/>
          <a:p>
            <a:pPr algn="ctr"/>
            <a:r>
              <a:rPr lang="en-US" sz="3600"/>
              <a:t>Isaiah 64:8</a:t>
            </a:r>
          </a:p>
        </p:txBody>
      </p:sp>
      <p:sp>
        <p:nvSpPr>
          <p:cNvPr id="4" name="TextBox 3">
            <a:extLst>
              <a:ext uri="{FF2B5EF4-FFF2-40B4-BE49-F238E27FC236}">
                <a16:creationId xmlns:a16="http://schemas.microsoft.com/office/drawing/2014/main" id="{872D8239-311A-F18D-B85A-4E23F596E98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22BA78-D5B4-6D6A-DF9F-F8A05AE85E75}"/>
              </a:ext>
            </a:extLst>
          </p:cNvPr>
          <p:cNvSpPr txBox="1"/>
          <p:nvPr/>
        </p:nvSpPr>
        <p:spPr>
          <a:xfrm>
            <a:off x="1016000" y="1905000"/>
            <a:ext cx="10160000" cy="1046440"/>
          </a:xfrm>
          <a:prstGeom prst="rect">
            <a:avLst/>
          </a:prstGeom>
          <a:noFill/>
        </p:spPr>
        <p:txBody>
          <a:bodyPr vert="horz" rtlCol="0">
            <a:spAutoFit/>
          </a:bodyPr>
          <a:lstStyle/>
          <a:p>
            <a:pPr algn="ctr"/>
            <a:r>
              <a:rPr lang="en-US" sz="3100"/>
              <a:t>But now, O LORD, </a:t>
            </a:r>
            <a:r>
              <a:rPr lang="en-US" sz="3100" b="1">
                <a:solidFill>
                  <a:srgbClr val="FF0000"/>
                </a:solidFill>
              </a:rPr>
              <a:t>You are our Father</a:t>
            </a:r>
            <a:r>
              <a:rPr lang="en-US" sz="3100"/>
              <a:t>, We are the clay, and You our potter; And all of us are the work of Your hand.</a:t>
            </a:r>
          </a:p>
        </p:txBody>
      </p:sp>
    </p:spTree>
    <p:extLst>
      <p:ext uri="{BB962C8B-B14F-4D97-AF65-F5344CB8AC3E}">
        <p14:creationId xmlns:p14="http://schemas.microsoft.com/office/powerpoint/2010/main" val="1716525396"/>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EEE698-74A7-D320-1594-DCF265111363}"/>
              </a:ext>
            </a:extLst>
          </p:cNvPr>
          <p:cNvSpPr txBox="1"/>
          <p:nvPr/>
        </p:nvSpPr>
        <p:spPr>
          <a:xfrm>
            <a:off x="127000" y="127000"/>
            <a:ext cx="7315200" cy="276999"/>
          </a:xfrm>
          <a:prstGeom prst="rect">
            <a:avLst/>
          </a:prstGeom>
          <a:noFill/>
        </p:spPr>
        <p:txBody>
          <a:bodyPr vert="horz" lIns="0" tIns="0" rIns="0" bIns="0" rtlCol="0">
            <a:spAutoFit/>
          </a:bodyPr>
          <a:lstStyle/>
          <a:p>
            <a:r>
              <a:rPr lang="en-US"/>
              <a:t>Father of Spirits</a:t>
            </a:r>
          </a:p>
        </p:txBody>
      </p:sp>
      <p:sp>
        <p:nvSpPr>
          <p:cNvPr id="3" name="TextBox 2">
            <a:extLst>
              <a:ext uri="{FF2B5EF4-FFF2-40B4-BE49-F238E27FC236}">
                <a16:creationId xmlns:a16="http://schemas.microsoft.com/office/drawing/2014/main" id="{95D2E3A1-BDF4-92A1-FBA4-F11869FF7C85}"/>
              </a:ext>
            </a:extLst>
          </p:cNvPr>
          <p:cNvSpPr txBox="1"/>
          <p:nvPr/>
        </p:nvSpPr>
        <p:spPr>
          <a:xfrm>
            <a:off x="0" y="762000"/>
            <a:ext cx="12192000" cy="646331"/>
          </a:xfrm>
          <a:prstGeom prst="rect">
            <a:avLst/>
          </a:prstGeom>
          <a:noFill/>
        </p:spPr>
        <p:txBody>
          <a:bodyPr vert="horz" rtlCol="0">
            <a:spAutoFit/>
          </a:bodyPr>
          <a:lstStyle/>
          <a:p>
            <a:pPr algn="ctr"/>
            <a:r>
              <a:rPr lang="en-US" sz="3600"/>
              <a:t>Jeremiah 31:9</a:t>
            </a:r>
          </a:p>
        </p:txBody>
      </p:sp>
      <p:sp>
        <p:nvSpPr>
          <p:cNvPr id="4" name="TextBox 3">
            <a:extLst>
              <a:ext uri="{FF2B5EF4-FFF2-40B4-BE49-F238E27FC236}">
                <a16:creationId xmlns:a16="http://schemas.microsoft.com/office/drawing/2014/main" id="{29CBDB81-1843-735D-C7AE-B6E2EFBA20D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2E3EE0A-F822-6412-4E60-1764538FB0AD}"/>
              </a:ext>
            </a:extLst>
          </p:cNvPr>
          <p:cNvSpPr txBox="1"/>
          <p:nvPr/>
        </p:nvSpPr>
        <p:spPr>
          <a:xfrm>
            <a:off x="1016000" y="1905000"/>
            <a:ext cx="10160000" cy="2000548"/>
          </a:xfrm>
          <a:prstGeom prst="rect">
            <a:avLst/>
          </a:prstGeom>
          <a:noFill/>
        </p:spPr>
        <p:txBody>
          <a:bodyPr vert="horz" rtlCol="0">
            <a:spAutoFit/>
          </a:bodyPr>
          <a:lstStyle/>
          <a:p>
            <a:pPr algn="ctr"/>
            <a:r>
              <a:rPr lang="en-US" sz="3100"/>
              <a:t>"With weeping they will come, And by supplication I will lead them; I will make them walk by streams of waters, On a straight path in which they will not stumble; </a:t>
            </a:r>
            <a:r>
              <a:rPr lang="en-US" sz="3100" b="1">
                <a:solidFill>
                  <a:srgbClr val="FF0000"/>
                </a:solidFill>
              </a:rPr>
              <a:t>For I am a father to Israel</a:t>
            </a:r>
            <a:r>
              <a:rPr lang="en-US" sz="3100"/>
              <a:t>, And Ephraim is My firstborn."</a:t>
            </a:r>
          </a:p>
        </p:txBody>
      </p:sp>
    </p:spTree>
    <p:extLst>
      <p:ext uri="{BB962C8B-B14F-4D97-AF65-F5344CB8AC3E}">
        <p14:creationId xmlns:p14="http://schemas.microsoft.com/office/powerpoint/2010/main" val="166773520"/>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3ECEBC-169A-AAB6-F654-6479CE81495F}"/>
              </a:ext>
            </a:extLst>
          </p:cNvPr>
          <p:cNvSpPr txBox="1"/>
          <p:nvPr/>
        </p:nvSpPr>
        <p:spPr>
          <a:xfrm>
            <a:off x="127000" y="127000"/>
            <a:ext cx="7315200" cy="276999"/>
          </a:xfrm>
          <a:prstGeom prst="rect">
            <a:avLst/>
          </a:prstGeom>
          <a:noFill/>
        </p:spPr>
        <p:txBody>
          <a:bodyPr vert="horz" lIns="0" tIns="0" rIns="0" bIns="0" rtlCol="0">
            <a:spAutoFit/>
          </a:bodyPr>
          <a:lstStyle/>
          <a:p>
            <a:r>
              <a:rPr lang="en-US"/>
              <a:t>Father of Spirits</a:t>
            </a:r>
          </a:p>
        </p:txBody>
      </p:sp>
      <p:sp>
        <p:nvSpPr>
          <p:cNvPr id="3" name="TextBox 2">
            <a:extLst>
              <a:ext uri="{FF2B5EF4-FFF2-40B4-BE49-F238E27FC236}">
                <a16:creationId xmlns:a16="http://schemas.microsoft.com/office/drawing/2014/main" id="{C3ACC873-DFA8-1F42-C2E7-656959123971}"/>
              </a:ext>
            </a:extLst>
          </p:cNvPr>
          <p:cNvSpPr txBox="1"/>
          <p:nvPr/>
        </p:nvSpPr>
        <p:spPr>
          <a:xfrm>
            <a:off x="0" y="762000"/>
            <a:ext cx="12192000" cy="646331"/>
          </a:xfrm>
          <a:prstGeom prst="rect">
            <a:avLst/>
          </a:prstGeom>
          <a:noFill/>
        </p:spPr>
        <p:txBody>
          <a:bodyPr vert="horz" rtlCol="0">
            <a:spAutoFit/>
          </a:bodyPr>
          <a:lstStyle/>
          <a:p>
            <a:pPr algn="ctr"/>
            <a:r>
              <a:rPr lang="en-US" sz="3600"/>
              <a:t>John 20:17</a:t>
            </a:r>
          </a:p>
        </p:txBody>
      </p:sp>
      <p:sp>
        <p:nvSpPr>
          <p:cNvPr id="4" name="TextBox 3">
            <a:extLst>
              <a:ext uri="{FF2B5EF4-FFF2-40B4-BE49-F238E27FC236}">
                <a16:creationId xmlns:a16="http://schemas.microsoft.com/office/drawing/2014/main" id="{3E2697D0-DD1B-DE51-E990-FBF1F1C2A33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1E37532-04C7-F6BE-B16B-E447654E9521}"/>
              </a:ext>
            </a:extLst>
          </p:cNvPr>
          <p:cNvSpPr txBox="1"/>
          <p:nvPr/>
        </p:nvSpPr>
        <p:spPr>
          <a:xfrm>
            <a:off x="1016000" y="1905000"/>
            <a:ext cx="10160000" cy="2000548"/>
          </a:xfrm>
          <a:prstGeom prst="rect">
            <a:avLst/>
          </a:prstGeom>
          <a:noFill/>
        </p:spPr>
        <p:txBody>
          <a:bodyPr vert="horz" rtlCol="0">
            <a:spAutoFit/>
          </a:bodyPr>
          <a:lstStyle/>
          <a:p>
            <a:pPr algn="ctr"/>
            <a:r>
              <a:rPr lang="en-US" sz="3100"/>
              <a:t>Jesus said to her, "Stop clinging to Me, for I have not yet ascended to the Father; but go to My brethren and say to them, 'I ascend </a:t>
            </a:r>
            <a:r>
              <a:rPr lang="en-US" sz="3100" b="1">
                <a:solidFill>
                  <a:srgbClr val="FF0000"/>
                </a:solidFill>
              </a:rPr>
              <a:t>to My Father and your Father</a:t>
            </a:r>
            <a:r>
              <a:rPr lang="en-US" sz="3100"/>
              <a:t>, and My God and your God.'"</a:t>
            </a:r>
          </a:p>
        </p:txBody>
      </p:sp>
    </p:spTree>
    <p:extLst>
      <p:ext uri="{BB962C8B-B14F-4D97-AF65-F5344CB8AC3E}">
        <p14:creationId xmlns:p14="http://schemas.microsoft.com/office/powerpoint/2010/main" val="2062753515"/>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47DA07-B2BA-DCC0-7598-6F66F96B1435}"/>
              </a:ext>
            </a:extLst>
          </p:cNvPr>
          <p:cNvSpPr txBox="1"/>
          <p:nvPr/>
        </p:nvSpPr>
        <p:spPr>
          <a:xfrm>
            <a:off x="127000" y="127000"/>
            <a:ext cx="7315200" cy="276999"/>
          </a:xfrm>
          <a:prstGeom prst="rect">
            <a:avLst/>
          </a:prstGeom>
          <a:noFill/>
        </p:spPr>
        <p:txBody>
          <a:bodyPr vert="horz" lIns="0" tIns="0" rIns="0" bIns="0" rtlCol="0">
            <a:spAutoFit/>
          </a:bodyPr>
          <a:lstStyle/>
          <a:p>
            <a:r>
              <a:rPr lang="en-US"/>
              <a:t>Father of Spirits</a:t>
            </a:r>
          </a:p>
        </p:txBody>
      </p:sp>
      <p:sp>
        <p:nvSpPr>
          <p:cNvPr id="3" name="TextBox 2">
            <a:extLst>
              <a:ext uri="{FF2B5EF4-FFF2-40B4-BE49-F238E27FC236}">
                <a16:creationId xmlns:a16="http://schemas.microsoft.com/office/drawing/2014/main" id="{869BC345-AC37-9877-F932-D5C2CE4A3182}"/>
              </a:ext>
            </a:extLst>
          </p:cNvPr>
          <p:cNvSpPr txBox="1"/>
          <p:nvPr/>
        </p:nvSpPr>
        <p:spPr>
          <a:xfrm>
            <a:off x="0" y="762000"/>
            <a:ext cx="12192000" cy="646331"/>
          </a:xfrm>
          <a:prstGeom prst="rect">
            <a:avLst/>
          </a:prstGeom>
          <a:noFill/>
        </p:spPr>
        <p:txBody>
          <a:bodyPr vert="horz" rtlCol="0">
            <a:spAutoFit/>
          </a:bodyPr>
          <a:lstStyle/>
          <a:p>
            <a:pPr algn="ctr"/>
            <a:r>
              <a:rPr lang="en-US" sz="3600"/>
              <a:t>Malachi 2:10</a:t>
            </a:r>
          </a:p>
        </p:txBody>
      </p:sp>
      <p:sp>
        <p:nvSpPr>
          <p:cNvPr id="4" name="TextBox 3">
            <a:extLst>
              <a:ext uri="{FF2B5EF4-FFF2-40B4-BE49-F238E27FC236}">
                <a16:creationId xmlns:a16="http://schemas.microsoft.com/office/drawing/2014/main" id="{C7AB2C7D-3C21-69C9-2497-E5D9930DA26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38CCC1C-B9B1-7297-B087-351790D1B091}"/>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Do we not all have one father</a:t>
            </a:r>
            <a:r>
              <a:rPr lang="en-US" sz="3100"/>
              <a:t>? Has not one God created us? Why do we deal treacherously each against his brother so as to profane the covenant of our fathers?</a:t>
            </a:r>
          </a:p>
        </p:txBody>
      </p:sp>
    </p:spTree>
    <p:extLst>
      <p:ext uri="{BB962C8B-B14F-4D97-AF65-F5344CB8AC3E}">
        <p14:creationId xmlns:p14="http://schemas.microsoft.com/office/powerpoint/2010/main" val="1802215465"/>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5589AF-509A-8080-D5CB-CC153FBE498C}"/>
              </a:ext>
            </a:extLst>
          </p:cNvPr>
          <p:cNvSpPr txBox="1"/>
          <p:nvPr/>
        </p:nvSpPr>
        <p:spPr>
          <a:xfrm>
            <a:off x="127000" y="127000"/>
            <a:ext cx="7315200" cy="276999"/>
          </a:xfrm>
          <a:prstGeom prst="rect">
            <a:avLst/>
          </a:prstGeom>
          <a:noFill/>
        </p:spPr>
        <p:txBody>
          <a:bodyPr vert="horz" lIns="0" tIns="0" rIns="0" bIns="0" rtlCol="0">
            <a:spAutoFit/>
          </a:bodyPr>
          <a:lstStyle/>
          <a:p>
            <a:r>
              <a:rPr lang="en-US"/>
              <a:t>Father of Spirits</a:t>
            </a:r>
          </a:p>
        </p:txBody>
      </p:sp>
      <p:sp>
        <p:nvSpPr>
          <p:cNvPr id="3" name="TextBox 2">
            <a:extLst>
              <a:ext uri="{FF2B5EF4-FFF2-40B4-BE49-F238E27FC236}">
                <a16:creationId xmlns:a16="http://schemas.microsoft.com/office/drawing/2014/main" id="{12B1AA8A-AB0D-7095-F867-0666416794C9}"/>
              </a:ext>
            </a:extLst>
          </p:cNvPr>
          <p:cNvSpPr txBox="1"/>
          <p:nvPr/>
        </p:nvSpPr>
        <p:spPr>
          <a:xfrm>
            <a:off x="0" y="762000"/>
            <a:ext cx="12192000" cy="646331"/>
          </a:xfrm>
          <a:prstGeom prst="rect">
            <a:avLst/>
          </a:prstGeom>
          <a:noFill/>
        </p:spPr>
        <p:txBody>
          <a:bodyPr vert="horz" rtlCol="0">
            <a:spAutoFit/>
          </a:bodyPr>
          <a:lstStyle/>
          <a:p>
            <a:pPr algn="ctr"/>
            <a:r>
              <a:rPr lang="en-US" sz="3600"/>
              <a:t>Psalm 68:5</a:t>
            </a:r>
          </a:p>
        </p:txBody>
      </p:sp>
      <p:sp>
        <p:nvSpPr>
          <p:cNvPr id="4" name="TextBox 3">
            <a:extLst>
              <a:ext uri="{FF2B5EF4-FFF2-40B4-BE49-F238E27FC236}">
                <a16:creationId xmlns:a16="http://schemas.microsoft.com/office/drawing/2014/main" id="{7EF69432-3142-D593-413A-7A2F6A96933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E7F947D-1C9A-AFBD-9B28-E2A37EF8BA01}"/>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A father of the fatherless</a:t>
            </a:r>
            <a:r>
              <a:rPr lang="en-US" sz="3100"/>
              <a:t> and a judge for the widows, Is God in His holy habitation.</a:t>
            </a:r>
          </a:p>
        </p:txBody>
      </p:sp>
    </p:spTree>
    <p:extLst>
      <p:ext uri="{BB962C8B-B14F-4D97-AF65-F5344CB8AC3E}">
        <p14:creationId xmlns:p14="http://schemas.microsoft.com/office/powerpoint/2010/main" val="706016830"/>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6C56A-5C48-9967-E614-A28ED009532C}"/>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created all things</a:t>
            </a:r>
          </a:p>
        </p:txBody>
      </p:sp>
      <p:sp>
        <p:nvSpPr>
          <p:cNvPr id="3" name="Subtitle 2">
            <a:extLst>
              <a:ext uri="{FF2B5EF4-FFF2-40B4-BE49-F238E27FC236}">
                <a16:creationId xmlns:a16="http://schemas.microsoft.com/office/drawing/2014/main" id="{F0A3C91A-50C0-A86C-397A-B12F60FC1DF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1617274"/>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EB8199-8B90-69F7-4408-8FE129430742}"/>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E38D5118-1EBC-410B-7B43-9F75CEA503AA}"/>
              </a:ext>
            </a:extLst>
          </p:cNvPr>
          <p:cNvSpPr txBox="1"/>
          <p:nvPr/>
        </p:nvSpPr>
        <p:spPr>
          <a:xfrm>
            <a:off x="0" y="762000"/>
            <a:ext cx="12192000" cy="646331"/>
          </a:xfrm>
          <a:prstGeom prst="rect">
            <a:avLst/>
          </a:prstGeom>
          <a:noFill/>
        </p:spPr>
        <p:txBody>
          <a:bodyPr vert="horz" rtlCol="0">
            <a:spAutoFit/>
          </a:bodyPr>
          <a:lstStyle/>
          <a:p>
            <a:pPr algn="ctr"/>
            <a:r>
              <a:rPr lang="en-US" sz="3600"/>
              <a:t>Acts 14:15</a:t>
            </a:r>
          </a:p>
        </p:txBody>
      </p:sp>
      <p:sp>
        <p:nvSpPr>
          <p:cNvPr id="4" name="TextBox 3">
            <a:extLst>
              <a:ext uri="{FF2B5EF4-FFF2-40B4-BE49-F238E27FC236}">
                <a16:creationId xmlns:a16="http://schemas.microsoft.com/office/drawing/2014/main" id="{BAB22B4C-635F-6E1A-3AD4-53A9CA81B43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E4F5DA2D-9564-F4FC-F087-188B4CF4536D}"/>
              </a:ext>
            </a:extLst>
          </p:cNvPr>
          <p:cNvSpPr txBox="1"/>
          <p:nvPr/>
        </p:nvSpPr>
        <p:spPr>
          <a:xfrm>
            <a:off x="1016000" y="1905000"/>
            <a:ext cx="10160000" cy="2477601"/>
          </a:xfrm>
          <a:prstGeom prst="rect">
            <a:avLst/>
          </a:prstGeom>
          <a:noFill/>
        </p:spPr>
        <p:txBody>
          <a:bodyPr vert="horz" rtlCol="0">
            <a:spAutoFit/>
          </a:bodyPr>
          <a:lstStyle/>
          <a:p>
            <a:pPr algn="ctr"/>
            <a:r>
              <a:rPr lang="en-US" sz="3100"/>
              <a:t>and saying, Sirs, why do ye these things? We also are men of like passions with you, and bring you good tidings, that ye should turn from these vain things unto </a:t>
            </a:r>
            <a:r>
              <a:rPr lang="en-US" sz="3100" b="1">
                <a:solidFill>
                  <a:srgbClr val="FF0000"/>
                </a:solidFill>
              </a:rPr>
              <a:t>a living God, who made the heaven and the earth and the sea, and all that in them is:</a:t>
            </a:r>
          </a:p>
        </p:txBody>
      </p:sp>
    </p:spTree>
    <p:extLst>
      <p:ext uri="{BB962C8B-B14F-4D97-AF65-F5344CB8AC3E}">
        <p14:creationId xmlns:p14="http://schemas.microsoft.com/office/powerpoint/2010/main" val="3640686248"/>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3418C3-30BD-7DB1-CC19-94BBFB1C71CC}"/>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693E2795-40B1-EB8D-CE6C-DD4BE5263325}"/>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10:9</a:t>
            </a:r>
          </a:p>
        </p:txBody>
      </p:sp>
      <p:sp>
        <p:nvSpPr>
          <p:cNvPr id="4" name="TextBox 3">
            <a:extLst>
              <a:ext uri="{FF2B5EF4-FFF2-40B4-BE49-F238E27FC236}">
                <a16:creationId xmlns:a16="http://schemas.microsoft.com/office/drawing/2014/main" id="{041188A1-7F62-0231-D77C-3815A6F8B6B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1595D6A-78D5-7428-D709-D09A9B88360C}"/>
              </a:ext>
            </a:extLst>
          </p:cNvPr>
          <p:cNvSpPr txBox="1"/>
          <p:nvPr/>
        </p:nvSpPr>
        <p:spPr>
          <a:xfrm>
            <a:off x="1016000" y="1905000"/>
            <a:ext cx="10160000" cy="2954655"/>
          </a:xfrm>
          <a:prstGeom prst="rect">
            <a:avLst/>
          </a:prstGeom>
          <a:noFill/>
        </p:spPr>
        <p:txBody>
          <a:bodyPr vert="horz" rtlCol="0">
            <a:spAutoFit/>
          </a:bodyPr>
          <a:lstStyle/>
          <a:p>
            <a:pPr algn="ctr"/>
            <a:r>
              <a:rPr lang="en-US" sz="3100"/>
              <a:t>And God will exalt thee, And He will cause thee to approach to the heaven of the stars, And He will establish thy habitation among them. 10.And thou wilt look from on high and wilt see thy enemies in Ge(henna), And thou wilt recognize them and rejoice, And thou wilt give thanks </a:t>
            </a:r>
            <a:r>
              <a:rPr lang="en-US" sz="3100" b="1">
                <a:solidFill>
                  <a:srgbClr val="FF0000"/>
                </a:solidFill>
              </a:rPr>
              <a:t>and confess thy Creator</a:t>
            </a:r>
            <a:r>
              <a:rPr lang="en-US" sz="3100"/>
              <a:t>.</a:t>
            </a:r>
          </a:p>
        </p:txBody>
      </p:sp>
    </p:spTree>
    <p:extLst>
      <p:ext uri="{BB962C8B-B14F-4D97-AF65-F5344CB8AC3E}">
        <p14:creationId xmlns:p14="http://schemas.microsoft.com/office/powerpoint/2010/main" val="3156679873"/>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452847-8CD1-467A-09DD-3E0E77544AF8}"/>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8001ACF4-3B1E-E895-DEFD-D10201EC161A}"/>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8:5-6</a:t>
            </a:r>
          </a:p>
        </p:txBody>
      </p:sp>
      <p:sp>
        <p:nvSpPr>
          <p:cNvPr id="4" name="TextBox 3">
            <a:extLst>
              <a:ext uri="{FF2B5EF4-FFF2-40B4-BE49-F238E27FC236}">
                <a16:creationId xmlns:a16="http://schemas.microsoft.com/office/drawing/2014/main" id="{F7A50ABC-CEED-512D-E235-848B344C46E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C516D27-8E9D-B8D0-68A5-344605B27290}"/>
              </a:ext>
            </a:extLst>
          </p:cNvPr>
          <p:cNvSpPr txBox="1"/>
          <p:nvPr/>
        </p:nvSpPr>
        <p:spPr>
          <a:xfrm>
            <a:off x="1016000" y="1905000"/>
            <a:ext cx="10160000" cy="2477601"/>
          </a:xfrm>
          <a:prstGeom prst="rect">
            <a:avLst/>
          </a:prstGeom>
          <a:noFill/>
        </p:spPr>
        <p:txBody>
          <a:bodyPr vert="horz" rtlCol="0">
            <a:spAutoFit/>
          </a:bodyPr>
          <a:lstStyle/>
          <a:p>
            <a:pPr algn="ctr"/>
            <a:r>
              <a:rPr lang="en-US" sz="3100"/>
              <a:t>For even if there are so-called gods whether in heaven or on earth, as indeed there are many gods and many lords, yet for us there is but one God, </a:t>
            </a:r>
            <a:r>
              <a:rPr lang="en-US" sz="3100" b="1">
                <a:solidFill>
                  <a:srgbClr val="FF0000"/>
                </a:solidFill>
              </a:rPr>
              <a:t>the Father, from whom are all things</a:t>
            </a:r>
            <a:r>
              <a:rPr lang="en-US" sz="3100"/>
              <a:t> and we exist for Him; and one Lord, Jesus Christ, by whom are all things, and we exist through Him.</a:t>
            </a:r>
          </a:p>
        </p:txBody>
      </p:sp>
    </p:spTree>
    <p:extLst>
      <p:ext uri="{BB962C8B-B14F-4D97-AF65-F5344CB8AC3E}">
        <p14:creationId xmlns:p14="http://schemas.microsoft.com/office/powerpoint/2010/main" val="142655988"/>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9D3622-6D2C-429D-9AD0-7A36D92187B3}"/>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0A1A6096-8F71-6E09-7469-2B364A662AFB}"/>
              </a:ext>
            </a:extLst>
          </p:cNvPr>
          <p:cNvSpPr txBox="1"/>
          <p:nvPr/>
        </p:nvSpPr>
        <p:spPr>
          <a:xfrm>
            <a:off x="0" y="762000"/>
            <a:ext cx="12192000" cy="646331"/>
          </a:xfrm>
          <a:prstGeom prst="rect">
            <a:avLst/>
          </a:prstGeom>
          <a:noFill/>
        </p:spPr>
        <p:txBody>
          <a:bodyPr vert="horz" rtlCol="0">
            <a:spAutoFit/>
          </a:bodyPr>
          <a:lstStyle/>
          <a:p>
            <a:pPr algn="ctr"/>
            <a:r>
              <a:rPr lang="en-US" sz="3600"/>
              <a:t>Genesis 1:1</a:t>
            </a:r>
          </a:p>
        </p:txBody>
      </p:sp>
      <p:sp>
        <p:nvSpPr>
          <p:cNvPr id="4" name="TextBox 3">
            <a:extLst>
              <a:ext uri="{FF2B5EF4-FFF2-40B4-BE49-F238E27FC236}">
                <a16:creationId xmlns:a16="http://schemas.microsoft.com/office/drawing/2014/main" id="{58001FA7-BB82-F74B-A037-F27BBB40D66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CBD27AE-877C-1250-876E-B92C086925DC}"/>
              </a:ext>
            </a:extLst>
          </p:cNvPr>
          <p:cNvSpPr txBox="1"/>
          <p:nvPr/>
        </p:nvSpPr>
        <p:spPr>
          <a:xfrm>
            <a:off x="1016000" y="1905000"/>
            <a:ext cx="10160000" cy="569387"/>
          </a:xfrm>
          <a:prstGeom prst="rect">
            <a:avLst/>
          </a:prstGeom>
          <a:noFill/>
        </p:spPr>
        <p:txBody>
          <a:bodyPr vert="horz" rtlCol="0">
            <a:spAutoFit/>
          </a:bodyPr>
          <a:lstStyle/>
          <a:p>
            <a:pPr algn="ctr"/>
            <a:r>
              <a:rPr lang="en-US" sz="3100"/>
              <a:t>In the beginning </a:t>
            </a:r>
            <a:r>
              <a:rPr lang="en-US" sz="3100" b="1">
                <a:solidFill>
                  <a:srgbClr val="FF0000"/>
                </a:solidFill>
              </a:rPr>
              <a:t>God created the heavens and the earth.</a:t>
            </a:r>
          </a:p>
        </p:txBody>
      </p:sp>
    </p:spTree>
    <p:extLst>
      <p:ext uri="{BB962C8B-B14F-4D97-AF65-F5344CB8AC3E}">
        <p14:creationId xmlns:p14="http://schemas.microsoft.com/office/powerpoint/2010/main" val="4097257784"/>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0F8225-B46E-FD5D-C272-3853906A2FEA}"/>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20BFFAD2-DC06-F3C0-FDB2-1661E395C55B}"/>
              </a:ext>
            </a:extLst>
          </p:cNvPr>
          <p:cNvSpPr txBox="1"/>
          <p:nvPr/>
        </p:nvSpPr>
        <p:spPr>
          <a:xfrm>
            <a:off x="0" y="762000"/>
            <a:ext cx="12192000" cy="646331"/>
          </a:xfrm>
          <a:prstGeom prst="rect">
            <a:avLst/>
          </a:prstGeom>
          <a:noFill/>
        </p:spPr>
        <p:txBody>
          <a:bodyPr vert="horz" rtlCol="0">
            <a:spAutoFit/>
          </a:bodyPr>
          <a:lstStyle/>
          <a:p>
            <a:pPr algn="ctr"/>
            <a:r>
              <a:rPr lang="en-US" sz="3600"/>
              <a:t>Isaiah 37:16</a:t>
            </a:r>
          </a:p>
        </p:txBody>
      </p:sp>
      <p:sp>
        <p:nvSpPr>
          <p:cNvPr id="4" name="TextBox 3">
            <a:extLst>
              <a:ext uri="{FF2B5EF4-FFF2-40B4-BE49-F238E27FC236}">
                <a16:creationId xmlns:a16="http://schemas.microsoft.com/office/drawing/2014/main" id="{A0B3C0E6-5F06-F562-41DF-0C6AFF31E53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8F44BB9-11C9-4E94-35BF-FA1101961B6E}"/>
              </a:ext>
            </a:extLst>
          </p:cNvPr>
          <p:cNvSpPr txBox="1"/>
          <p:nvPr/>
        </p:nvSpPr>
        <p:spPr>
          <a:xfrm>
            <a:off x="1016000" y="1905000"/>
            <a:ext cx="10160000" cy="1523494"/>
          </a:xfrm>
          <a:prstGeom prst="rect">
            <a:avLst/>
          </a:prstGeom>
          <a:noFill/>
        </p:spPr>
        <p:txBody>
          <a:bodyPr vert="horz" rtlCol="0">
            <a:spAutoFit/>
          </a:bodyPr>
          <a:lstStyle/>
          <a:p>
            <a:pPr algn="ctr"/>
            <a:r>
              <a:rPr lang="en-US" sz="3100"/>
              <a:t>"O LORD of hosts, the God of Israel, who is enthroned above the cherubim, You are the God, You alone, of all the kingdoms of the earth. </a:t>
            </a:r>
            <a:r>
              <a:rPr lang="en-US" sz="3100" b="1">
                <a:solidFill>
                  <a:srgbClr val="FF0000"/>
                </a:solidFill>
              </a:rPr>
              <a:t>You have made heaven and earth</a:t>
            </a:r>
            <a:r>
              <a:rPr lang="en-US" sz="3100"/>
              <a:t>.</a:t>
            </a:r>
          </a:p>
        </p:txBody>
      </p:sp>
    </p:spTree>
    <p:extLst>
      <p:ext uri="{BB962C8B-B14F-4D97-AF65-F5344CB8AC3E}">
        <p14:creationId xmlns:p14="http://schemas.microsoft.com/office/powerpoint/2010/main" val="3463266503"/>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7F3B50-550E-4C63-1297-A5997E63CB22}"/>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2E6C32D8-568D-8502-D7CF-4AF9ED76B451}"/>
              </a:ext>
            </a:extLst>
          </p:cNvPr>
          <p:cNvSpPr txBox="1"/>
          <p:nvPr/>
        </p:nvSpPr>
        <p:spPr>
          <a:xfrm>
            <a:off x="0" y="762000"/>
            <a:ext cx="12192000" cy="646331"/>
          </a:xfrm>
          <a:prstGeom prst="rect">
            <a:avLst/>
          </a:prstGeom>
          <a:noFill/>
        </p:spPr>
        <p:txBody>
          <a:bodyPr vert="horz" rtlCol="0">
            <a:spAutoFit/>
          </a:bodyPr>
          <a:lstStyle/>
          <a:p>
            <a:pPr algn="ctr"/>
            <a:r>
              <a:rPr lang="en-US" sz="3600"/>
              <a:t>Isaiah 40:28</a:t>
            </a:r>
          </a:p>
        </p:txBody>
      </p:sp>
      <p:sp>
        <p:nvSpPr>
          <p:cNvPr id="4" name="TextBox 3">
            <a:extLst>
              <a:ext uri="{FF2B5EF4-FFF2-40B4-BE49-F238E27FC236}">
                <a16:creationId xmlns:a16="http://schemas.microsoft.com/office/drawing/2014/main" id="{AEDC8182-9795-3363-6ADF-BF3212BE8DC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A7EC188-2524-5C5E-8FA6-9DE0E46D1A18}"/>
              </a:ext>
            </a:extLst>
          </p:cNvPr>
          <p:cNvSpPr txBox="1"/>
          <p:nvPr/>
        </p:nvSpPr>
        <p:spPr>
          <a:xfrm>
            <a:off x="1016000" y="1905000"/>
            <a:ext cx="10160000" cy="2000548"/>
          </a:xfrm>
          <a:prstGeom prst="rect">
            <a:avLst/>
          </a:prstGeom>
          <a:noFill/>
        </p:spPr>
        <p:txBody>
          <a:bodyPr vert="horz" rtlCol="0">
            <a:spAutoFit/>
          </a:bodyPr>
          <a:lstStyle/>
          <a:p>
            <a:pPr algn="ctr"/>
            <a:r>
              <a:rPr lang="en-US" sz="3100"/>
              <a:t>Do you not know? Have you not heard? The Everlasting God, the LORD, </a:t>
            </a:r>
            <a:r>
              <a:rPr lang="en-US" sz="3100" b="1">
                <a:solidFill>
                  <a:srgbClr val="FF0000"/>
                </a:solidFill>
              </a:rPr>
              <a:t>the Creator of the ends of the earth</a:t>
            </a:r>
            <a:r>
              <a:rPr lang="en-US" sz="3100"/>
              <a:t> Does not become weary or tired. His understanding is inscrutable.</a:t>
            </a:r>
          </a:p>
        </p:txBody>
      </p:sp>
    </p:spTree>
    <p:extLst>
      <p:ext uri="{BB962C8B-B14F-4D97-AF65-F5344CB8AC3E}">
        <p14:creationId xmlns:p14="http://schemas.microsoft.com/office/powerpoint/2010/main" val="3632941260"/>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F24EC4-3547-CE72-EA0B-8B76DC0AD007}"/>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FC206AD0-BFF6-BCD4-A040-DA963BCF4060}"/>
              </a:ext>
            </a:extLst>
          </p:cNvPr>
          <p:cNvSpPr txBox="1"/>
          <p:nvPr/>
        </p:nvSpPr>
        <p:spPr>
          <a:xfrm>
            <a:off x="0" y="762000"/>
            <a:ext cx="12192000" cy="646331"/>
          </a:xfrm>
          <a:prstGeom prst="rect">
            <a:avLst/>
          </a:prstGeom>
          <a:noFill/>
        </p:spPr>
        <p:txBody>
          <a:bodyPr vert="horz" rtlCol="0">
            <a:spAutoFit/>
          </a:bodyPr>
          <a:lstStyle/>
          <a:p>
            <a:pPr algn="ctr"/>
            <a:r>
              <a:rPr lang="en-US" sz="3600"/>
              <a:t>Isaiah 44:24</a:t>
            </a:r>
          </a:p>
        </p:txBody>
      </p:sp>
      <p:sp>
        <p:nvSpPr>
          <p:cNvPr id="4" name="TextBox 3">
            <a:extLst>
              <a:ext uri="{FF2B5EF4-FFF2-40B4-BE49-F238E27FC236}">
                <a16:creationId xmlns:a16="http://schemas.microsoft.com/office/drawing/2014/main" id="{6CC36EE4-7E29-CCA3-C490-261AB078CB2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2A393CE-4744-8689-0C22-D8E386FE4810}"/>
              </a:ext>
            </a:extLst>
          </p:cNvPr>
          <p:cNvSpPr txBox="1"/>
          <p:nvPr/>
        </p:nvSpPr>
        <p:spPr>
          <a:xfrm>
            <a:off x="1016000" y="1905000"/>
            <a:ext cx="10160000" cy="2000548"/>
          </a:xfrm>
          <a:prstGeom prst="rect">
            <a:avLst/>
          </a:prstGeom>
          <a:noFill/>
        </p:spPr>
        <p:txBody>
          <a:bodyPr vert="horz" rtlCol="0">
            <a:spAutoFit/>
          </a:bodyPr>
          <a:lstStyle/>
          <a:p>
            <a:pPr algn="ctr"/>
            <a:r>
              <a:rPr lang="en-US" sz="3100"/>
              <a:t>Thus says the LORD, your Redeemer, and the one who formed you from the womb, "</a:t>
            </a:r>
            <a:r>
              <a:rPr lang="en-US" sz="3100" b="1">
                <a:solidFill>
                  <a:srgbClr val="FF0000"/>
                </a:solidFill>
              </a:rPr>
              <a:t>I, the LORD, am the maker of all things</a:t>
            </a:r>
            <a:r>
              <a:rPr lang="en-US" sz="3100"/>
              <a:t>, Stretching out the heavens by Myself And </a:t>
            </a:r>
            <a:r>
              <a:rPr lang="en-US" sz="3100" b="1">
                <a:solidFill>
                  <a:srgbClr val="FF0000"/>
                </a:solidFill>
              </a:rPr>
              <a:t>spreading out the earth all alone</a:t>
            </a:r>
            <a:r>
              <a:rPr lang="en-US" sz="3100"/>
              <a:t>,</a:t>
            </a:r>
          </a:p>
        </p:txBody>
      </p:sp>
    </p:spTree>
    <p:extLst>
      <p:ext uri="{BB962C8B-B14F-4D97-AF65-F5344CB8AC3E}">
        <p14:creationId xmlns:p14="http://schemas.microsoft.com/office/powerpoint/2010/main" val="1187751230"/>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362FA2-9CF0-BCC2-CB36-9FD092D401F8}"/>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C730A680-85D6-4F80-152F-8C261C553DC0}"/>
              </a:ext>
            </a:extLst>
          </p:cNvPr>
          <p:cNvSpPr txBox="1"/>
          <p:nvPr/>
        </p:nvSpPr>
        <p:spPr>
          <a:xfrm>
            <a:off x="0" y="762000"/>
            <a:ext cx="12192000" cy="646331"/>
          </a:xfrm>
          <a:prstGeom prst="rect">
            <a:avLst/>
          </a:prstGeom>
          <a:noFill/>
        </p:spPr>
        <p:txBody>
          <a:bodyPr vert="horz" rtlCol="0">
            <a:spAutoFit/>
          </a:bodyPr>
          <a:lstStyle/>
          <a:p>
            <a:pPr algn="ctr"/>
            <a:r>
              <a:rPr lang="en-US" sz="3600"/>
              <a:t>Jeremiah 10:12</a:t>
            </a:r>
          </a:p>
        </p:txBody>
      </p:sp>
      <p:sp>
        <p:nvSpPr>
          <p:cNvPr id="4" name="TextBox 3">
            <a:extLst>
              <a:ext uri="{FF2B5EF4-FFF2-40B4-BE49-F238E27FC236}">
                <a16:creationId xmlns:a16="http://schemas.microsoft.com/office/drawing/2014/main" id="{F34F6EA3-CFFA-34A7-E80B-86C0E0451B9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F174549-1811-5C40-D760-3F68CBA49D90}"/>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It is He who made the earth by His power,</a:t>
            </a:r>
            <a:r>
              <a:rPr lang="en-US" sz="3100"/>
              <a:t>Who established the world by His wisdom;And by His understanding He has stretched out the heavens.</a:t>
            </a:r>
          </a:p>
        </p:txBody>
      </p:sp>
    </p:spTree>
    <p:extLst>
      <p:ext uri="{BB962C8B-B14F-4D97-AF65-F5344CB8AC3E}">
        <p14:creationId xmlns:p14="http://schemas.microsoft.com/office/powerpoint/2010/main" val="1995422875"/>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027154-A40D-6069-6728-3CDE2637F2A7}"/>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6F5F23B9-C1F6-CE07-BF63-6D8AA7ED1EFA}"/>
              </a:ext>
            </a:extLst>
          </p:cNvPr>
          <p:cNvSpPr txBox="1"/>
          <p:nvPr/>
        </p:nvSpPr>
        <p:spPr>
          <a:xfrm>
            <a:off x="0" y="762000"/>
            <a:ext cx="12192000" cy="646331"/>
          </a:xfrm>
          <a:prstGeom prst="rect">
            <a:avLst/>
          </a:prstGeom>
          <a:noFill/>
        </p:spPr>
        <p:txBody>
          <a:bodyPr vert="horz" rtlCol="0">
            <a:spAutoFit/>
          </a:bodyPr>
          <a:lstStyle/>
          <a:p>
            <a:pPr algn="ctr"/>
            <a:r>
              <a:rPr lang="en-US" sz="3600"/>
              <a:t>Matthew 20:23</a:t>
            </a:r>
          </a:p>
        </p:txBody>
      </p:sp>
      <p:sp>
        <p:nvSpPr>
          <p:cNvPr id="4" name="TextBox 3">
            <a:extLst>
              <a:ext uri="{FF2B5EF4-FFF2-40B4-BE49-F238E27FC236}">
                <a16:creationId xmlns:a16="http://schemas.microsoft.com/office/drawing/2014/main" id="{527172E7-33D6-04C2-7AC4-8EF6135A2EA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6170B08-4B36-9BD0-2851-9C015BDF6EE7}"/>
              </a:ext>
            </a:extLst>
          </p:cNvPr>
          <p:cNvSpPr txBox="1"/>
          <p:nvPr/>
        </p:nvSpPr>
        <p:spPr>
          <a:xfrm>
            <a:off x="1016000" y="1905000"/>
            <a:ext cx="10160000" cy="2000548"/>
          </a:xfrm>
          <a:prstGeom prst="rect">
            <a:avLst/>
          </a:prstGeom>
          <a:noFill/>
        </p:spPr>
        <p:txBody>
          <a:bodyPr vert="horz" rtlCol="0">
            <a:spAutoFit/>
          </a:bodyPr>
          <a:lstStyle/>
          <a:p>
            <a:pPr algn="ctr"/>
            <a:r>
              <a:rPr lang="en-US" sz="3100"/>
              <a:t>He saith unto them, My cup indeed ye shall drink: but to sit on </a:t>
            </a:r>
            <a:r>
              <a:rPr lang="en-US" sz="3100" b="1">
                <a:solidFill>
                  <a:srgbClr val="FF0000"/>
                </a:solidFill>
              </a:rPr>
              <a:t>my right hand</a:t>
            </a:r>
            <a:r>
              <a:rPr lang="en-US" sz="3100"/>
              <a:t>, and on </a:t>
            </a:r>
            <a:r>
              <a:rPr lang="en-US" sz="3100" b="1">
                <a:solidFill>
                  <a:srgbClr val="FF0000"/>
                </a:solidFill>
              </a:rPr>
              <a:t>my left hand</a:t>
            </a:r>
            <a:r>
              <a:rPr lang="en-US" sz="3100"/>
              <a:t>, is not mine to give; but it is for them for whom it hath been prepared of my Father.</a:t>
            </a:r>
          </a:p>
        </p:txBody>
      </p:sp>
    </p:spTree>
    <p:extLst>
      <p:ext uri="{BB962C8B-B14F-4D97-AF65-F5344CB8AC3E}">
        <p14:creationId xmlns:p14="http://schemas.microsoft.com/office/powerpoint/2010/main" val="4293003141"/>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D8E4CA-329C-5DE4-8EEC-610FEFCD0062}"/>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C0FD46C5-1091-CA86-0632-D3F4367D4E26}"/>
              </a:ext>
            </a:extLst>
          </p:cNvPr>
          <p:cNvSpPr txBox="1"/>
          <p:nvPr/>
        </p:nvSpPr>
        <p:spPr>
          <a:xfrm>
            <a:off x="0" y="762000"/>
            <a:ext cx="12192000" cy="646331"/>
          </a:xfrm>
          <a:prstGeom prst="rect">
            <a:avLst/>
          </a:prstGeom>
          <a:noFill/>
        </p:spPr>
        <p:txBody>
          <a:bodyPr vert="horz" rtlCol="0">
            <a:spAutoFit/>
          </a:bodyPr>
          <a:lstStyle/>
          <a:p>
            <a:pPr algn="ctr"/>
            <a:r>
              <a:rPr lang="en-US" sz="3600"/>
              <a:t>Nehemiah 9:6</a:t>
            </a:r>
          </a:p>
        </p:txBody>
      </p:sp>
      <p:sp>
        <p:nvSpPr>
          <p:cNvPr id="4" name="TextBox 3">
            <a:extLst>
              <a:ext uri="{FF2B5EF4-FFF2-40B4-BE49-F238E27FC236}">
                <a16:creationId xmlns:a16="http://schemas.microsoft.com/office/drawing/2014/main" id="{267A4E73-E880-1F11-88B3-AB28DA6CCDB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7D57F8C-BDAA-9197-031A-4B0C2A98ACA1}"/>
              </a:ext>
            </a:extLst>
          </p:cNvPr>
          <p:cNvSpPr txBox="1"/>
          <p:nvPr/>
        </p:nvSpPr>
        <p:spPr>
          <a:xfrm>
            <a:off x="1016000" y="1905000"/>
            <a:ext cx="10160000" cy="2477601"/>
          </a:xfrm>
          <a:prstGeom prst="rect">
            <a:avLst/>
          </a:prstGeom>
          <a:noFill/>
        </p:spPr>
        <p:txBody>
          <a:bodyPr vert="horz" rtlCol="0">
            <a:spAutoFit/>
          </a:bodyPr>
          <a:lstStyle/>
          <a:p>
            <a:pPr algn="ctr"/>
            <a:r>
              <a:rPr lang="en-US" sz="3100"/>
              <a:t>"You alone are </a:t>
            </a:r>
            <a:r>
              <a:rPr lang="en-US" sz="3100" b="1">
                <a:solidFill>
                  <a:srgbClr val="FF0000"/>
                </a:solidFill>
              </a:rPr>
              <a:t>the LORD</a:t>
            </a:r>
            <a:r>
              <a:rPr lang="en-US" sz="3100"/>
              <a:t>. You have made the heavens, The heaven of heavens with all their host, The earth and </a:t>
            </a:r>
            <a:r>
              <a:rPr lang="en-US" sz="3100" b="1">
                <a:solidFill>
                  <a:srgbClr val="FF0000"/>
                </a:solidFill>
              </a:rPr>
              <a:t>all that is on it</a:t>
            </a:r>
            <a:r>
              <a:rPr lang="en-US" sz="3100"/>
              <a:t>, The seas and </a:t>
            </a:r>
            <a:r>
              <a:rPr lang="en-US" sz="3100" b="1">
                <a:solidFill>
                  <a:srgbClr val="FF0000"/>
                </a:solidFill>
              </a:rPr>
              <a:t>all that is in them</a:t>
            </a:r>
            <a:r>
              <a:rPr lang="en-US" sz="3100"/>
              <a:t>. You give life to all of them And the heavenly host bows down before You.</a:t>
            </a:r>
          </a:p>
        </p:txBody>
      </p:sp>
    </p:spTree>
    <p:extLst>
      <p:ext uri="{BB962C8B-B14F-4D97-AF65-F5344CB8AC3E}">
        <p14:creationId xmlns:p14="http://schemas.microsoft.com/office/powerpoint/2010/main" val="1719511929"/>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30AA90-4D46-9B04-D129-B78D7D05FCCE}"/>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96182243-8971-32B8-6B93-BD43795FAD33}"/>
              </a:ext>
            </a:extLst>
          </p:cNvPr>
          <p:cNvSpPr txBox="1"/>
          <p:nvPr/>
        </p:nvSpPr>
        <p:spPr>
          <a:xfrm>
            <a:off x="0" y="762000"/>
            <a:ext cx="12192000" cy="646331"/>
          </a:xfrm>
          <a:prstGeom prst="rect">
            <a:avLst/>
          </a:prstGeom>
          <a:noFill/>
        </p:spPr>
        <p:txBody>
          <a:bodyPr vert="horz" rtlCol="0">
            <a:spAutoFit/>
          </a:bodyPr>
          <a:lstStyle/>
          <a:p>
            <a:pPr algn="ctr"/>
            <a:r>
              <a:rPr lang="en-US" sz="3600"/>
              <a:t>Psalm 148:5</a:t>
            </a:r>
          </a:p>
        </p:txBody>
      </p:sp>
      <p:sp>
        <p:nvSpPr>
          <p:cNvPr id="4" name="TextBox 3">
            <a:extLst>
              <a:ext uri="{FF2B5EF4-FFF2-40B4-BE49-F238E27FC236}">
                <a16:creationId xmlns:a16="http://schemas.microsoft.com/office/drawing/2014/main" id="{D16459EC-6C06-C2FB-601A-9E076788CA6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AAF2C73-27DF-3012-E695-04050D961C3D}"/>
              </a:ext>
            </a:extLst>
          </p:cNvPr>
          <p:cNvSpPr txBox="1"/>
          <p:nvPr/>
        </p:nvSpPr>
        <p:spPr>
          <a:xfrm>
            <a:off x="1016000" y="1905000"/>
            <a:ext cx="10160000" cy="1046440"/>
          </a:xfrm>
          <a:prstGeom prst="rect">
            <a:avLst/>
          </a:prstGeom>
          <a:noFill/>
        </p:spPr>
        <p:txBody>
          <a:bodyPr vert="horz" rtlCol="0">
            <a:spAutoFit/>
          </a:bodyPr>
          <a:lstStyle/>
          <a:p>
            <a:pPr algn="ctr"/>
            <a:r>
              <a:rPr lang="en-US" sz="3100"/>
              <a:t>Let them praise the name of the LORD, For He commanded and </a:t>
            </a:r>
            <a:r>
              <a:rPr lang="en-US" sz="3100" b="1">
                <a:solidFill>
                  <a:srgbClr val="FF0000"/>
                </a:solidFill>
              </a:rPr>
              <a:t>they were created</a:t>
            </a:r>
            <a:r>
              <a:rPr lang="en-US" sz="3100"/>
              <a:t>.</a:t>
            </a:r>
          </a:p>
        </p:txBody>
      </p:sp>
    </p:spTree>
    <p:extLst>
      <p:ext uri="{BB962C8B-B14F-4D97-AF65-F5344CB8AC3E}">
        <p14:creationId xmlns:p14="http://schemas.microsoft.com/office/powerpoint/2010/main" val="1913833516"/>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9118C3-F6AB-184C-7D2D-9231193C0F1F}"/>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FCB8536B-171B-410D-2FD9-52C5FE78D577}"/>
              </a:ext>
            </a:extLst>
          </p:cNvPr>
          <p:cNvSpPr txBox="1"/>
          <p:nvPr/>
        </p:nvSpPr>
        <p:spPr>
          <a:xfrm>
            <a:off x="0" y="762000"/>
            <a:ext cx="12192000" cy="646331"/>
          </a:xfrm>
          <a:prstGeom prst="rect">
            <a:avLst/>
          </a:prstGeom>
          <a:noFill/>
        </p:spPr>
        <p:txBody>
          <a:bodyPr vert="horz" rtlCol="0">
            <a:spAutoFit/>
          </a:bodyPr>
          <a:lstStyle/>
          <a:p>
            <a:pPr algn="ctr"/>
            <a:r>
              <a:rPr lang="en-US" sz="3600"/>
              <a:t>Revelation 14:7</a:t>
            </a:r>
          </a:p>
        </p:txBody>
      </p:sp>
      <p:sp>
        <p:nvSpPr>
          <p:cNvPr id="4" name="TextBox 3">
            <a:extLst>
              <a:ext uri="{FF2B5EF4-FFF2-40B4-BE49-F238E27FC236}">
                <a16:creationId xmlns:a16="http://schemas.microsoft.com/office/drawing/2014/main" id="{D138464C-0308-B24F-1CB2-DC7C684FBCD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5853263-B763-833E-64A5-8C628437100D}"/>
              </a:ext>
            </a:extLst>
          </p:cNvPr>
          <p:cNvSpPr txBox="1"/>
          <p:nvPr/>
        </p:nvSpPr>
        <p:spPr>
          <a:xfrm>
            <a:off x="1016000" y="1905000"/>
            <a:ext cx="10160000" cy="2000548"/>
          </a:xfrm>
          <a:prstGeom prst="rect">
            <a:avLst/>
          </a:prstGeom>
          <a:noFill/>
        </p:spPr>
        <p:txBody>
          <a:bodyPr vert="horz" rtlCol="0">
            <a:spAutoFit/>
          </a:bodyPr>
          <a:lstStyle/>
          <a:p>
            <a:pPr algn="ctr"/>
            <a:r>
              <a:rPr lang="en-US" sz="3100"/>
              <a:t>and he saith with a great voice, Fear God, and give him glory; for the hour of his judgment is come: and </a:t>
            </a:r>
            <a:r>
              <a:rPr lang="en-US" sz="3100" b="1">
                <a:solidFill>
                  <a:srgbClr val="FF0000"/>
                </a:solidFill>
              </a:rPr>
              <a:t>worship him that made the heaven and the earth and sea and fountains of waters</a:t>
            </a:r>
            <a:r>
              <a:rPr lang="en-US" sz="3100"/>
              <a:t>.</a:t>
            </a:r>
          </a:p>
        </p:txBody>
      </p:sp>
    </p:spTree>
    <p:extLst>
      <p:ext uri="{BB962C8B-B14F-4D97-AF65-F5344CB8AC3E}">
        <p14:creationId xmlns:p14="http://schemas.microsoft.com/office/powerpoint/2010/main" val="111251642"/>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E2F43D-77FD-8F3B-2DEF-06C6850CE5B2}"/>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11E635A9-D934-BE49-8FA9-E528047F922A}"/>
              </a:ext>
            </a:extLst>
          </p:cNvPr>
          <p:cNvSpPr txBox="1"/>
          <p:nvPr/>
        </p:nvSpPr>
        <p:spPr>
          <a:xfrm>
            <a:off x="0" y="762000"/>
            <a:ext cx="12192000" cy="646331"/>
          </a:xfrm>
          <a:prstGeom prst="rect">
            <a:avLst/>
          </a:prstGeom>
          <a:noFill/>
        </p:spPr>
        <p:txBody>
          <a:bodyPr vert="horz" rtlCol="0">
            <a:spAutoFit/>
          </a:bodyPr>
          <a:lstStyle/>
          <a:p>
            <a:pPr algn="ctr"/>
            <a:r>
              <a:rPr lang="en-US" sz="3600"/>
              <a:t>Romans 11:33-36</a:t>
            </a:r>
          </a:p>
        </p:txBody>
      </p:sp>
      <p:sp>
        <p:nvSpPr>
          <p:cNvPr id="4" name="TextBox 3">
            <a:extLst>
              <a:ext uri="{FF2B5EF4-FFF2-40B4-BE49-F238E27FC236}">
                <a16:creationId xmlns:a16="http://schemas.microsoft.com/office/drawing/2014/main" id="{21F5CA2D-E28D-EA7D-03F4-2D628B15BA2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D3AA30C-5A94-9E71-7BE8-DD2F513F4CCB}"/>
              </a:ext>
            </a:extLst>
          </p:cNvPr>
          <p:cNvSpPr txBox="1"/>
          <p:nvPr/>
        </p:nvSpPr>
        <p:spPr>
          <a:xfrm>
            <a:off x="1016000" y="1905000"/>
            <a:ext cx="10160000" cy="3431709"/>
          </a:xfrm>
          <a:prstGeom prst="rect">
            <a:avLst/>
          </a:prstGeom>
          <a:noFill/>
        </p:spPr>
        <p:txBody>
          <a:bodyPr vert="horz" rtlCol="0">
            <a:spAutoFit/>
          </a:bodyPr>
          <a:lstStyle/>
          <a:p>
            <a:pPr algn="ctr"/>
            <a:r>
              <a:rPr lang="en-US" sz="3100"/>
              <a:t>O the depth of the riches both of the wisdom and the knowledge of God! how unsearchable are his judgments, and his ways past tracing out! For who hath known the mind of the Lord? or who hath been his counsellor? or who hath first given to him, and it shall be recompensed unto him again? For </a:t>
            </a:r>
            <a:r>
              <a:rPr lang="en-US" sz="3100" b="1">
                <a:solidFill>
                  <a:srgbClr val="FF0000"/>
                </a:solidFill>
              </a:rPr>
              <a:t>of him, and through him, and unto him, are all things</a:t>
            </a:r>
            <a:r>
              <a:rPr lang="en-US" sz="3100"/>
              <a:t>. To him be the glory for ever. Amen.</a:t>
            </a:r>
          </a:p>
        </p:txBody>
      </p:sp>
    </p:spTree>
    <p:extLst>
      <p:ext uri="{BB962C8B-B14F-4D97-AF65-F5344CB8AC3E}">
        <p14:creationId xmlns:p14="http://schemas.microsoft.com/office/powerpoint/2010/main" val="2516968763"/>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B18EFA-C149-D6FE-E598-E8E4056C0CDD}"/>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C96E39E9-EA32-07B5-6977-841F74AF6356}"/>
              </a:ext>
            </a:extLst>
          </p:cNvPr>
          <p:cNvSpPr txBox="1"/>
          <p:nvPr/>
        </p:nvSpPr>
        <p:spPr>
          <a:xfrm>
            <a:off x="0" y="762000"/>
            <a:ext cx="12192000" cy="646331"/>
          </a:xfrm>
          <a:prstGeom prst="rect">
            <a:avLst/>
          </a:prstGeom>
          <a:noFill/>
        </p:spPr>
        <p:txBody>
          <a:bodyPr vert="horz" rtlCol="0">
            <a:spAutoFit/>
          </a:bodyPr>
          <a:lstStyle/>
          <a:p>
            <a:pPr algn="ctr"/>
            <a:r>
              <a:rPr lang="en-US" sz="3600"/>
              <a:t>Acts 17:24-27</a:t>
            </a:r>
          </a:p>
        </p:txBody>
      </p:sp>
      <p:sp>
        <p:nvSpPr>
          <p:cNvPr id="4" name="TextBox 3">
            <a:extLst>
              <a:ext uri="{FF2B5EF4-FFF2-40B4-BE49-F238E27FC236}">
                <a16:creationId xmlns:a16="http://schemas.microsoft.com/office/drawing/2014/main" id="{863EB482-32A1-D9A4-9247-5B2B26BA8AF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C035E11-E00D-7F21-F1D5-88A2804032F9}"/>
              </a:ext>
            </a:extLst>
          </p:cNvPr>
          <p:cNvSpPr txBox="1"/>
          <p:nvPr/>
        </p:nvSpPr>
        <p:spPr>
          <a:xfrm>
            <a:off x="1016000" y="1905000"/>
            <a:ext cx="10160000" cy="2477601"/>
          </a:xfrm>
          <a:prstGeom prst="rect">
            <a:avLst/>
          </a:prstGeom>
          <a:noFill/>
        </p:spPr>
        <p:txBody>
          <a:bodyPr vert="horz" rtlCol="0">
            <a:spAutoFit/>
          </a:bodyPr>
          <a:lstStyle/>
          <a:p>
            <a:pPr algn="ctr"/>
            <a:r>
              <a:rPr lang="en-US" sz="3100"/>
              <a:t>"The </a:t>
            </a:r>
            <a:r>
              <a:rPr lang="en-US" sz="3100" b="1">
                <a:solidFill>
                  <a:srgbClr val="FF0000"/>
                </a:solidFill>
              </a:rPr>
              <a:t>God who made the world and all things in it</a:t>
            </a:r>
            <a:r>
              <a:rPr lang="en-US" sz="3100"/>
              <a:t>, since He is Lord of heaven and earth, does not dwell in temples made with hands; nor is He served by human hands, as though He needed anything, since He Himself gives to all people life and breath and all things; (Continued...)</a:t>
            </a:r>
          </a:p>
        </p:txBody>
      </p:sp>
    </p:spTree>
    <p:extLst>
      <p:ext uri="{BB962C8B-B14F-4D97-AF65-F5344CB8AC3E}">
        <p14:creationId xmlns:p14="http://schemas.microsoft.com/office/powerpoint/2010/main" val="1340402978"/>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064D11-3C1C-FDF2-D2FE-EEBE12C154F0}"/>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A2C8F5D8-135A-9F92-E486-4248296AB64A}"/>
              </a:ext>
            </a:extLst>
          </p:cNvPr>
          <p:cNvSpPr txBox="1"/>
          <p:nvPr/>
        </p:nvSpPr>
        <p:spPr>
          <a:xfrm>
            <a:off x="1016000" y="635000"/>
            <a:ext cx="10160000" cy="2954655"/>
          </a:xfrm>
          <a:prstGeom prst="rect">
            <a:avLst/>
          </a:prstGeom>
          <a:noFill/>
        </p:spPr>
        <p:txBody>
          <a:bodyPr vert="horz" rtlCol="0">
            <a:spAutoFit/>
          </a:bodyPr>
          <a:lstStyle/>
          <a:p>
            <a:pPr algn="ctr"/>
            <a:r>
              <a:rPr lang="en-US" sz="3100"/>
              <a:t>and He made from one man every nation of mankind to live on all the face of the earth, having determined their appointed times and the boundaries of their habitation, that they would seek God, if perhaps they might grope for Him and find Him, though He is not far from each one of us;</a:t>
            </a:r>
          </a:p>
        </p:txBody>
      </p:sp>
    </p:spTree>
    <p:extLst>
      <p:ext uri="{BB962C8B-B14F-4D97-AF65-F5344CB8AC3E}">
        <p14:creationId xmlns:p14="http://schemas.microsoft.com/office/powerpoint/2010/main" val="854882562"/>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37CF78-EECC-8CE0-4C06-7DC488BAF7CE}"/>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61B85B0A-73D2-7C06-68C9-5A6B14673BAC}"/>
              </a:ext>
            </a:extLst>
          </p:cNvPr>
          <p:cNvSpPr txBox="1"/>
          <p:nvPr/>
        </p:nvSpPr>
        <p:spPr>
          <a:xfrm>
            <a:off x="0" y="762000"/>
            <a:ext cx="12192000" cy="646331"/>
          </a:xfrm>
          <a:prstGeom prst="rect">
            <a:avLst/>
          </a:prstGeom>
          <a:noFill/>
        </p:spPr>
        <p:txBody>
          <a:bodyPr vert="horz" rtlCol="0">
            <a:spAutoFit/>
          </a:bodyPr>
          <a:lstStyle/>
          <a:p>
            <a:pPr algn="ctr"/>
            <a:r>
              <a:rPr lang="en-US" sz="3600"/>
              <a:t>Jubilees 12:19</a:t>
            </a:r>
          </a:p>
        </p:txBody>
      </p:sp>
      <p:sp>
        <p:nvSpPr>
          <p:cNvPr id="4" name="TextBox 3">
            <a:extLst>
              <a:ext uri="{FF2B5EF4-FFF2-40B4-BE49-F238E27FC236}">
                <a16:creationId xmlns:a16="http://schemas.microsoft.com/office/drawing/2014/main" id="{03FFFC61-8D37-A5B2-C6E0-6BC6A9CD8A8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AC0644A-F2E4-FAEB-5FA7-48D6BC051746}"/>
              </a:ext>
            </a:extLst>
          </p:cNvPr>
          <p:cNvSpPr txBox="1"/>
          <p:nvPr/>
        </p:nvSpPr>
        <p:spPr>
          <a:xfrm>
            <a:off x="1016000" y="1905000"/>
            <a:ext cx="10160000" cy="2000548"/>
          </a:xfrm>
          <a:prstGeom prst="rect">
            <a:avLst/>
          </a:prstGeom>
          <a:noFill/>
        </p:spPr>
        <p:txBody>
          <a:bodyPr vert="horz" rtlCol="0">
            <a:spAutoFit/>
          </a:bodyPr>
          <a:lstStyle/>
          <a:p>
            <a:pPr algn="ctr"/>
            <a:r>
              <a:rPr lang="en-US" sz="3100"/>
              <a:t>And he prayed that night and said, 'My God, God Most High, Thou alone art my God, And Thee and Thy dominion have I chosen. And </a:t>
            </a:r>
            <a:r>
              <a:rPr lang="en-US" sz="3100" b="1">
                <a:solidFill>
                  <a:srgbClr val="FF0000"/>
                </a:solidFill>
              </a:rPr>
              <a:t>Thou hast created all things</a:t>
            </a:r>
            <a:r>
              <a:rPr lang="en-US" sz="3100"/>
              <a:t>, And all things that are the work of thy hands.</a:t>
            </a:r>
          </a:p>
        </p:txBody>
      </p:sp>
    </p:spTree>
    <p:extLst>
      <p:ext uri="{BB962C8B-B14F-4D97-AF65-F5344CB8AC3E}">
        <p14:creationId xmlns:p14="http://schemas.microsoft.com/office/powerpoint/2010/main" val="186996027"/>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D0DF5F-B2CF-6F8D-E242-0380734F677F}"/>
              </a:ext>
            </a:extLst>
          </p:cNvPr>
          <p:cNvSpPr txBox="1"/>
          <p:nvPr/>
        </p:nvSpPr>
        <p:spPr>
          <a:xfrm>
            <a:off x="127000" y="127000"/>
            <a:ext cx="7315200" cy="276999"/>
          </a:xfrm>
          <a:prstGeom prst="rect">
            <a:avLst/>
          </a:prstGeom>
          <a:noFill/>
        </p:spPr>
        <p:txBody>
          <a:bodyPr vert="horz" lIns="0" tIns="0" rIns="0" bIns="0" rtlCol="0">
            <a:spAutoFit/>
          </a:bodyPr>
          <a:lstStyle/>
          <a:p>
            <a:r>
              <a:rPr lang="en-US"/>
              <a:t>YHVH CREATED ALL THINGS</a:t>
            </a:r>
          </a:p>
        </p:txBody>
      </p:sp>
      <p:sp>
        <p:nvSpPr>
          <p:cNvPr id="3" name="TextBox 2">
            <a:extLst>
              <a:ext uri="{FF2B5EF4-FFF2-40B4-BE49-F238E27FC236}">
                <a16:creationId xmlns:a16="http://schemas.microsoft.com/office/drawing/2014/main" id="{6C614617-AEB7-65DE-8081-F308E76B984F}"/>
              </a:ext>
            </a:extLst>
          </p:cNvPr>
          <p:cNvSpPr txBox="1"/>
          <p:nvPr/>
        </p:nvSpPr>
        <p:spPr>
          <a:xfrm>
            <a:off x="0" y="762000"/>
            <a:ext cx="12192000" cy="646331"/>
          </a:xfrm>
          <a:prstGeom prst="rect">
            <a:avLst/>
          </a:prstGeom>
          <a:noFill/>
        </p:spPr>
        <p:txBody>
          <a:bodyPr vert="horz" rtlCol="0">
            <a:spAutoFit/>
          </a:bodyPr>
          <a:lstStyle/>
          <a:p>
            <a:pPr algn="ctr"/>
            <a:r>
              <a:rPr lang="en-US" sz="3600"/>
              <a:t>Jubilees 36:7</a:t>
            </a:r>
          </a:p>
        </p:txBody>
      </p:sp>
      <p:sp>
        <p:nvSpPr>
          <p:cNvPr id="4" name="TextBox 3">
            <a:extLst>
              <a:ext uri="{FF2B5EF4-FFF2-40B4-BE49-F238E27FC236}">
                <a16:creationId xmlns:a16="http://schemas.microsoft.com/office/drawing/2014/main" id="{DDC59705-9451-AA5E-4873-1DCAA5A0A31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87FCB91-BED4-C244-5F23-FB9ADE9427F6}"/>
              </a:ext>
            </a:extLst>
          </p:cNvPr>
          <p:cNvSpPr txBox="1"/>
          <p:nvPr/>
        </p:nvSpPr>
        <p:spPr>
          <a:xfrm>
            <a:off x="1016000" y="1905000"/>
            <a:ext cx="10160000" cy="2477601"/>
          </a:xfrm>
          <a:prstGeom prst="rect">
            <a:avLst/>
          </a:prstGeom>
          <a:noFill/>
        </p:spPr>
        <p:txBody>
          <a:bodyPr vert="horz" rtlCol="0">
            <a:spAutoFit/>
          </a:bodyPr>
          <a:lstStyle/>
          <a:p>
            <a:pPr algn="ctr"/>
            <a:r>
              <a:rPr lang="en-US" sz="3100"/>
              <a:t>And now I shall make you swear a great oath -for there is no oath which is greater than it by the name glorious and honoured and great and splendid and wonderful and mighty, </a:t>
            </a:r>
            <a:r>
              <a:rPr lang="en-US" sz="3100" b="1">
                <a:solidFill>
                  <a:srgbClr val="FF0000"/>
                </a:solidFill>
              </a:rPr>
              <a:t>which created the heavens and the earth and all things together</a:t>
            </a:r>
            <a:r>
              <a:rPr lang="en-US" sz="3100"/>
              <a:t>- that ye will fear Him and worship Him.</a:t>
            </a:r>
          </a:p>
        </p:txBody>
      </p:sp>
    </p:spTree>
    <p:extLst>
      <p:ext uri="{BB962C8B-B14F-4D97-AF65-F5344CB8AC3E}">
        <p14:creationId xmlns:p14="http://schemas.microsoft.com/office/powerpoint/2010/main" val="1890123931"/>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B7819-D847-DFFD-6572-20BF55A4FF0A}"/>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Can YHVH Be seen?</a:t>
            </a:r>
          </a:p>
        </p:txBody>
      </p:sp>
      <p:sp>
        <p:nvSpPr>
          <p:cNvPr id="3" name="Subtitle 2">
            <a:extLst>
              <a:ext uri="{FF2B5EF4-FFF2-40B4-BE49-F238E27FC236}">
                <a16:creationId xmlns:a16="http://schemas.microsoft.com/office/drawing/2014/main" id="{D3BDF72F-AF27-9C2E-8EE2-59565C4EA00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81898389"/>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69EEF-F64B-EE59-5AD1-81B22524F162}"/>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Seeing YHVH in the future</a:t>
            </a:r>
          </a:p>
        </p:txBody>
      </p:sp>
      <p:sp>
        <p:nvSpPr>
          <p:cNvPr id="3" name="Subtitle 2">
            <a:extLst>
              <a:ext uri="{FF2B5EF4-FFF2-40B4-BE49-F238E27FC236}">
                <a16:creationId xmlns:a16="http://schemas.microsoft.com/office/drawing/2014/main" id="{871AE8A9-047C-63FA-91AE-391F1A9AE56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26112981"/>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67EFF1-7C50-FB65-B2CE-646FC64C0B44}"/>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0DD85807-338F-14B8-EB17-7FE652FF4633}"/>
              </a:ext>
            </a:extLst>
          </p:cNvPr>
          <p:cNvSpPr txBox="1"/>
          <p:nvPr/>
        </p:nvSpPr>
        <p:spPr>
          <a:xfrm>
            <a:off x="0" y="762000"/>
            <a:ext cx="12192000" cy="646331"/>
          </a:xfrm>
          <a:prstGeom prst="rect">
            <a:avLst/>
          </a:prstGeom>
          <a:noFill/>
        </p:spPr>
        <p:txBody>
          <a:bodyPr vert="horz" rtlCol="0">
            <a:spAutoFit/>
          </a:bodyPr>
          <a:lstStyle/>
          <a:p>
            <a:pPr algn="ctr"/>
            <a:r>
              <a:rPr lang="en-US" sz="3600"/>
              <a:t>First John 1:5</a:t>
            </a:r>
          </a:p>
        </p:txBody>
      </p:sp>
      <p:sp>
        <p:nvSpPr>
          <p:cNvPr id="4" name="TextBox 3">
            <a:extLst>
              <a:ext uri="{FF2B5EF4-FFF2-40B4-BE49-F238E27FC236}">
                <a16:creationId xmlns:a16="http://schemas.microsoft.com/office/drawing/2014/main" id="{0BCBF46A-981C-8E03-E560-E8B288D4B67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5C96B2F-81F8-72CB-2DFE-272BEEBB77A5}"/>
              </a:ext>
            </a:extLst>
          </p:cNvPr>
          <p:cNvSpPr txBox="1"/>
          <p:nvPr/>
        </p:nvSpPr>
        <p:spPr>
          <a:xfrm>
            <a:off x="1016000" y="1905000"/>
            <a:ext cx="10160000" cy="1523494"/>
          </a:xfrm>
          <a:prstGeom prst="rect">
            <a:avLst/>
          </a:prstGeom>
          <a:noFill/>
        </p:spPr>
        <p:txBody>
          <a:bodyPr vert="horz" rtlCol="0">
            <a:spAutoFit/>
          </a:bodyPr>
          <a:lstStyle/>
          <a:p>
            <a:pPr algn="ctr"/>
            <a:r>
              <a:rPr lang="en-US" sz="3100"/>
              <a:t>This is the message we have heard from Him and announce to you, that God is Light, </a:t>
            </a:r>
            <a:r>
              <a:rPr lang="en-US" sz="3100" b="1">
                <a:solidFill>
                  <a:srgbClr val="FF0000"/>
                </a:solidFill>
              </a:rPr>
              <a:t>and in Him there is no darkness at all</a:t>
            </a:r>
            <a:r>
              <a:rPr lang="en-US" sz="3100"/>
              <a:t>.</a:t>
            </a:r>
          </a:p>
        </p:txBody>
      </p:sp>
    </p:spTree>
    <p:extLst>
      <p:ext uri="{BB962C8B-B14F-4D97-AF65-F5344CB8AC3E}">
        <p14:creationId xmlns:p14="http://schemas.microsoft.com/office/powerpoint/2010/main" val="2637666544"/>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5274E1-BBF1-DF6E-C092-CFB49BC59DBA}"/>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CAF73110-D5B8-7E69-E5BC-70EAD96B566B}"/>
              </a:ext>
            </a:extLst>
          </p:cNvPr>
          <p:cNvSpPr txBox="1"/>
          <p:nvPr/>
        </p:nvSpPr>
        <p:spPr>
          <a:xfrm>
            <a:off x="0" y="762000"/>
            <a:ext cx="12192000" cy="646331"/>
          </a:xfrm>
          <a:prstGeom prst="rect">
            <a:avLst/>
          </a:prstGeom>
          <a:noFill/>
        </p:spPr>
        <p:txBody>
          <a:bodyPr vert="horz" rtlCol="0">
            <a:spAutoFit/>
          </a:bodyPr>
          <a:lstStyle/>
          <a:p>
            <a:pPr algn="ctr"/>
            <a:r>
              <a:rPr lang="en-US" sz="3600"/>
              <a:t>First John 3:2</a:t>
            </a:r>
          </a:p>
        </p:txBody>
      </p:sp>
      <p:sp>
        <p:nvSpPr>
          <p:cNvPr id="4" name="TextBox 3">
            <a:extLst>
              <a:ext uri="{FF2B5EF4-FFF2-40B4-BE49-F238E27FC236}">
                <a16:creationId xmlns:a16="http://schemas.microsoft.com/office/drawing/2014/main" id="{032B8FCA-BEDD-7AD7-F275-09100F5A521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813C1EB-9617-74EB-BCC0-06EE6052B3FE}"/>
              </a:ext>
            </a:extLst>
          </p:cNvPr>
          <p:cNvSpPr txBox="1"/>
          <p:nvPr/>
        </p:nvSpPr>
        <p:spPr>
          <a:xfrm>
            <a:off x="1016000" y="1905000"/>
            <a:ext cx="10160000" cy="2000548"/>
          </a:xfrm>
          <a:prstGeom prst="rect">
            <a:avLst/>
          </a:prstGeom>
          <a:noFill/>
        </p:spPr>
        <p:txBody>
          <a:bodyPr vert="horz" rtlCol="0">
            <a:spAutoFit/>
          </a:bodyPr>
          <a:lstStyle/>
          <a:p>
            <a:pPr algn="ctr"/>
            <a:r>
              <a:rPr lang="en-US" sz="3100"/>
              <a:t>Beloved, now we are children of God, and it has not appeared as yet what we will be. We know that when He appears, we will be like Him, </a:t>
            </a:r>
            <a:r>
              <a:rPr lang="en-US" sz="3100" b="1">
                <a:solidFill>
                  <a:srgbClr val="FF0000"/>
                </a:solidFill>
              </a:rPr>
              <a:t>because we will see Him just as He is</a:t>
            </a:r>
            <a:r>
              <a:rPr lang="en-US" sz="3100"/>
              <a:t>.</a:t>
            </a:r>
          </a:p>
        </p:txBody>
      </p:sp>
    </p:spTree>
    <p:extLst>
      <p:ext uri="{BB962C8B-B14F-4D97-AF65-F5344CB8AC3E}">
        <p14:creationId xmlns:p14="http://schemas.microsoft.com/office/powerpoint/2010/main" val="2511909032"/>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660818-DF41-4097-60FE-32B6ADCA2FA2}"/>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C974A8F5-8EDD-7C32-C62E-27B7B23CC7F7}"/>
              </a:ext>
            </a:extLst>
          </p:cNvPr>
          <p:cNvSpPr txBox="1"/>
          <p:nvPr/>
        </p:nvSpPr>
        <p:spPr>
          <a:xfrm>
            <a:off x="0" y="762000"/>
            <a:ext cx="12192000" cy="646331"/>
          </a:xfrm>
          <a:prstGeom prst="rect">
            <a:avLst/>
          </a:prstGeom>
          <a:noFill/>
        </p:spPr>
        <p:txBody>
          <a:bodyPr vert="horz" rtlCol="0">
            <a:spAutoFit/>
          </a:bodyPr>
          <a:lstStyle/>
          <a:p>
            <a:pPr algn="ctr"/>
            <a:r>
              <a:rPr lang="en-US" sz="3600"/>
              <a:t>Isaiah 59:2</a:t>
            </a:r>
          </a:p>
        </p:txBody>
      </p:sp>
      <p:sp>
        <p:nvSpPr>
          <p:cNvPr id="4" name="TextBox 3">
            <a:extLst>
              <a:ext uri="{FF2B5EF4-FFF2-40B4-BE49-F238E27FC236}">
                <a16:creationId xmlns:a16="http://schemas.microsoft.com/office/drawing/2014/main" id="{7F3F8A0E-C19C-3B18-2B9E-F9E978005DC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FDBD671-0521-F31A-3C6D-97B59739AA68}"/>
              </a:ext>
            </a:extLst>
          </p:cNvPr>
          <p:cNvSpPr txBox="1"/>
          <p:nvPr/>
        </p:nvSpPr>
        <p:spPr>
          <a:xfrm>
            <a:off x="1016000" y="1905000"/>
            <a:ext cx="10160000" cy="1523494"/>
          </a:xfrm>
          <a:prstGeom prst="rect">
            <a:avLst/>
          </a:prstGeom>
          <a:noFill/>
        </p:spPr>
        <p:txBody>
          <a:bodyPr vert="horz" rtlCol="0">
            <a:spAutoFit/>
          </a:bodyPr>
          <a:lstStyle/>
          <a:p>
            <a:pPr algn="ctr"/>
            <a:r>
              <a:rPr lang="en-US" sz="3100"/>
              <a:t>But your iniquities have made a separation between you and your God, </a:t>
            </a:r>
            <a:r>
              <a:rPr lang="en-US" sz="3100" b="1">
                <a:solidFill>
                  <a:srgbClr val="FF0000"/>
                </a:solidFill>
              </a:rPr>
              <a:t>And your sins have hidden His face from you</a:t>
            </a:r>
            <a:r>
              <a:rPr lang="en-US" sz="3100"/>
              <a:t> so that He does not hear.</a:t>
            </a:r>
          </a:p>
        </p:txBody>
      </p:sp>
    </p:spTree>
    <p:extLst>
      <p:ext uri="{BB962C8B-B14F-4D97-AF65-F5344CB8AC3E}">
        <p14:creationId xmlns:p14="http://schemas.microsoft.com/office/powerpoint/2010/main" val="3622563915"/>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47A667-1869-8F24-C0D5-6D8ED9E4E377}"/>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8A9A0A12-E345-A85C-831F-1DAD56828103}"/>
              </a:ext>
            </a:extLst>
          </p:cNvPr>
          <p:cNvSpPr txBox="1"/>
          <p:nvPr/>
        </p:nvSpPr>
        <p:spPr>
          <a:xfrm>
            <a:off x="0" y="762000"/>
            <a:ext cx="12192000" cy="646331"/>
          </a:xfrm>
          <a:prstGeom prst="rect">
            <a:avLst/>
          </a:prstGeom>
          <a:noFill/>
        </p:spPr>
        <p:txBody>
          <a:bodyPr vert="horz" rtlCol="0">
            <a:spAutoFit/>
          </a:bodyPr>
          <a:lstStyle/>
          <a:p>
            <a:pPr algn="ctr"/>
            <a:r>
              <a:rPr lang="en-US" sz="3600"/>
              <a:t>Matthew 5:8</a:t>
            </a:r>
          </a:p>
        </p:txBody>
      </p:sp>
      <p:sp>
        <p:nvSpPr>
          <p:cNvPr id="4" name="TextBox 3">
            <a:extLst>
              <a:ext uri="{FF2B5EF4-FFF2-40B4-BE49-F238E27FC236}">
                <a16:creationId xmlns:a16="http://schemas.microsoft.com/office/drawing/2014/main" id="{76BCD4D5-43CC-2D22-0EEC-134BE5DC2F4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F997419-E9F8-C2E2-8C98-010A95FE965D}"/>
              </a:ext>
            </a:extLst>
          </p:cNvPr>
          <p:cNvSpPr txBox="1"/>
          <p:nvPr/>
        </p:nvSpPr>
        <p:spPr>
          <a:xfrm>
            <a:off x="1016000" y="1905000"/>
            <a:ext cx="10160000" cy="569387"/>
          </a:xfrm>
          <a:prstGeom prst="rect">
            <a:avLst/>
          </a:prstGeom>
          <a:noFill/>
        </p:spPr>
        <p:txBody>
          <a:bodyPr vert="horz" rtlCol="0">
            <a:spAutoFit/>
          </a:bodyPr>
          <a:lstStyle/>
          <a:p>
            <a:pPr algn="ctr"/>
            <a:r>
              <a:rPr lang="en-US" sz="3100"/>
              <a:t>"Blessed are the pure in heart, </a:t>
            </a:r>
            <a:r>
              <a:rPr lang="en-US" sz="3100" b="1">
                <a:solidFill>
                  <a:srgbClr val="FF0000"/>
                </a:solidFill>
              </a:rPr>
              <a:t>for they shall see God.</a:t>
            </a:r>
          </a:p>
        </p:txBody>
      </p:sp>
    </p:spTree>
    <p:extLst>
      <p:ext uri="{BB962C8B-B14F-4D97-AF65-F5344CB8AC3E}">
        <p14:creationId xmlns:p14="http://schemas.microsoft.com/office/powerpoint/2010/main" val="2132615787"/>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614C24-1BB3-8F25-B6CE-642A53573F6C}"/>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1CB2DE7F-0C6B-1875-A1A8-EC9CBE76A855}"/>
              </a:ext>
            </a:extLst>
          </p:cNvPr>
          <p:cNvSpPr txBox="1"/>
          <p:nvPr/>
        </p:nvSpPr>
        <p:spPr>
          <a:xfrm>
            <a:off x="0" y="762000"/>
            <a:ext cx="12192000" cy="646331"/>
          </a:xfrm>
          <a:prstGeom prst="rect">
            <a:avLst/>
          </a:prstGeom>
          <a:noFill/>
        </p:spPr>
        <p:txBody>
          <a:bodyPr vert="horz" rtlCol="0">
            <a:spAutoFit/>
          </a:bodyPr>
          <a:lstStyle/>
          <a:p>
            <a:pPr algn="ctr"/>
            <a:r>
              <a:rPr lang="en-US" sz="3600"/>
              <a:t>Psalm 24:3-6</a:t>
            </a:r>
          </a:p>
        </p:txBody>
      </p:sp>
      <p:sp>
        <p:nvSpPr>
          <p:cNvPr id="4" name="TextBox 3">
            <a:extLst>
              <a:ext uri="{FF2B5EF4-FFF2-40B4-BE49-F238E27FC236}">
                <a16:creationId xmlns:a16="http://schemas.microsoft.com/office/drawing/2014/main" id="{5B32EF5C-653F-E501-A217-95C0C86DCF8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29202A4-67AE-FAB1-8044-8DEEDEFADFE7}"/>
              </a:ext>
            </a:extLst>
          </p:cNvPr>
          <p:cNvSpPr txBox="1"/>
          <p:nvPr/>
        </p:nvSpPr>
        <p:spPr>
          <a:xfrm>
            <a:off x="1016000" y="1905000"/>
            <a:ext cx="10160000" cy="3431709"/>
          </a:xfrm>
          <a:prstGeom prst="rect">
            <a:avLst/>
          </a:prstGeom>
          <a:noFill/>
        </p:spPr>
        <p:txBody>
          <a:bodyPr vert="horz" rtlCol="0">
            <a:spAutoFit/>
          </a:bodyPr>
          <a:lstStyle/>
          <a:p>
            <a:pPr algn="ctr"/>
            <a:r>
              <a:rPr lang="en-US" sz="3100"/>
              <a:t>Who may ascend into the hill of the LORD? And who may stand in His holy place? </a:t>
            </a:r>
            <a:r>
              <a:rPr lang="en-US" sz="3100" b="1">
                <a:solidFill>
                  <a:srgbClr val="FF0000"/>
                </a:solidFill>
              </a:rPr>
              <a:t>He who has clean hands and a pure heart</a:t>
            </a:r>
            <a:r>
              <a:rPr lang="en-US" sz="3100"/>
              <a:t>, Who has not lifted up his soul to falsehood And has not sworn deceitfully. He shall receive a blessing from the LORD And righteousness from the God of his salvation. This is the generation of those who seek Him, Who seek Your face--even Jacob. Selah.</a:t>
            </a:r>
          </a:p>
        </p:txBody>
      </p:sp>
    </p:spTree>
    <p:extLst>
      <p:ext uri="{BB962C8B-B14F-4D97-AF65-F5344CB8AC3E}">
        <p14:creationId xmlns:p14="http://schemas.microsoft.com/office/powerpoint/2010/main" val="1750774431"/>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C543A4-8A8D-0D3F-10C1-09276A17F633}"/>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AE0CE759-1217-90F2-BFD6-1428B61A7617}"/>
              </a:ext>
            </a:extLst>
          </p:cNvPr>
          <p:cNvSpPr txBox="1"/>
          <p:nvPr/>
        </p:nvSpPr>
        <p:spPr>
          <a:xfrm>
            <a:off x="0" y="762000"/>
            <a:ext cx="12192000" cy="646331"/>
          </a:xfrm>
          <a:prstGeom prst="rect">
            <a:avLst/>
          </a:prstGeom>
          <a:noFill/>
        </p:spPr>
        <p:txBody>
          <a:bodyPr vert="horz" rtlCol="0">
            <a:spAutoFit/>
          </a:bodyPr>
          <a:lstStyle/>
          <a:p>
            <a:pPr algn="ctr"/>
            <a:r>
              <a:rPr lang="en-US" sz="3600"/>
              <a:t>Second Chronicles 7:14</a:t>
            </a:r>
          </a:p>
        </p:txBody>
      </p:sp>
      <p:sp>
        <p:nvSpPr>
          <p:cNvPr id="4" name="TextBox 3">
            <a:extLst>
              <a:ext uri="{FF2B5EF4-FFF2-40B4-BE49-F238E27FC236}">
                <a16:creationId xmlns:a16="http://schemas.microsoft.com/office/drawing/2014/main" id="{D48EB7D3-BECD-9647-1563-93D896BC268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2C56B31-AC63-41B3-BC5A-3D9C594D8A20}"/>
              </a:ext>
            </a:extLst>
          </p:cNvPr>
          <p:cNvSpPr txBox="1"/>
          <p:nvPr/>
        </p:nvSpPr>
        <p:spPr>
          <a:xfrm>
            <a:off x="1016000" y="1905000"/>
            <a:ext cx="10160000" cy="2000548"/>
          </a:xfrm>
          <a:prstGeom prst="rect">
            <a:avLst/>
          </a:prstGeom>
          <a:noFill/>
        </p:spPr>
        <p:txBody>
          <a:bodyPr vert="horz" rtlCol="0">
            <a:spAutoFit/>
          </a:bodyPr>
          <a:lstStyle/>
          <a:p>
            <a:pPr algn="ctr"/>
            <a:r>
              <a:rPr lang="en-US" sz="3100"/>
              <a:t>and My people who are called by My name humble themselves and pray and </a:t>
            </a:r>
            <a:r>
              <a:rPr lang="en-US" sz="3100" b="1">
                <a:solidFill>
                  <a:srgbClr val="FF0000"/>
                </a:solidFill>
              </a:rPr>
              <a:t>seek</a:t>
            </a:r>
            <a:r>
              <a:rPr lang="en-US" sz="3100"/>
              <a:t> My face and turn from their wicked ways, then I will hear from heaven, will forgive their sin and will heal their land.</a:t>
            </a:r>
          </a:p>
        </p:txBody>
      </p:sp>
    </p:spTree>
    <p:extLst>
      <p:ext uri="{BB962C8B-B14F-4D97-AF65-F5344CB8AC3E}">
        <p14:creationId xmlns:p14="http://schemas.microsoft.com/office/powerpoint/2010/main" val="580532697"/>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EFABC5-10C4-6F4D-5B84-ABAA70310597}"/>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E62207D8-9762-024C-7AEA-6775FEC3AA87}"/>
              </a:ext>
            </a:extLst>
          </p:cNvPr>
          <p:cNvSpPr txBox="1"/>
          <p:nvPr/>
        </p:nvSpPr>
        <p:spPr>
          <a:xfrm>
            <a:off x="0" y="762000"/>
            <a:ext cx="12192000" cy="646331"/>
          </a:xfrm>
          <a:prstGeom prst="rect">
            <a:avLst/>
          </a:prstGeom>
          <a:noFill/>
        </p:spPr>
        <p:txBody>
          <a:bodyPr vert="horz" rtlCol="0">
            <a:spAutoFit/>
          </a:bodyPr>
          <a:lstStyle/>
          <a:p>
            <a:pPr algn="ctr"/>
            <a:r>
              <a:rPr lang="en-US" sz="3600"/>
              <a:t>Exodus 24:9-11</a:t>
            </a:r>
          </a:p>
        </p:txBody>
      </p:sp>
      <p:sp>
        <p:nvSpPr>
          <p:cNvPr id="4" name="TextBox 3">
            <a:extLst>
              <a:ext uri="{FF2B5EF4-FFF2-40B4-BE49-F238E27FC236}">
                <a16:creationId xmlns:a16="http://schemas.microsoft.com/office/drawing/2014/main" id="{F17E154D-4181-B842-9F62-C1C2261E3A1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A582CC-AB70-9613-5426-0CF2E4F183AA}"/>
              </a:ext>
            </a:extLst>
          </p:cNvPr>
          <p:cNvSpPr txBox="1"/>
          <p:nvPr/>
        </p:nvSpPr>
        <p:spPr>
          <a:xfrm>
            <a:off x="1016000" y="1905000"/>
            <a:ext cx="10160000" cy="2954655"/>
          </a:xfrm>
          <a:prstGeom prst="rect">
            <a:avLst/>
          </a:prstGeom>
          <a:noFill/>
        </p:spPr>
        <p:txBody>
          <a:bodyPr vert="horz" rtlCol="0">
            <a:spAutoFit/>
          </a:bodyPr>
          <a:lstStyle/>
          <a:p>
            <a:pPr algn="ctr"/>
            <a:r>
              <a:rPr lang="en-US" sz="3100"/>
              <a:t>Then Moses went up with Aaron, Nadab and Abihu, and seventy of the elders of Israel, and </a:t>
            </a:r>
            <a:r>
              <a:rPr lang="en-US" sz="3100" b="1">
                <a:solidFill>
                  <a:srgbClr val="FF0000"/>
                </a:solidFill>
              </a:rPr>
              <a:t>they saw the God of Israel</a:t>
            </a:r>
            <a:r>
              <a:rPr lang="en-US" sz="3100"/>
              <a:t>; and under His feet there appeared to be a pavement of sapphire, as clear as the sky itself. Yet He did not stretch out His hand against the nobles of the sons of Israel; and </a:t>
            </a:r>
            <a:r>
              <a:rPr lang="en-US" sz="3100" b="1">
                <a:solidFill>
                  <a:srgbClr val="FF0000"/>
                </a:solidFill>
              </a:rPr>
              <a:t>they saw God</a:t>
            </a:r>
            <a:r>
              <a:rPr lang="en-US" sz="3100"/>
              <a:t>, and they ate and drank.</a:t>
            </a:r>
          </a:p>
        </p:txBody>
      </p:sp>
    </p:spTree>
    <p:extLst>
      <p:ext uri="{BB962C8B-B14F-4D97-AF65-F5344CB8AC3E}">
        <p14:creationId xmlns:p14="http://schemas.microsoft.com/office/powerpoint/2010/main" val="1400124813"/>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0AE063-CBF8-CE1B-FF53-B385051E2E0C}"/>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D7FB6995-A88D-F7BE-33D3-2C8A8A1F65E7}"/>
              </a:ext>
            </a:extLst>
          </p:cNvPr>
          <p:cNvSpPr txBox="1"/>
          <p:nvPr/>
        </p:nvSpPr>
        <p:spPr>
          <a:xfrm>
            <a:off x="0" y="762000"/>
            <a:ext cx="12192000" cy="646331"/>
          </a:xfrm>
          <a:prstGeom prst="rect">
            <a:avLst/>
          </a:prstGeom>
          <a:noFill/>
        </p:spPr>
        <p:txBody>
          <a:bodyPr vert="horz" rtlCol="0">
            <a:spAutoFit/>
          </a:bodyPr>
          <a:lstStyle/>
          <a:p>
            <a:pPr algn="ctr"/>
            <a:r>
              <a:rPr lang="en-US" sz="3600"/>
              <a:t>Exodus 33:20</a:t>
            </a:r>
          </a:p>
        </p:txBody>
      </p:sp>
      <p:sp>
        <p:nvSpPr>
          <p:cNvPr id="4" name="TextBox 3">
            <a:extLst>
              <a:ext uri="{FF2B5EF4-FFF2-40B4-BE49-F238E27FC236}">
                <a16:creationId xmlns:a16="http://schemas.microsoft.com/office/drawing/2014/main" id="{463C9695-D202-1608-FDC2-2A088DB6028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BCE6F40-2324-9C57-56B8-D637AA9593EE}"/>
              </a:ext>
            </a:extLst>
          </p:cNvPr>
          <p:cNvSpPr txBox="1"/>
          <p:nvPr/>
        </p:nvSpPr>
        <p:spPr>
          <a:xfrm>
            <a:off x="1016000" y="1905000"/>
            <a:ext cx="10160000" cy="1046440"/>
          </a:xfrm>
          <a:prstGeom prst="rect">
            <a:avLst/>
          </a:prstGeom>
          <a:noFill/>
        </p:spPr>
        <p:txBody>
          <a:bodyPr vert="horz" rtlCol="0">
            <a:spAutoFit/>
          </a:bodyPr>
          <a:lstStyle/>
          <a:p>
            <a:pPr algn="ctr"/>
            <a:r>
              <a:rPr lang="en-US" sz="3100"/>
              <a:t>But He said, "You cannot see My face, </a:t>
            </a:r>
            <a:r>
              <a:rPr lang="en-US" sz="3100" b="1">
                <a:solidFill>
                  <a:srgbClr val="FF0000"/>
                </a:solidFill>
              </a:rPr>
              <a:t>for no man can see Me and live</a:t>
            </a:r>
            <a:r>
              <a:rPr lang="en-US" sz="3100"/>
              <a:t>!"</a:t>
            </a:r>
          </a:p>
        </p:txBody>
      </p:sp>
    </p:spTree>
    <p:extLst>
      <p:ext uri="{BB962C8B-B14F-4D97-AF65-F5344CB8AC3E}">
        <p14:creationId xmlns:p14="http://schemas.microsoft.com/office/powerpoint/2010/main" val="3208972280"/>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F94F0B-D31B-56D8-68DD-949340847F06}"/>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16337CBD-5925-9256-61B3-8B55A1F04F33}"/>
              </a:ext>
            </a:extLst>
          </p:cNvPr>
          <p:cNvSpPr txBox="1"/>
          <p:nvPr/>
        </p:nvSpPr>
        <p:spPr>
          <a:xfrm>
            <a:off x="0" y="762000"/>
            <a:ext cx="12192000" cy="646331"/>
          </a:xfrm>
          <a:prstGeom prst="rect">
            <a:avLst/>
          </a:prstGeom>
          <a:noFill/>
        </p:spPr>
        <p:txBody>
          <a:bodyPr vert="horz" rtlCol="0">
            <a:spAutoFit/>
          </a:bodyPr>
          <a:lstStyle/>
          <a:p>
            <a:pPr algn="ctr"/>
            <a:r>
              <a:rPr lang="en-US" sz="3600"/>
              <a:t>Exodus 6:2-3</a:t>
            </a:r>
          </a:p>
        </p:txBody>
      </p:sp>
      <p:sp>
        <p:nvSpPr>
          <p:cNvPr id="4" name="TextBox 3">
            <a:extLst>
              <a:ext uri="{FF2B5EF4-FFF2-40B4-BE49-F238E27FC236}">
                <a16:creationId xmlns:a16="http://schemas.microsoft.com/office/drawing/2014/main" id="{FEA6EFF3-D11E-EA43-EA0F-F6AAD547C94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645E9AD-6F2C-6DA6-8206-0E11964796CF}"/>
              </a:ext>
            </a:extLst>
          </p:cNvPr>
          <p:cNvSpPr txBox="1"/>
          <p:nvPr/>
        </p:nvSpPr>
        <p:spPr>
          <a:xfrm>
            <a:off x="1016000" y="1905000"/>
            <a:ext cx="10160000" cy="2000548"/>
          </a:xfrm>
          <a:prstGeom prst="rect">
            <a:avLst/>
          </a:prstGeom>
          <a:noFill/>
        </p:spPr>
        <p:txBody>
          <a:bodyPr vert="horz" rtlCol="0">
            <a:spAutoFit/>
          </a:bodyPr>
          <a:lstStyle/>
          <a:p>
            <a:pPr algn="ctr"/>
            <a:r>
              <a:rPr lang="en-US" sz="3100"/>
              <a:t>God spoke further to Moses and said to him, "I am </a:t>
            </a:r>
            <a:r>
              <a:rPr lang="en-US" sz="3100" b="1">
                <a:solidFill>
                  <a:srgbClr val="FFA500"/>
                </a:solidFill>
              </a:rPr>
              <a:t>the LORD</a:t>
            </a:r>
            <a:r>
              <a:rPr lang="en-US" sz="3100"/>
              <a:t>; </a:t>
            </a:r>
            <a:r>
              <a:rPr lang="en-US" sz="3100" b="1">
                <a:solidFill>
                  <a:srgbClr val="FF0000"/>
                </a:solidFill>
              </a:rPr>
              <a:t>and I appeared to Abraham, Isaac, and Jacob, as God Almighty</a:t>
            </a:r>
            <a:r>
              <a:rPr lang="en-US" sz="3100"/>
              <a:t>, but by My name, LORD, I did not make Myself known to them.</a:t>
            </a:r>
          </a:p>
        </p:txBody>
      </p:sp>
    </p:spTree>
    <p:extLst>
      <p:ext uri="{BB962C8B-B14F-4D97-AF65-F5344CB8AC3E}">
        <p14:creationId xmlns:p14="http://schemas.microsoft.com/office/powerpoint/2010/main" val="777068592"/>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3F4761-8EDC-764A-0954-9774B6F66778}"/>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AE2232AD-0312-585B-F473-7D149B8FB980}"/>
              </a:ext>
            </a:extLst>
          </p:cNvPr>
          <p:cNvSpPr txBox="1"/>
          <p:nvPr/>
        </p:nvSpPr>
        <p:spPr>
          <a:xfrm>
            <a:off x="0" y="762000"/>
            <a:ext cx="12192000" cy="646331"/>
          </a:xfrm>
          <a:prstGeom prst="rect">
            <a:avLst/>
          </a:prstGeom>
          <a:noFill/>
        </p:spPr>
        <p:txBody>
          <a:bodyPr vert="horz" rtlCol="0">
            <a:spAutoFit/>
          </a:bodyPr>
          <a:lstStyle/>
          <a:p>
            <a:pPr algn="ctr"/>
            <a:r>
              <a:rPr lang="en-US" sz="3600"/>
              <a:t>First John 4:12</a:t>
            </a:r>
          </a:p>
        </p:txBody>
      </p:sp>
      <p:sp>
        <p:nvSpPr>
          <p:cNvPr id="4" name="TextBox 3">
            <a:extLst>
              <a:ext uri="{FF2B5EF4-FFF2-40B4-BE49-F238E27FC236}">
                <a16:creationId xmlns:a16="http://schemas.microsoft.com/office/drawing/2014/main" id="{B054524E-3575-EB6E-1633-02ECBEC5E84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CB018DE-1596-1BC5-4692-790CB3752185}"/>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No one has seen God at any time</a:t>
            </a:r>
            <a:r>
              <a:rPr lang="en-US" sz="3100"/>
              <a:t>; if we love one another, God abides in us, and His love is perfected in us.</a:t>
            </a:r>
          </a:p>
        </p:txBody>
      </p:sp>
    </p:spTree>
    <p:extLst>
      <p:ext uri="{BB962C8B-B14F-4D97-AF65-F5344CB8AC3E}">
        <p14:creationId xmlns:p14="http://schemas.microsoft.com/office/powerpoint/2010/main" val="2883217451"/>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C98F5D-1510-E245-9BC9-A903DA08C310}"/>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10BB1A68-DD4F-82BC-B258-55B91633210A}"/>
              </a:ext>
            </a:extLst>
          </p:cNvPr>
          <p:cNvSpPr txBox="1"/>
          <p:nvPr/>
        </p:nvSpPr>
        <p:spPr>
          <a:xfrm>
            <a:off x="0" y="762000"/>
            <a:ext cx="12192000" cy="646331"/>
          </a:xfrm>
          <a:prstGeom prst="rect">
            <a:avLst/>
          </a:prstGeom>
          <a:noFill/>
        </p:spPr>
        <p:txBody>
          <a:bodyPr vert="horz" rtlCol="0">
            <a:spAutoFit/>
          </a:bodyPr>
          <a:lstStyle/>
          <a:p>
            <a:pPr algn="ctr"/>
            <a:r>
              <a:rPr lang="en-US" sz="3600"/>
              <a:t>Hebrews 11:27</a:t>
            </a:r>
          </a:p>
        </p:txBody>
      </p:sp>
      <p:sp>
        <p:nvSpPr>
          <p:cNvPr id="4" name="TextBox 3">
            <a:extLst>
              <a:ext uri="{FF2B5EF4-FFF2-40B4-BE49-F238E27FC236}">
                <a16:creationId xmlns:a16="http://schemas.microsoft.com/office/drawing/2014/main" id="{9F12CA62-CD91-9B10-4EFE-0663E8BDB8B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96F0F78-9831-7D2F-BC65-821523468A15}"/>
              </a:ext>
            </a:extLst>
          </p:cNvPr>
          <p:cNvSpPr txBox="1"/>
          <p:nvPr/>
        </p:nvSpPr>
        <p:spPr>
          <a:xfrm>
            <a:off x="1016000" y="1905000"/>
            <a:ext cx="10160000" cy="1046440"/>
          </a:xfrm>
          <a:prstGeom prst="rect">
            <a:avLst/>
          </a:prstGeom>
          <a:noFill/>
        </p:spPr>
        <p:txBody>
          <a:bodyPr vert="horz" rtlCol="0">
            <a:spAutoFit/>
          </a:bodyPr>
          <a:lstStyle/>
          <a:p>
            <a:pPr algn="ctr"/>
            <a:r>
              <a:rPr lang="en-US" sz="3100"/>
              <a:t>By faith he left Egypt, not fearing the wrath of the king; for he endured, </a:t>
            </a:r>
            <a:r>
              <a:rPr lang="en-US" sz="3100" b="1">
                <a:solidFill>
                  <a:srgbClr val="FF0000"/>
                </a:solidFill>
              </a:rPr>
              <a:t>as seeing Him who is unseen</a:t>
            </a:r>
            <a:r>
              <a:rPr lang="en-US" sz="3100"/>
              <a:t>.</a:t>
            </a:r>
          </a:p>
        </p:txBody>
      </p:sp>
    </p:spTree>
    <p:extLst>
      <p:ext uri="{BB962C8B-B14F-4D97-AF65-F5344CB8AC3E}">
        <p14:creationId xmlns:p14="http://schemas.microsoft.com/office/powerpoint/2010/main" val="211294350"/>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47D7DF-E7E9-BC9D-CD54-3F725DB0CA6E}"/>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8021F49E-BE11-3124-409A-C6BAD7CD75E6}"/>
              </a:ext>
            </a:extLst>
          </p:cNvPr>
          <p:cNvSpPr txBox="1"/>
          <p:nvPr/>
        </p:nvSpPr>
        <p:spPr>
          <a:xfrm>
            <a:off x="0" y="762000"/>
            <a:ext cx="12192000" cy="646331"/>
          </a:xfrm>
          <a:prstGeom prst="rect">
            <a:avLst/>
          </a:prstGeom>
          <a:noFill/>
        </p:spPr>
        <p:txBody>
          <a:bodyPr vert="horz" rtlCol="0">
            <a:spAutoFit/>
          </a:bodyPr>
          <a:lstStyle/>
          <a:p>
            <a:pPr algn="ctr"/>
            <a:r>
              <a:rPr lang="en-US" sz="3600"/>
              <a:t>Job 19:25-27</a:t>
            </a:r>
          </a:p>
        </p:txBody>
      </p:sp>
      <p:sp>
        <p:nvSpPr>
          <p:cNvPr id="4" name="TextBox 3">
            <a:extLst>
              <a:ext uri="{FF2B5EF4-FFF2-40B4-BE49-F238E27FC236}">
                <a16:creationId xmlns:a16="http://schemas.microsoft.com/office/drawing/2014/main" id="{B48E0F88-4ACE-D9A7-2011-3624BF1EE9D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26EE228-82DA-3B14-13DA-C9627E0C3602}"/>
              </a:ext>
            </a:extLst>
          </p:cNvPr>
          <p:cNvSpPr txBox="1"/>
          <p:nvPr/>
        </p:nvSpPr>
        <p:spPr>
          <a:xfrm>
            <a:off x="1016000" y="1905000"/>
            <a:ext cx="10160000" cy="2477601"/>
          </a:xfrm>
          <a:prstGeom prst="rect">
            <a:avLst/>
          </a:prstGeom>
          <a:noFill/>
        </p:spPr>
        <p:txBody>
          <a:bodyPr vert="horz" rtlCol="0">
            <a:spAutoFit/>
          </a:bodyPr>
          <a:lstStyle/>
          <a:p>
            <a:pPr algn="ctr"/>
            <a:r>
              <a:rPr lang="en-US" sz="3100"/>
              <a:t>"As for me, I know that my Redeemer lives, And at the last He will take His stand on the earth. "Even after my skin is destroyed, </a:t>
            </a:r>
            <a:r>
              <a:rPr lang="en-US" sz="3100" b="1">
                <a:solidFill>
                  <a:srgbClr val="FF0000"/>
                </a:solidFill>
              </a:rPr>
              <a:t>Yet from my flesh I shall see God</a:t>
            </a:r>
            <a:r>
              <a:rPr lang="en-US" sz="3100"/>
              <a:t>; Whom I myself shall behold, And whom my eyes will see and not another. My heart faints within me!</a:t>
            </a:r>
          </a:p>
        </p:txBody>
      </p:sp>
    </p:spTree>
    <p:extLst>
      <p:ext uri="{BB962C8B-B14F-4D97-AF65-F5344CB8AC3E}">
        <p14:creationId xmlns:p14="http://schemas.microsoft.com/office/powerpoint/2010/main" val="4162648330"/>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16A2A-F0DE-115C-765E-DA7AAF72A4D7}"/>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03D7D51C-1E8F-B0B9-C79D-94F381AA29FB}"/>
              </a:ext>
            </a:extLst>
          </p:cNvPr>
          <p:cNvSpPr txBox="1"/>
          <p:nvPr/>
        </p:nvSpPr>
        <p:spPr>
          <a:xfrm>
            <a:off x="0" y="762000"/>
            <a:ext cx="12192000" cy="646331"/>
          </a:xfrm>
          <a:prstGeom prst="rect">
            <a:avLst/>
          </a:prstGeom>
          <a:noFill/>
        </p:spPr>
        <p:txBody>
          <a:bodyPr vert="horz" rtlCol="0">
            <a:spAutoFit/>
          </a:bodyPr>
          <a:lstStyle/>
          <a:p>
            <a:pPr algn="ctr"/>
            <a:r>
              <a:rPr lang="en-US" sz="3600"/>
              <a:t>Job 22:14</a:t>
            </a:r>
          </a:p>
        </p:txBody>
      </p:sp>
      <p:sp>
        <p:nvSpPr>
          <p:cNvPr id="4" name="TextBox 3">
            <a:extLst>
              <a:ext uri="{FF2B5EF4-FFF2-40B4-BE49-F238E27FC236}">
                <a16:creationId xmlns:a16="http://schemas.microsoft.com/office/drawing/2014/main" id="{A739EBB1-1493-6E01-948C-6767FD84A81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FFD5E02-6ABE-113F-6405-85A37F31A9C8}"/>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Clouds are a hiding place for Him, so that He cannot see</a:t>
            </a:r>
            <a:r>
              <a:rPr lang="en-US" sz="3100"/>
              <a:t>; And He walks on the vault of heaven.'</a:t>
            </a:r>
          </a:p>
        </p:txBody>
      </p:sp>
    </p:spTree>
    <p:extLst>
      <p:ext uri="{BB962C8B-B14F-4D97-AF65-F5344CB8AC3E}">
        <p14:creationId xmlns:p14="http://schemas.microsoft.com/office/powerpoint/2010/main" val="1983138581"/>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81438F-788B-9AF9-0EAB-2A22EBD0FF95}"/>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6347BF56-5566-3FF4-1B3C-5A7D1F5174F5}"/>
              </a:ext>
            </a:extLst>
          </p:cNvPr>
          <p:cNvSpPr txBox="1"/>
          <p:nvPr/>
        </p:nvSpPr>
        <p:spPr>
          <a:xfrm>
            <a:off x="0" y="762000"/>
            <a:ext cx="12192000" cy="646331"/>
          </a:xfrm>
          <a:prstGeom prst="rect">
            <a:avLst/>
          </a:prstGeom>
          <a:noFill/>
        </p:spPr>
        <p:txBody>
          <a:bodyPr vert="horz" rtlCol="0">
            <a:spAutoFit/>
          </a:bodyPr>
          <a:lstStyle/>
          <a:p>
            <a:pPr algn="ctr"/>
            <a:r>
              <a:rPr lang="en-US" sz="3600"/>
              <a:t>John 1:18</a:t>
            </a:r>
          </a:p>
        </p:txBody>
      </p:sp>
      <p:sp>
        <p:nvSpPr>
          <p:cNvPr id="4" name="TextBox 3">
            <a:extLst>
              <a:ext uri="{FF2B5EF4-FFF2-40B4-BE49-F238E27FC236}">
                <a16:creationId xmlns:a16="http://schemas.microsoft.com/office/drawing/2014/main" id="{4FA0DDC5-EFAD-A23D-9525-40AD69497F8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0872D0C-BBC5-B507-D5B7-A4AAFCB94CBC}"/>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No one has seen God at any time</a:t>
            </a:r>
            <a:r>
              <a:rPr lang="en-US" sz="3100"/>
              <a:t>; the only begotten God who is in the bosom of the Father, He has explained Him.</a:t>
            </a:r>
          </a:p>
        </p:txBody>
      </p:sp>
    </p:spTree>
    <p:extLst>
      <p:ext uri="{BB962C8B-B14F-4D97-AF65-F5344CB8AC3E}">
        <p14:creationId xmlns:p14="http://schemas.microsoft.com/office/powerpoint/2010/main" val="3551555895"/>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BC2A70-EAF9-869E-5D05-FBE1470D5565}"/>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DD8D0B97-00B2-5BEF-C323-03EAB532AEA6}"/>
              </a:ext>
            </a:extLst>
          </p:cNvPr>
          <p:cNvSpPr txBox="1"/>
          <p:nvPr/>
        </p:nvSpPr>
        <p:spPr>
          <a:xfrm>
            <a:off x="0" y="762000"/>
            <a:ext cx="12192000" cy="646331"/>
          </a:xfrm>
          <a:prstGeom prst="rect">
            <a:avLst/>
          </a:prstGeom>
          <a:noFill/>
        </p:spPr>
        <p:txBody>
          <a:bodyPr vert="horz" rtlCol="0">
            <a:spAutoFit/>
          </a:bodyPr>
          <a:lstStyle/>
          <a:p>
            <a:pPr algn="ctr"/>
            <a:r>
              <a:rPr lang="en-US" sz="3600"/>
              <a:t>John 6:46</a:t>
            </a:r>
          </a:p>
        </p:txBody>
      </p:sp>
      <p:sp>
        <p:nvSpPr>
          <p:cNvPr id="4" name="TextBox 3">
            <a:extLst>
              <a:ext uri="{FF2B5EF4-FFF2-40B4-BE49-F238E27FC236}">
                <a16:creationId xmlns:a16="http://schemas.microsoft.com/office/drawing/2014/main" id="{A4057608-EB26-4EED-3437-CE8EA98F546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AAC9065-B148-9EF1-B8DD-72FC43807DEB}"/>
              </a:ext>
            </a:extLst>
          </p:cNvPr>
          <p:cNvSpPr txBox="1"/>
          <p:nvPr/>
        </p:nvSpPr>
        <p:spPr>
          <a:xfrm>
            <a:off x="1016000" y="1905000"/>
            <a:ext cx="10160000" cy="1046440"/>
          </a:xfrm>
          <a:prstGeom prst="rect">
            <a:avLst/>
          </a:prstGeom>
          <a:noFill/>
        </p:spPr>
        <p:txBody>
          <a:bodyPr vert="horz" rtlCol="0">
            <a:spAutoFit/>
          </a:bodyPr>
          <a:lstStyle/>
          <a:p>
            <a:pPr algn="ctr"/>
            <a:r>
              <a:rPr lang="en-US" sz="3100"/>
              <a:t>"Not that anyone has seen the Father, </a:t>
            </a:r>
            <a:r>
              <a:rPr lang="en-US" sz="3100" b="1">
                <a:solidFill>
                  <a:srgbClr val="FF0000"/>
                </a:solidFill>
              </a:rPr>
              <a:t>except the One who is from God</a:t>
            </a:r>
            <a:r>
              <a:rPr lang="en-US" sz="3100"/>
              <a:t>; He has seen the Father.</a:t>
            </a:r>
          </a:p>
        </p:txBody>
      </p:sp>
    </p:spTree>
    <p:extLst>
      <p:ext uri="{BB962C8B-B14F-4D97-AF65-F5344CB8AC3E}">
        <p14:creationId xmlns:p14="http://schemas.microsoft.com/office/powerpoint/2010/main" val="2319243601"/>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3313B1-F855-48F6-9104-4F54A1758C06}"/>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83526F3C-A8C2-12E8-3025-8C7C8511722C}"/>
              </a:ext>
            </a:extLst>
          </p:cNvPr>
          <p:cNvSpPr txBox="1"/>
          <p:nvPr/>
        </p:nvSpPr>
        <p:spPr>
          <a:xfrm>
            <a:off x="0" y="762000"/>
            <a:ext cx="12192000" cy="646331"/>
          </a:xfrm>
          <a:prstGeom prst="rect">
            <a:avLst/>
          </a:prstGeom>
          <a:noFill/>
        </p:spPr>
        <p:txBody>
          <a:bodyPr vert="horz" rtlCol="0">
            <a:spAutoFit/>
          </a:bodyPr>
          <a:lstStyle/>
          <a:p>
            <a:pPr algn="ctr"/>
            <a:r>
              <a:rPr lang="en-US" sz="3600"/>
              <a:t>Shepherd of Hermas 3:4</a:t>
            </a:r>
          </a:p>
        </p:txBody>
      </p:sp>
      <p:sp>
        <p:nvSpPr>
          <p:cNvPr id="4" name="TextBox 3">
            <a:extLst>
              <a:ext uri="{FF2B5EF4-FFF2-40B4-BE49-F238E27FC236}">
                <a16:creationId xmlns:a16="http://schemas.microsoft.com/office/drawing/2014/main" id="{841CABE2-27C5-6D84-013D-B6376D6404FC}"/>
              </a:ext>
            </a:extLst>
          </p:cNvPr>
          <p:cNvSpPr txBox="1"/>
          <p:nvPr/>
        </p:nvSpPr>
        <p:spPr>
          <a:xfrm>
            <a:off x="0" y="1270000"/>
            <a:ext cx="12192000" cy="400110"/>
          </a:xfrm>
          <a:prstGeom prst="rect">
            <a:avLst/>
          </a:prstGeom>
          <a:noFill/>
        </p:spPr>
        <p:txBody>
          <a:bodyPr vert="horz" rtlCol="0">
            <a:spAutoFit/>
          </a:bodyPr>
          <a:lstStyle/>
          <a:p>
            <a:pPr algn="ctr"/>
            <a:r>
              <a:rPr lang="en-US" sz="2000"/>
              <a:t>(JBLT, J. B. Lightfoot Translation)</a:t>
            </a:r>
          </a:p>
        </p:txBody>
      </p:sp>
      <p:sp>
        <p:nvSpPr>
          <p:cNvPr id="5" name="TextBox 4">
            <a:extLst>
              <a:ext uri="{FF2B5EF4-FFF2-40B4-BE49-F238E27FC236}">
                <a16:creationId xmlns:a16="http://schemas.microsoft.com/office/drawing/2014/main" id="{767DAC27-5DAE-AE46-9EE0-B0875CBD847E}"/>
              </a:ext>
            </a:extLst>
          </p:cNvPr>
          <p:cNvSpPr txBox="1"/>
          <p:nvPr/>
        </p:nvSpPr>
        <p:spPr>
          <a:xfrm>
            <a:off x="1016000" y="1905000"/>
            <a:ext cx="10160000" cy="4385816"/>
          </a:xfrm>
          <a:prstGeom prst="rect">
            <a:avLst/>
          </a:prstGeom>
          <a:noFill/>
        </p:spPr>
        <p:txBody>
          <a:bodyPr vert="horz" rtlCol="0">
            <a:spAutoFit/>
          </a:bodyPr>
          <a:lstStyle/>
          <a:p>
            <a:pPr algn="ctr"/>
            <a:r>
              <a:rPr lang="en-US" sz="3100"/>
              <a:t>"Behold, the God of Hosts, Who by </a:t>
            </a:r>
            <a:r>
              <a:rPr lang="en-US" sz="3100" b="1">
                <a:solidFill>
                  <a:srgbClr val="FF0000"/>
                </a:solidFill>
              </a:rPr>
              <a:t>His invisible and mighty power</a:t>
            </a:r>
            <a:r>
              <a:rPr lang="en-US" sz="3100"/>
              <a:t> and by His great wisdom created the world, and by His glorious purpose clothed His creation with comeliness, and by His strong word fixed the heaven, and founded the earth upon the waters, and by His own wisdom and providence formed His holy Church, which also He blessed-behold, He removeth the heavens and the mountains and the hills and the seas, and all things are made level for His elect, that He may fulfill  (Continued...)</a:t>
            </a:r>
          </a:p>
        </p:txBody>
      </p:sp>
    </p:spTree>
    <p:extLst>
      <p:ext uri="{BB962C8B-B14F-4D97-AF65-F5344CB8AC3E}">
        <p14:creationId xmlns:p14="http://schemas.microsoft.com/office/powerpoint/2010/main" val="655160799"/>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61B4D8-9DA1-7A93-444F-56B5DB768151}"/>
              </a:ext>
            </a:extLst>
          </p:cNvPr>
          <p:cNvSpPr txBox="1"/>
          <p:nvPr/>
        </p:nvSpPr>
        <p:spPr>
          <a:xfrm>
            <a:off x="127000" y="127000"/>
            <a:ext cx="7315200" cy="276999"/>
          </a:xfrm>
          <a:prstGeom prst="rect">
            <a:avLst/>
          </a:prstGeom>
          <a:noFill/>
        </p:spPr>
        <p:txBody>
          <a:bodyPr vert="horz" lIns="0" tIns="0" rIns="0" bIns="0" rtlCol="0">
            <a:spAutoFit/>
          </a:bodyPr>
          <a:lstStyle/>
          <a:p>
            <a:r>
              <a:rPr lang="en-US"/>
              <a:t>Seeing YHVH in the future</a:t>
            </a:r>
          </a:p>
        </p:txBody>
      </p:sp>
      <p:sp>
        <p:nvSpPr>
          <p:cNvPr id="3" name="TextBox 2">
            <a:extLst>
              <a:ext uri="{FF2B5EF4-FFF2-40B4-BE49-F238E27FC236}">
                <a16:creationId xmlns:a16="http://schemas.microsoft.com/office/drawing/2014/main" id="{EA914799-43F1-B552-1937-C86C5F31F34D}"/>
              </a:ext>
            </a:extLst>
          </p:cNvPr>
          <p:cNvSpPr txBox="1"/>
          <p:nvPr/>
        </p:nvSpPr>
        <p:spPr>
          <a:xfrm>
            <a:off x="1016000" y="635000"/>
            <a:ext cx="10160000" cy="1523494"/>
          </a:xfrm>
          <a:prstGeom prst="rect">
            <a:avLst/>
          </a:prstGeom>
          <a:noFill/>
        </p:spPr>
        <p:txBody>
          <a:bodyPr vert="horz" rtlCol="0">
            <a:spAutoFit/>
          </a:bodyPr>
          <a:lstStyle/>
          <a:p>
            <a:pPr algn="ctr"/>
            <a:r>
              <a:rPr lang="en-US" sz="3100"/>
              <a:t>to them the promise which He promised with great glory and rejoicing, if so be that they shall keep the ordinances of God, which they received, with great faith."</a:t>
            </a:r>
          </a:p>
        </p:txBody>
      </p:sp>
    </p:spTree>
    <p:extLst>
      <p:ext uri="{BB962C8B-B14F-4D97-AF65-F5344CB8AC3E}">
        <p14:creationId xmlns:p14="http://schemas.microsoft.com/office/powerpoint/2010/main" val="1642346720"/>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F552D-D2BA-C04C-3F99-AC6207ADE1C9}"/>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Character of YHVH</a:t>
            </a:r>
          </a:p>
        </p:txBody>
      </p:sp>
      <p:sp>
        <p:nvSpPr>
          <p:cNvPr id="3" name="Subtitle 2">
            <a:extLst>
              <a:ext uri="{FF2B5EF4-FFF2-40B4-BE49-F238E27FC236}">
                <a16:creationId xmlns:a16="http://schemas.microsoft.com/office/drawing/2014/main" id="{A8805682-E728-6DC6-6F21-41C48EE6005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10035232"/>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6FA4A-1CF1-3508-A39E-C247139A87E1}"/>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faithful</a:t>
            </a:r>
          </a:p>
        </p:txBody>
      </p:sp>
      <p:sp>
        <p:nvSpPr>
          <p:cNvPr id="3" name="Subtitle 2">
            <a:extLst>
              <a:ext uri="{FF2B5EF4-FFF2-40B4-BE49-F238E27FC236}">
                <a16:creationId xmlns:a16="http://schemas.microsoft.com/office/drawing/2014/main" id="{EB42E340-D742-8A53-21DB-CB7CCB1ED92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63782363"/>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9C92B4-3716-5642-CFF3-AB9B82F7BCE5}"/>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faithful</a:t>
            </a:r>
          </a:p>
        </p:txBody>
      </p:sp>
      <p:sp>
        <p:nvSpPr>
          <p:cNvPr id="3" name="TextBox 2">
            <a:extLst>
              <a:ext uri="{FF2B5EF4-FFF2-40B4-BE49-F238E27FC236}">
                <a16:creationId xmlns:a16="http://schemas.microsoft.com/office/drawing/2014/main" id="{9271F73A-BF81-D188-F8F6-831CA7B01546}"/>
              </a:ext>
            </a:extLst>
          </p:cNvPr>
          <p:cNvSpPr txBox="1"/>
          <p:nvPr/>
        </p:nvSpPr>
        <p:spPr>
          <a:xfrm>
            <a:off x="0" y="762000"/>
            <a:ext cx="12192000" cy="646331"/>
          </a:xfrm>
          <a:prstGeom prst="rect">
            <a:avLst/>
          </a:prstGeom>
          <a:noFill/>
        </p:spPr>
        <p:txBody>
          <a:bodyPr vert="horz" rtlCol="0">
            <a:spAutoFit/>
          </a:bodyPr>
          <a:lstStyle/>
          <a:p>
            <a:pPr algn="ctr"/>
            <a:r>
              <a:rPr lang="en-US" sz="3600"/>
              <a:t>Jubilees 21:4</a:t>
            </a:r>
          </a:p>
        </p:txBody>
      </p:sp>
      <p:sp>
        <p:nvSpPr>
          <p:cNvPr id="4" name="TextBox 3">
            <a:extLst>
              <a:ext uri="{FF2B5EF4-FFF2-40B4-BE49-F238E27FC236}">
                <a16:creationId xmlns:a16="http://schemas.microsoft.com/office/drawing/2014/main" id="{1FFD746C-100A-F013-2E15-0E33599A095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7A89418-4DDB-7978-7199-8E5B14C1B626}"/>
              </a:ext>
            </a:extLst>
          </p:cNvPr>
          <p:cNvSpPr txBox="1"/>
          <p:nvPr/>
        </p:nvSpPr>
        <p:spPr>
          <a:xfrm>
            <a:off x="1016000" y="1905000"/>
            <a:ext cx="10160000" cy="2477601"/>
          </a:xfrm>
          <a:prstGeom prst="rect">
            <a:avLst/>
          </a:prstGeom>
          <a:noFill/>
        </p:spPr>
        <p:txBody>
          <a:bodyPr vert="horz" rtlCol="0">
            <a:spAutoFit/>
          </a:bodyPr>
          <a:lstStyle/>
          <a:p>
            <a:pPr algn="ctr"/>
            <a:r>
              <a:rPr lang="en-US" sz="3100"/>
              <a:t>For He is the living God, </a:t>
            </a:r>
            <a:r>
              <a:rPr lang="en-US" sz="3100" b="1">
                <a:solidFill>
                  <a:srgbClr val="FF0000"/>
                </a:solidFill>
              </a:rPr>
              <a:t>and He is holy and faithful</a:t>
            </a:r>
            <a:r>
              <a:rPr lang="en-US" sz="3100"/>
              <a:t>, and He is righteous beyond all, and there is with Him no accepting of (men's) persons and no accepting of gifts; for God is righteous, and executeth judgment on all those who transgress His commandments and despise His covenant.</a:t>
            </a:r>
          </a:p>
        </p:txBody>
      </p:sp>
    </p:spTree>
    <p:extLst>
      <p:ext uri="{BB962C8B-B14F-4D97-AF65-F5344CB8AC3E}">
        <p14:creationId xmlns:p14="http://schemas.microsoft.com/office/powerpoint/2010/main" val="3269991431"/>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08CA7-6F10-CEB3-EFC6-5CB9A93EB9F1}"/>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just</a:t>
            </a:r>
          </a:p>
        </p:txBody>
      </p:sp>
      <p:sp>
        <p:nvSpPr>
          <p:cNvPr id="3" name="Subtitle 2">
            <a:extLst>
              <a:ext uri="{FF2B5EF4-FFF2-40B4-BE49-F238E27FC236}">
                <a16:creationId xmlns:a16="http://schemas.microsoft.com/office/drawing/2014/main" id="{1DFC3713-EF8A-C99F-7514-2065C36139F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01970126"/>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FB94D9-03EF-9425-61ED-49D8294DA5F2}"/>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just</a:t>
            </a:r>
          </a:p>
        </p:txBody>
      </p:sp>
      <p:sp>
        <p:nvSpPr>
          <p:cNvPr id="3" name="TextBox 2">
            <a:extLst>
              <a:ext uri="{FF2B5EF4-FFF2-40B4-BE49-F238E27FC236}">
                <a16:creationId xmlns:a16="http://schemas.microsoft.com/office/drawing/2014/main" id="{3A7F6AEC-700D-324D-AA83-58ABBF16CDF5}"/>
              </a:ext>
            </a:extLst>
          </p:cNvPr>
          <p:cNvSpPr txBox="1"/>
          <p:nvPr/>
        </p:nvSpPr>
        <p:spPr>
          <a:xfrm>
            <a:off x="0" y="762000"/>
            <a:ext cx="12192000" cy="646331"/>
          </a:xfrm>
          <a:prstGeom prst="rect">
            <a:avLst/>
          </a:prstGeom>
          <a:noFill/>
        </p:spPr>
        <p:txBody>
          <a:bodyPr vert="horz" rtlCol="0">
            <a:spAutoFit/>
          </a:bodyPr>
          <a:lstStyle/>
          <a:p>
            <a:pPr algn="ctr"/>
            <a:r>
              <a:rPr lang="en-US" sz="3600"/>
              <a:t>Hebrews 6:10-12</a:t>
            </a:r>
          </a:p>
        </p:txBody>
      </p:sp>
      <p:sp>
        <p:nvSpPr>
          <p:cNvPr id="4" name="TextBox 3">
            <a:extLst>
              <a:ext uri="{FF2B5EF4-FFF2-40B4-BE49-F238E27FC236}">
                <a16:creationId xmlns:a16="http://schemas.microsoft.com/office/drawing/2014/main" id="{51202A97-36A5-6B7B-5FB0-495C5EDCE3E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0EF69EE-DAD9-42D0-AEE2-22E129339F83}"/>
              </a:ext>
            </a:extLst>
          </p:cNvPr>
          <p:cNvSpPr txBox="1"/>
          <p:nvPr/>
        </p:nvSpPr>
        <p:spPr>
          <a:xfrm>
            <a:off x="1016000" y="1905000"/>
            <a:ext cx="10160000" cy="3431709"/>
          </a:xfrm>
          <a:prstGeom prst="rect">
            <a:avLst/>
          </a:prstGeom>
          <a:noFill/>
        </p:spPr>
        <p:txBody>
          <a:bodyPr vert="horz" rtlCol="0">
            <a:spAutoFit/>
          </a:bodyPr>
          <a:lstStyle/>
          <a:p>
            <a:pPr algn="ctr"/>
            <a:r>
              <a:rPr lang="en-US" sz="3100"/>
              <a:t>For </a:t>
            </a:r>
            <a:r>
              <a:rPr lang="en-US" sz="3100" b="1">
                <a:solidFill>
                  <a:srgbClr val="FF0000"/>
                </a:solidFill>
              </a:rPr>
              <a:t>God is not unjust s</a:t>
            </a:r>
            <a:r>
              <a:rPr lang="en-US" sz="3100"/>
              <a:t>o as to forget your work and the love which you have shown toward His name, in having ministered and in still ministering to the saints. And we desire that each one of you show the same diligence so as to realize the full assurance of hope until the end, so that you will not be sluggish, but imitators of those who through faith and patience inherit the promises.</a:t>
            </a:r>
          </a:p>
        </p:txBody>
      </p:sp>
    </p:spTree>
    <p:extLst>
      <p:ext uri="{BB962C8B-B14F-4D97-AF65-F5344CB8AC3E}">
        <p14:creationId xmlns:p14="http://schemas.microsoft.com/office/powerpoint/2010/main" val="2686090116"/>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DF2C2-9CEB-EC6F-4087-C786ACBD34CB}"/>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cannot lie</a:t>
            </a:r>
          </a:p>
        </p:txBody>
      </p:sp>
      <p:sp>
        <p:nvSpPr>
          <p:cNvPr id="3" name="Subtitle 2">
            <a:extLst>
              <a:ext uri="{FF2B5EF4-FFF2-40B4-BE49-F238E27FC236}">
                <a16:creationId xmlns:a16="http://schemas.microsoft.com/office/drawing/2014/main" id="{A9C084D3-8018-60D5-164B-3734417D1A7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11995700"/>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FE7906-9784-5DDC-2E2C-A52A7DE7EF39}"/>
              </a:ext>
            </a:extLst>
          </p:cNvPr>
          <p:cNvSpPr txBox="1"/>
          <p:nvPr/>
        </p:nvSpPr>
        <p:spPr>
          <a:xfrm>
            <a:off x="127000" y="127000"/>
            <a:ext cx="7315200" cy="276999"/>
          </a:xfrm>
          <a:prstGeom prst="rect">
            <a:avLst/>
          </a:prstGeom>
          <a:noFill/>
        </p:spPr>
        <p:txBody>
          <a:bodyPr vert="horz" lIns="0" tIns="0" rIns="0" bIns="0" rtlCol="0">
            <a:spAutoFit/>
          </a:bodyPr>
          <a:lstStyle/>
          <a:p>
            <a:r>
              <a:rPr lang="en-US"/>
              <a:t>YHVH cannot lie</a:t>
            </a:r>
          </a:p>
        </p:txBody>
      </p:sp>
      <p:sp>
        <p:nvSpPr>
          <p:cNvPr id="3" name="TextBox 2">
            <a:extLst>
              <a:ext uri="{FF2B5EF4-FFF2-40B4-BE49-F238E27FC236}">
                <a16:creationId xmlns:a16="http://schemas.microsoft.com/office/drawing/2014/main" id="{6A66CA7A-8BEE-200D-D314-CA347A55ACC8}"/>
              </a:ext>
            </a:extLst>
          </p:cNvPr>
          <p:cNvSpPr txBox="1"/>
          <p:nvPr/>
        </p:nvSpPr>
        <p:spPr>
          <a:xfrm>
            <a:off x="0" y="762000"/>
            <a:ext cx="12192000" cy="646331"/>
          </a:xfrm>
          <a:prstGeom prst="rect">
            <a:avLst/>
          </a:prstGeom>
          <a:noFill/>
        </p:spPr>
        <p:txBody>
          <a:bodyPr vert="horz" rtlCol="0">
            <a:spAutoFit/>
          </a:bodyPr>
          <a:lstStyle/>
          <a:p>
            <a:pPr algn="ctr"/>
            <a:r>
              <a:rPr lang="en-US" sz="3600"/>
              <a:t>First Samuel 15:29</a:t>
            </a:r>
          </a:p>
        </p:txBody>
      </p:sp>
      <p:sp>
        <p:nvSpPr>
          <p:cNvPr id="4" name="TextBox 3">
            <a:extLst>
              <a:ext uri="{FF2B5EF4-FFF2-40B4-BE49-F238E27FC236}">
                <a16:creationId xmlns:a16="http://schemas.microsoft.com/office/drawing/2014/main" id="{EEA8B3C1-2219-6F7A-9EE8-AB1201D2DD8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E7DFE7F-61EA-3399-B00E-01B5843EDC08}"/>
              </a:ext>
            </a:extLst>
          </p:cNvPr>
          <p:cNvSpPr txBox="1"/>
          <p:nvPr/>
        </p:nvSpPr>
        <p:spPr>
          <a:xfrm>
            <a:off x="1016000" y="1905000"/>
            <a:ext cx="10160000" cy="1046440"/>
          </a:xfrm>
          <a:prstGeom prst="rect">
            <a:avLst/>
          </a:prstGeom>
          <a:noFill/>
        </p:spPr>
        <p:txBody>
          <a:bodyPr vert="horz" rtlCol="0">
            <a:spAutoFit/>
          </a:bodyPr>
          <a:lstStyle/>
          <a:p>
            <a:pPr algn="ctr"/>
            <a:r>
              <a:rPr lang="en-US" sz="3100"/>
              <a:t>"Also the Glory of Israel will not lie or change His mind; for </a:t>
            </a:r>
            <a:r>
              <a:rPr lang="en-US" sz="3100" b="1">
                <a:solidFill>
                  <a:srgbClr val="FF0000"/>
                </a:solidFill>
              </a:rPr>
              <a:t>He is not a man that He should change His mind</a:t>
            </a:r>
            <a:r>
              <a:rPr lang="en-US" sz="3100"/>
              <a:t>."</a:t>
            </a:r>
          </a:p>
        </p:txBody>
      </p:sp>
    </p:spTree>
    <p:extLst>
      <p:ext uri="{BB962C8B-B14F-4D97-AF65-F5344CB8AC3E}">
        <p14:creationId xmlns:p14="http://schemas.microsoft.com/office/powerpoint/2010/main" val="2223152503"/>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439693-7EC7-5904-5447-D5FC026DC27B}"/>
              </a:ext>
            </a:extLst>
          </p:cNvPr>
          <p:cNvSpPr txBox="1"/>
          <p:nvPr/>
        </p:nvSpPr>
        <p:spPr>
          <a:xfrm>
            <a:off x="127000" y="127000"/>
            <a:ext cx="7315200" cy="276999"/>
          </a:xfrm>
          <a:prstGeom prst="rect">
            <a:avLst/>
          </a:prstGeom>
          <a:noFill/>
        </p:spPr>
        <p:txBody>
          <a:bodyPr vert="horz" lIns="0" tIns="0" rIns="0" bIns="0" rtlCol="0">
            <a:spAutoFit/>
          </a:bodyPr>
          <a:lstStyle/>
          <a:p>
            <a:r>
              <a:rPr lang="en-US"/>
              <a:t>YHVH cannot lie</a:t>
            </a:r>
          </a:p>
        </p:txBody>
      </p:sp>
      <p:sp>
        <p:nvSpPr>
          <p:cNvPr id="3" name="TextBox 2">
            <a:extLst>
              <a:ext uri="{FF2B5EF4-FFF2-40B4-BE49-F238E27FC236}">
                <a16:creationId xmlns:a16="http://schemas.microsoft.com/office/drawing/2014/main" id="{BA5F9CB6-90C1-D584-0F18-9EBC97C313C8}"/>
              </a:ext>
            </a:extLst>
          </p:cNvPr>
          <p:cNvSpPr txBox="1"/>
          <p:nvPr/>
        </p:nvSpPr>
        <p:spPr>
          <a:xfrm>
            <a:off x="0" y="762000"/>
            <a:ext cx="12192000" cy="646331"/>
          </a:xfrm>
          <a:prstGeom prst="rect">
            <a:avLst/>
          </a:prstGeom>
          <a:noFill/>
        </p:spPr>
        <p:txBody>
          <a:bodyPr vert="horz" rtlCol="0">
            <a:spAutoFit/>
          </a:bodyPr>
          <a:lstStyle/>
          <a:p>
            <a:pPr algn="ctr"/>
            <a:r>
              <a:rPr lang="en-US" sz="3600"/>
              <a:t>Numbers 23:19</a:t>
            </a:r>
          </a:p>
        </p:txBody>
      </p:sp>
      <p:sp>
        <p:nvSpPr>
          <p:cNvPr id="4" name="TextBox 3">
            <a:extLst>
              <a:ext uri="{FF2B5EF4-FFF2-40B4-BE49-F238E27FC236}">
                <a16:creationId xmlns:a16="http://schemas.microsoft.com/office/drawing/2014/main" id="{40971AA2-1AA1-F0B1-BD03-93A8CB7759D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01DE396-2176-B004-F786-15F956C23602}"/>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God is not a man, that He should lie, Nor a son of man, that He should repent</a:t>
            </a:r>
            <a:r>
              <a:rPr lang="en-US" sz="3100"/>
              <a:t>; Has He said, and will He not do it? Or has He spoken, and will He not make it good?</a:t>
            </a:r>
          </a:p>
        </p:txBody>
      </p:sp>
    </p:spTree>
    <p:extLst>
      <p:ext uri="{BB962C8B-B14F-4D97-AF65-F5344CB8AC3E}">
        <p14:creationId xmlns:p14="http://schemas.microsoft.com/office/powerpoint/2010/main" val="3148313352"/>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04263A-DDDA-B6A3-F0BD-27B3A14322B9}"/>
              </a:ext>
            </a:extLst>
          </p:cNvPr>
          <p:cNvSpPr txBox="1"/>
          <p:nvPr/>
        </p:nvSpPr>
        <p:spPr>
          <a:xfrm>
            <a:off x="127000" y="127000"/>
            <a:ext cx="7315200" cy="276999"/>
          </a:xfrm>
          <a:prstGeom prst="rect">
            <a:avLst/>
          </a:prstGeom>
          <a:noFill/>
        </p:spPr>
        <p:txBody>
          <a:bodyPr vert="horz" lIns="0" tIns="0" rIns="0" bIns="0" rtlCol="0">
            <a:spAutoFit/>
          </a:bodyPr>
          <a:lstStyle/>
          <a:p>
            <a:r>
              <a:rPr lang="en-US"/>
              <a:t>YHVH cannot lie</a:t>
            </a:r>
          </a:p>
        </p:txBody>
      </p:sp>
      <p:sp>
        <p:nvSpPr>
          <p:cNvPr id="3" name="TextBox 2">
            <a:extLst>
              <a:ext uri="{FF2B5EF4-FFF2-40B4-BE49-F238E27FC236}">
                <a16:creationId xmlns:a16="http://schemas.microsoft.com/office/drawing/2014/main" id="{EA86122B-D47F-5365-F6D3-D57C2BF80AD2}"/>
              </a:ext>
            </a:extLst>
          </p:cNvPr>
          <p:cNvSpPr txBox="1"/>
          <p:nvPr/>
        </p:nvSpPr>
        <p:spPr>
          <a:xfrm>
            <a:off x="0" y="762000"/>
            <a:ext cx="12192000" cy="646331"/>
          </a:xfrm>
          <a:prstGeom prst="rect">
            <a:avLst/>
          </a:prstGeom>
          <a:noFill/>
        </p:spPr>
        <p:txBody>
          <a:bodyPr vert="horz" rtlCol="0">
            <a:spAutoFit/>
          </a:bodyPr>
          <a:lstStyle/>
          <a:p>
            <a:pPr algn="ctr"/>
            <a:r>
              <a:rPr lang="en-US" sz="3600"/>
              <a:t>Romans 3:4</a:t>
            </a:r>
          </a:p>
        </p:txBody>
      </p:sp>
      <p:sp>
        <p:nvSpPr>
          <p:cNvPr id="4" name="TextBox 3">
            <a:extLst>
              <a:ext uri="{FF2B5EF4-FFF2-40B4-BE49-F238E27FC236}">
                <a16:creationId xmlns:a16="http://schemas.microsoft.com/office/drawing/2014/main" id="{23DAECDE-F299-6243-26A5-3961AD86048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F93D0C2-A446-E8AE-F4F3-70526BC26CBE}"/>
              </a:ext>
            </a:extLst>
          </p:cNvPr>
          <p:cNvSpPr txBox="1"/>
          <p:nvPr/>
        </p:nvSpPr>
        <p:spPr>
          <a:xfrm>
            <a:off x="1016000" y="1905000"/>
            <a:ext cx="10160000" cy="2000548"/>
          </a:xfrm>
          <a:prstGeom prst="rect">
            <a:avLst/>
          </a:prstGeom>
          <a:noFill/>
        </p:spPr>
        <p:txBody>
          <a:bodyPr vert="horz" rtlCol="0">
            <a:spAutoFit/>
          </a:bodyPr>
          <a:lstStyle/>
          <a:p>
            <a:pPr algn="ctr"/>
            <a:r>
              <a:rPr lang="en-US" sz="3100"/>
              <a:t>May it never be! Rather, </a:t>
            </a:r>
            <a:r>
              <a:rPr lang="en-US" sz="3100" b="1">
                <a:solidFill>
                  <a:srgbClr val="FF0000"/>
                </a:solidFill>
              </a:rPr>
              <a:t>let God be found true, though every man be found a liar</a:t>
            </a:r>
            <a:r>
              <a:rPr lang="en-US" sz="3100"/>
              <a:t>, as it is written, "THAT YOU MAY BE JUSTIFIED IN YOUR WORDS, AND PREVAIL WHEN YOU ARE JUDGED."</a:t>
            </a:r>
          </a:p>
        </p:txBody>
      </p:sp>
    </p:spTree>
    <p:extLst>
      <p:ext uri="{BB962C8B-B14F-4D97-AF65-F5344CB8AC3E}">
        <p14:creationId xmlns:p14="http://schemas.microsoft.com/office/powerpoint/2010/main" val="3256051921"/>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22F1B0-2E5F-2809-90FD-055E5E63BEE4}"/>
              </a:ext>
            </a:extLst>
          </p:cNvPr>
          <p:cNvSpPr txBox="1"/>
          <p:nvPr/>
        </p:nvSpPr>
        <p:spPr>
          <a:xfrm>
            <a:off x="127000" y="127000"/>
            <a:ext cx="7315200" cy="276999"/>
          </a:xfrm>
          <a:prstGeom prst="rect">
            <a:avLst/>
          </a:prstGeom>
          <a:noFill/>
        </p:spPr>
        <p:txBody>
          <a:bodyPr vert="horz" lIns="0" tIns="0" rIns="0" bIns="0" rtlCol="0">
            <a:spAutoFit/>
          </a:bodyPr>
          <a:lstStyle/>
          <a:p>
            <a:r>
              <a:rPr lang="en-US"/>
              <a:t>YHVH cannot lie</a:t>
            </a:r>
          </a:p>
        </p:txBody>
      </p:sp>
      <p:sp>
        <p:nvSpPr>
          <p:cNvPr id="3" name="TextBox 2">
            <a:extLst>
              <a:ext uri="{FF2B5EF4-FFF2-40B4-BE49-F238E27FC236}">
                <a16:creationId xmlns:a16="http://schemas.microsoft.com/office/drawing/2014/main" id="{27283843-047B-D9C4-C3DD-336FB4C7BDEA}"/>
              </a:ext>
            </a:extLst>
          </p:cNvPr>
          <p:cNvSpPr txBox="1"/>
          <p:nvPr/>
        </p:nvSpPr>
        <p:spPr>
          <a:xfrm>
            <a:off x="0" y="762000"/>
            <a:ext cx="12192000" cy="646331"/>
          </a:xfrm>
          <a:prstGeom prst="rect">
            <a:avLst/>
          </a:prstGeom>
          <a:noFill/>
        </p:spPr>
        <p:txBody>
          <a:bodyPr vert="horz" rtlCol="0">
            <a:spAutoFit/>
          </a:bodyPr>
          <a:lstStyle/>
          <a:p>
            <a:pPr algn="ctr"/>
            <a:r>
              <a:rPr lang="en-US" sz="3600"/>
              <a:t>Titus 1:2</a:t>
            </a:r>
          </a:p>
        </p:txBody>
      </p:sp>
      <p:sp>
        <p:nvSpPr>
          <p:cNvPr id="4" name="TextBox 3">
            <a:extLst>
              <a:ext uri="{FF2B5EF4-FFF2-40B4-BE49-F238E27FC236}">
                <a16:creationId xmlns:a16="http://schemas.microsoft.com/office/drawing/2014/main" id="{C371E720-0DE0-BEC0-4B58-B8392B31C06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3DD073F-8CDE-ED9F-0FEC-7E9D6A9977DE}"/>
              </a:ext>
            </a:extLst>
          </p:cNvPr>
          <p:cNvSpPr txBox="1"/>
          <p:nvPr/>
        </p:nvSpPr>
        <p:spPr>
          <a:xfrm>
            <a:off x="1016000" y="1905000"/>
            <a:ext cx="10160000" cy="1046440"/>
          </a:xfrm>
          <a:prstGeom prst="rect">
            <a:avLst/>
          </a:prstGeom>
          <a:noFill/>
        </p:spPr>
        <p:txBody>
          <a:bodyPr vert="horz" rtlCol="0">
            <a:spAutoFit/>
          </a:bodyPr>
          <a:lstStyle/>
          <a:p>
            <a:pPr algn="ctr"/>
            <a:r>
              <a:rPr lang="en-US" sz="3100"/>
              <a:t>in the hope of eternal life, which God, </a:t>
            </a:r>
            <a:r>
              <a:rPr lang="en-US" sz="3100" b="1">
                <a:solidFill>
                  <a:srgbClr val="FF0000"/>
                </a:solidFill>
              </a:rPr>
              <a:t>who cannot lie</a:t>
            </a:r>
            <a:r>
              <a:rPr lang="en-US" sz="3100"/>
              <a:t>, promised long ages ago,</a:t>
            </a:r>
          </a:p>
        </p:txBody>
      </p:sp>
    </p:spTree>
    <p:extLst>
      <p:ext uri="{BB962C8B-B14F-4D97-AF65-F5344CB8AC3E}">
        <p14:creationId xmlns:p14="http://schemas.microsoft.com/office/powerpoint/2010/main" val="1267924121"/>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F41F0B-50E2-58F2-83FF-578DF79AA83F}"/>
              </a:ext>
            </a:extLst>
          </p:cNvPr>
          <p:cNvSpPr txBox="1"/>
          <p:nvPr/>
        </p:nvSpPr>
        <p:spPr>
          <a:xfrm>
            <a:off x="127000" y="127000"/>
            <a:ext cx="7315200" cy="276999"/>
          </a:xfrm>
          <a:prstGeom prst="rect">
            <a:avLst/>
          </a:prstGeom>
          <a:noFill/>
        </p:spPr>
        <p:txBody>
          <a:bodyPr vert="horz" lIns="0" tIns="0" rIns="0" bIns="0" rtlCol="0">
            <a:spAutoFit/>
          </a:bodyPr>
          <a:lstStyle/>
          <a:p>
            <a:r>
              <a:rPr lang="en-US"/>
              <a:t>YHVH cannot lie</a:t>
            </a:r>
          </a:p>
        </p:txBody>
      </p:sp>
      <p:sp>
        <p:nvSpPr>
          <p:cNvPr id="3" name="TextBox 2">
            <a:extLst>
              <a:ext uri="{FF2B5EF4-FFF2-40B4-BE49-F238E27FC236}">
                <a16:creationId xmlns:a16="http://schemas.microsoft.com/office/drawing/2014/main" id="{45DB1DDB-921A-C4EB-EE4C-EFF8662F7CDA}"/>
              </a:ext>
            </a:extLst>
          </p:cNvPr>
          <p:cNvSpPr txBox="1"/>
          <p:nvPr/>
        </p:nvSpPr>
        <p:spPr>
          <a:xfrm>
            <a:off x="0" y="762000"/>
            <a:ext cx="12192000" cy="646331"/>
          </a:xfrm>
          <a:prstGeom prst="rect">
            <a:avLst/>
          </a:prstGeom>
          <a:noFill/>
        </p:spPr>
        <p:txBody>
          <a:bodyPr vert="horz" rtlCol="0">
            <a:spAutoFit/>
          </a:bodyPr>
          <a:lstStyle/>
          <a:p>
            <a:pPr algn="ctr"/>
            <a:r>
              <a:rPr lang="en-US" sz="3600"/>
              <a:t>Hebrews 6:18</a:t>
            </a:r>
          </a:p>
        </p:txBody>
      </p:sp>
      <p:sp>
        <p:nvSpPr>
          <p:cNvPr id="4" name="TextBox 3">
            <a:extLst>
              <a:ext uri="{FF2B5EF4-FFF2-40B4-BE49-F238E27FC236}">
                <a16:creationId xmlns:a16="http://schemas.microsoft.com/office/drawing/2014/main" id="{A5FF014D-FF0F-B36D-6E5C-AC9F31E7643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3250F11-F5D6-092B-0D9D-9F3491844F2C}"/>
              </a:ext>
            </a:extLst>
          </p:cNvPr>
          <p:cNvSpPr txBox="1"/>
          <p:nvPr/>
        </p:nvSpPr>
        <p:spPr>
          <a:xfrm>
            <a:off x="1016000" y="1905000"/>
            <a:ext cx="10160000" cy="2000548"/>
          </a:xfrm>
          <a:prstGeom prst="rect">
            <a:avLst/>
          </a:prstGeom>
          <a:noFill/>
        </p:spPr>
        <p:txBody>
          <a:bodyPr vert="horz" rtlCol="0">
            <a:spAutoFit/>
          </a:bodyPr>
          <a:lstStyle/>
          <a:p>
            <a:pPr algn="ctr"/>
            <a:r>
              <a:rPr lang="en-US" sz="3100"/>
              <a:t>so that by two unchangeable things in which </a:t>
            </a:r>
            <a:r>
              <a:rPr lang="en-US" sz="3100" b="1">
                <a:solidFill>
                  <a:srgbClr val="FF0000"/>
                </a:solidFill>
              </a:rPr>
              <a:t>it is impossible for God to lie</a:t>
            </a:r>
            <a:r>
              <a:rPr lang="en-US" sz="3100"/>
              <a:t>, we who have taken refuge would have strong encouragement to take hold of the hope set before us.</a:t>
            </a:r>
          </a:p>
        </p:txBody>
      </p:sp>
    </p:spTree>
    <p:extLst>
      <p:ext uri="{BB962C8B-B14F-4D97-AF65-F5344CB8AC3E}">
        <p14:creationId xmlns:p14="http://schemas.microsoft.com/office/powerpoint/2010/main" val="1955775877"/>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127C2-5DC5-C705-1803-01A4B0CC08D2}"/>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love</a:t>
            </a:r>
          </a:p>
        </p:txBody>
      </p:sp>
      <p:sp>
        <p:nvSpPr>
          <p:cNvPr id="3" name="Subtitle 2">
            <a:extLst>
              <a:ext uri="{FF2B5EF4-FFF2-40B4-BE49-F238E27FC236}">
                <a16:creationId xmlns:a16="http://schemas.microsoft.com/office/drawing/2014/main" id="{EC6486D6-4756-2AC8-9208-D939F8AD8BF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55274386"/>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917ECA-EBEC-D8D5-0E08-D7B582278956}"/>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love</a:t>
            </a:r>
          </a:p>
        </p:txBody>
      </p:sp>
      <p:sp>
        <p:nvSpPr>
          <p:cNvPr id="3" name="TextBox 2">
            <a:extLst>
              <a:ext uri="{FF2B5EF4-FFF2-40B4-BE49-F238E27FC236}">
                <a16:creationId xmlns:a16="http://schemas.microsoft.com/office/drawing/2014/main" id="{B72411E5-CC65-9169-FB08-C4FF957E5F91}"/>
              </a:ext>
            </a:extLst>
          </p:cNvPr>
          <p:cNvSpPr txBox="1"/>
          <p:nvPr/>
        </p:nvSpPr>
        <p:spPr>
          <a:xfrm>
            <a:off x="0" y="762000"/>
            <a:ext cx="12192000" cy="646331"/>
          </a:xfrm>
          <a:prstGeom prst="rect">
            <a:avLst/>
          </a:prstGeom>
          <a:noFill/>
        </p:spPr>
        <p:txBody>
          <a:bodyPr vert="horz" rtlCol="0">
            <a:spAutoFit/>
          </a:bodyPr>
          <a:lstStyle/>
          <a:p>
            <a:pPr algn="ctr"/>
            <a:r>
              <a:rPr lang="en-US" sz="3600"/>
              <a:t>First John 4:8</a:t>
            </a:r>
          </a:p>
        </p:txBody>
      </p:sp>
      <p:sp>
        <p:nvSpPr>
          <p:cNvPr id="4" name="TextBox 3">
            <a:extLst>
              <a:ext uri="{FF2B5EF4-FFF2-40B4-BE49-F238E27FC236}">
                <a16:creationId xmlns:a16="http://schemas.microsoft.com/office/drawing/2014/main" id="{963FE9FF-0672-25AC-64BE-C7C644D7754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994AF29-C4D6-54BB-7A05-DE3E03140DA3}"/>
              </a:ext>
            </a:extLst>
          </p:cNvPr>
          <p:cNvSpPr txBox="1"/>
          <p:nvPr/>
        </p:nvSpPr>
        <p:spPr>
          <a:xfrm>
            <a:off x="1016000" y="1905000"/>
            <a:ext cx="10160000" cy="1046440"/>
          </a:xfrm>
          <a:prstGeom prst="rect">
            <a:avLst/>
          </a:prstGeom>
          <a:noFill/>
        </p:spPr>
        <p:txBody>
          <a:bodyPr vert="horz" rtlCol="0">
            <a:spAutoFit/>
          </a:bodyPr>
          <a:lstStyle/>
          <a:p>
            <a:pPr algn="ctr"/>
            <a:r>
              <a:rPr lang="en-US" sz="3100"/>
              <a:t>The one who does not love does not know God, for </a:t>
            </a:r>
            <a:r>
              <a:rPr lang="en-US" sz="3100" b="1">
                <a:solidFill>
                  <a:srgbClr val="FF0000"/>
                </a:solidFill>
              </a:rPr>
              <a:t>God is love</a:t>
            </a:r>
            <a:r>
              <a:rPr lang="en-US" sz="3100"/>
              <a:t>.</a:t>
            </a:r>
          </a:p>
        </p:txBody>
      </p:sp>
    </p:spTree>
    <p:extLst>
      <p:ext uri="{BB962C8B-B14F-4D97-AF65-F5344CB8AC3E}">
        <p14:creationId xmlns:p14="http://schemas.microsoft.com/office/powerpoint/2010/main" val="1189034473"/>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59B65-6D21-1EE7-9588-D8A08C670980}"/>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the God of peace</a:t>
            </a:r>
          </a:p>
        </p:txBody>
      </p:sp>
      <p:sp>
        <p:nvSpPr>
          <p:cNvPr id="3" name="Subtitle 2">
            <a:extLst>
              <a:ext uri="{FF2B5EF4-FFF2-40B4-BE49-F238E27FC236}">
                <a16:creationId xmlns:a16="http://schemas.microsoft.com/office/drawing/2014/main" id="{3B5CB522-6A3A-1582-0AD5-B86C59933F5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6077340"/>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C58D9F-6812-31C7-9BBB-1628340CE0BB}"/>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God of peace</a:t>
            </a:r>
          </a:p>
        </p:txBody>
      </p:sp>
      <p:sp>
        <p:nvSpPr>
          <p:cNvPr id="3" name="TextBox 2">
            <a:extLst>
              <a:ext uri="{FF2B5EF4-FFF2-40B4-BE49-F238E27FC236}">
                <a16:creationId xmlns:a16="http://schemas.microsoft.com/office/drawing/2014/main" id="{1CA2C741-47B9-618B-3FAB-06A90F885348}"/>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14:33</a:t>
            </a:r>
          </a:p>
        </p:txBody>
      </p:sp>
      <p:sp>
        <p:nvSpPr>
          <p:cNvPr id="4" name="TextBox 3">
            <a:extLst>
              <a:ext uri="{FF2B5EF4-FFF2-40B4-BE49-F238E27FC236}">
                <a16:creationId xmlns:a16="http://schemas.microsoft.com/office/drawing/2014/main" id="{F7D745BF-3656-A021-0762-1F6AE106AAB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5C95E37-1DE0-73A8-4A54-45E552CBDB25}"/>
              </a:ext>
            </a:extLst>
          </p:cNvPr>
          <p:cNvSpPr txBox="1"/>
          <p:nvPr/>
        </p:nvSpPr>
        <p:spPr>
          <a:xfrm>
            <a:off x="1016000" y="1905000"/>
            <a:ext cx="10160000" cy="1046440"/>
          </a:xfrm>
          <a:prstGeom prst="rect">
            <a:avLst/>
          </a:prstGeom>
          <a:noFill/>
        </p:spPr>
        <p:txBody>
          <a:bodyPr vert="horz" rtlCol="0">
            <a:spAutoFit/>
          </a:bodyPr>
          <a:lstStyle/>
          <a:p>
            <a:pPr algn="ctr"/>
            <a:r>
              <a:rPr lang="en-US" sz="3100"/>
              <a:t>for God is not a God of confusion </a:t>
            </a:r>
            <a:r>
              <a:rPr lang="en-US" sz="3100" b="1">
                <a:solidFill>
                  <a:srgbClr val="FF0000"/>
                </a:solidFill>
              </a:rPr>
              <a:t>but of peace</a:t>
            </a:r>
            <a:r>
              <a:rPr lang="en-US" sz="3100"/>
              <a:t>, as in all the churches of the saints.</a:t>
            </a:r>
          </a:p>
        </p:txBody>
      </p:sp>
    </p:spTree>
    <p:extLst>
      <p:ext uri="{BB962C8B-B14F-4D97-AF65-F5344CB8AC3E}">
        <p14:creationId xmlns:p14="http://schemas.microsoft.com/office/powerpoint/2010/main" val="2743917208"/>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A8ED4B-E7F0-556D-9B8A-BB52EEDBD3CB}"/>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God of peace</a:t>
            </a:r>
          </a:p>
        </p:txBody>
      </p:sp>
      <p:sp>
        <p:nvSpPr>
          <p:cNvPr id="3" name="TextBox 2">
            <a:extLst>
              <a:ext uri="{FF2B5EF4-FFF2-40B4-BE49-F238E27FC236}">
                <a16:creationId xmlns:a16="http://schemas.microsoft.com/office/drawing/2014/main" id="{95C91044-ED0B-A06D-DFA5-41F8E3E59F97}"/>
              </a:ext>
            </a:extLst>
          </p:cNvPr>
          <p:cNvSpPr txBox="1"/>
          <p:nvPr/>
        </p:nvSpPr>
        <p:spPr>
          <a:xfrm>
            <a:off x="0" y="762000"/>
            <a:ext cx="12192000" cy="646331"/>
          </a:xfrm>
          <a:prstGeom prst="rect">
            <a:avLst/>
          </a:prstGeom>
          <a:noFill/>
        </p:spPr>
        <p:txBody>
          <a:bodyPr vert="horz" rtlCol="0">
            <a:spAutoFit/>
          </a:bodyPr>
          <a:lstStyle/>
          <a:p>
            <a:pPr algn="ctr"/>
            <a:r>
              <a:rPr lang="en-US" sz="3600"/>
              <a:t>Romans 15:33</a:t>
            </a:r>
          </a:p>
        </p:txBody>
      </p:sp>
      <p:sp>
        <p:nvSpPr>
          <p:cNvPr id="4" name="TextBox 3">
            <a:extLst>
              <a:ext uri="{FF2B5EF4-FFF2-40B4-BE49-F238E27FC236}">
                <a16:creationId xmlns:a16="http://schemas.microsoft.com/office/drawing/2014/main" id="{ED4E90CC-8651-161A-DE4C-045E37CCE53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8F9E93D-D5EC-1ACE-B269-9258E87BC2EF}"/>
              </a:ext>
            </a:extLst>
          </p:cNvPr>
          <p:cNvSpPr txBox="1"/>
          <p:nvPr/>
        </p:nvSpPr>
        <p:spPr>
          <a:xfrm>
            <a:off x="1016000" y="1905000"/>
            <a:ext cx="10160000" cy="569387"/>
          </a:xfrm>
          <a:prstGeom prst="rect">
            <a:avLst/>
          </a:prstGeom>
          <a:noFill/>
        </p:spPr>
        <p:txBody>
          <a:bodyPr vert="horz" rtlCol="0">
            <a:spAutoFit/>
          </a:bodyPr>
          <a:lstStyle/>
          <a:p>
            <a:pPr algn="ctr"/>
            <a:r>
              <a:rPr lang="en-US" sz="3100"/>
              <a:t>Now the </a:t>
            </a:r>
            <a:r>
              <a:rPr lang="en-US" sz="3100" b="1">
                <a:solidFill>
                  <a:srgbClr val="FF0000"/>
                </a:solidFill>
              </a:rPr>
              <a:t>God of peace</a:t>
            </a:r>
            <a:r>
              <a:rPr lang="en-US" sz="3100"/>
              <a:t> be with you all. Amen.</a:t>
            </a:r>
          </a:p>
        </p:txBody>
      </p:sp>
    </p:spTree>
    <p:extLst>
      <p:ext uri="{BB962C8B-B14F-4D97-AF65-F5344CB8AC3E}">
        <p14:creationId xmlns:p14="http://schemas.microsoft.com/office/powerpoint/2010/main" val="2489100384"/>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85D15-CE4A-3E44-5662-1589E39A5C17}"/>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the just, benevolent, Bountiful, faithful, compassionate Gracious, Patient, righteous, and merciful One</a:t>
            </a:r>
          </a:p>
        </p:txBody>
      </p:sp>
      <p:sp>
        <p:nvSpPr>
          <p:cNvPr id="3" name="Subtitle 2">
            <a:extLst>
              <a:ext uri="{FF2B5EF4-FFF2-40B4-BE49-F238E27FC236}">
                <a16:creationId xmlns:a16="http://schemas.microsoft.com/office/drawing/2014/main" id="{823D1936-546F-754B-E414-02BAB5E6500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00677401"/>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9848A6-D375-3088-8388-92C06D3A3705}"/>
              </a:ext>
            </a:extLst>
          </p:cNvPr>
          <p:cNvSpPr txBox="1"/>
          <p:nvPr/>
        </p:nvSpPr>
        <p:spPr>
          <a:xfrm>
            <a:off x="127000" y="127000"/>
            <a:ext cx="7315200" cy="553998"/>
          </a:xfrm>
          <a:prstGeom prst="rect">
            <a:avLst/>
          </a:prstGeom>
          <a:noFill/>
        </p:spPr>
        <p:txBody>
          <a:bodyPr vert="horz" lIns="0" tIns="0" rIns="0" bIns="0" rtlCol="0">
            <a:spAutoFit/>
          </a:bodyPr>
          <a:lstStyle/>
          <a:p>
            <a:r>
              <a:rPr lang="en-US"/>
              <a:t>YHVH is the just, benevolent, Bountiful, faithful, compassionate Gracious, Patient, righteous, and merciful One</a:t>
            </a:r>
          </a:p>
        </p:txBody>
      </p:sp>
      <p:sp>
        <p:nvSpPr>
          <p:cNvPr id="3" name="TextBox 2">
            <a:extLst>
              <a:ext uri="{FF2B5EF4-FFF2-40B4-BE49-F238E27FC236}">
                <a16:creationId xmlns:a16="http://schemas.microsoft.com/office/drawing/2014/main" id="{7CE23546-F190-3A19-B30E-CA7F66A3C13C}"/>
              </a:ext>
            </a:extLst>
          </p:cNvPr>
          <p:cNvSpPr txBox="1"/>
          <p:nvPr/>
        </p:nvSpPr>
        <p:spPr>
          <a:xfrm>
            <a:off x="0" y="762000"/>
            <a:ext cx="12192000" cy="646331"/>
          </a:xfrm>
          <a:prstGeom prst="rect">
            <a:avLst/>
          </a:prstGeom>
          <a:noFill/>
        </p:spPr>
        <p:txBody>
          <a:bodyPr vert="horz" rtlCol="0">
            <a:spAutoFit/>
          </a:bodyPr>
          <a:lstStyle/>
          <a:p>
            <a:pPr algn="ctr"/>
            <a:r>
              <a:rPr lang="en-US" sz="3600"/>
              <a:t>Apocalypse of Abraham 17:12</a:t>
            </a:r>
          </a:p>
        </p:txBody>
      </p:sp>
      <p:sp>
        <p:nvSpPr>
          <p:cNvPr id="4" name="TextBox 3">
            <a:extLst>
              <a:ext uri="{FF2B5EF4-FFF2-40B4-BE49-F238E27FC236}">
                <a16:creationId xmlns:a16="http://schemas.microsoft.com/office/drawing/2014/main" id="{57F657DF-5F61-3EB9-07DE-4245BC1AD85B}"/>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5ADB03CA-F6EF-E139-961F-B9F38FC0CB3D}"/>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Wise, Lover Of Men, Favorable, Generous, Bountiful, Jealous Over Me, Patient, Most Merciful,</a:t>
            </a:r>
          </a:p>
        </p:txBody>
      </p:sp>
    </p:spTree>
    <p:extLst>
      <p:ext uri="{BB962C8B-B14F-4D97-AF65-F5344CB8AC3E}">
        <p14:creationId xmlns:p14="http://schemas.microsoft.com/office/powerpoint/2010/main" val="3161940937"/>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09970D-FF5C-167B-F024-7E3AA054BD57}"/>
              </a:ext>
            </a:extLst>
          </p:cNvPr>
          <p:cNvSpPr txBox="1"/>
          <p:nvPr/>
        </p:nvSpPr>
        <p:spPr>
          <a:xfrm>
            <a:off x="127000" y="127000"/>
            <a:ext cx="7315200" cy="553998"/>
          </a:xfrm>
          <a:prstGeom prst="rect">
            <a:avLst/>
          </a:prstGeom>
          <a:noFill/>
        </p:spPr>
        <p:txBody>
          <a:bodyPr vert="horz" lIns="0" tIns="0" rIns="0" bIns="0" rtlCol="0">
            <a:spAutoFit/>
          </a:bodyPr>
          <a:lstStyle/>
          <a:p>
            <a:r>
              <a:rPr lang="en-US"/>
              <a:t>YHVH is the just, benevolent, Bountiful, faithful, compassionate Gracious, Patient, righteous, and merciful One</a:t>
            </a:r>
          </a:p>
        </p:txBody>
      </p:sp>
      <p:sp>
        <p:nvSpPr>
          <p:cNvPr id="3" name="TextBox 2">
            <a:extLst>
              <a:ext uri="{FF2B5EF4-FFF2-40B4-BE49-F238E27FC236}">
                <a16:creationId xmlns:a16="http://schemas.microsoft.com/office/drawing/2014/main" id="{4AFD5786-FA78-8CD6-D417-B4C7654F5748}"/>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10:13</a:t>
            </a:r>
          </a:p>
        </p:txBody>
      </p:sp>
      <p:sp>
        <p:nvSpPr>
          <p:cNvPr id="4" name="TextBox 3">
            <a:extLst>
              <a:ext uri="{FF2B5EF4-FFF2-40B4-BE49-F238E27FC236}">
                <a16:creationId xmlns:a16="http://schemas.microsoft.com/office/drawing/2014/main" id="{1368FFE0-4073-A54B-379A-F58DF575ABC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DD32BB2-CDB2-A6C0-3124-66EBEEA75A5B}"/>
              </a:ext>
            </a:extLst>
          </p:cNvPr>
          <p:cNvSpPr txBox="1"/>
          <p:nvPr/>
        </p:nvSpPr>
        <p:spPr>
          <a:xfrm>
            <a:off x="1016000" y="1905000"/>
            <a:ext cx="10160000" cy="2477601"/>
          </a:xfrm>
          <a:prstGeom prst="rect">
            <a:avLst/>
          </a:prstGeom>
          <a:noFill/>
        </p:spPr>
        <p:txBody>
          <a:bodyPr vert="horz" rtlCol="0">
            <a:spAutoFit/>
          </a:bodyPr>
          <a:lstStyle/>
          <a:p>
            <a:pPr algn="ctr"/>
            <a:r>
              <a:rPr lang="en-US" sz="3100"/>
              <a:t>No temptation has overtaken you but such as is common to man; </a:t>
            </a:r>
            <a:r>
              <a:rPr lang="en-US" sz="3100" b="1">
                <a:solidFill>
                  <a:srgbClr val="FF0000"/>
                </a:solidFill>
              </a:rPr>
              <a:t>and God is faithful</a:t>
            </a:r>
            <a:r>
              <a:rPr lang="en-US" sz="3100"/>
              <a:t>, who will not allow you to be tempted beyond what you are able, but with the temptation will provide the way of escape also, so that you will be able to endure it.</a:t>
            </a:r>
          </a:p>
        </p:txBody>
      </p:sp>
    </p:spTree>
    <p:extLst>
      <p:ext uri="{BB962C8B-B14F-4D97-AF65-F5344CB8AC3E}">
        <p14:creationId xmlns:p14="http://schemas.microsoft.com/office/powerpoint/2010/main" val="2786816471"/>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A1768D-FADD-7FCD-F35B-BECCB2AD572D}"/>
              </a:ext>
            </a:extLst>
          </p:cNvPr>
          <p:cNvSpPr txBox="1"/>
          <p:nvPr/>
        </p:nvSpPr>
        <p:spPr>
          <a:xfrm>
            <a:off x="127000" y="127000"/>
            <a:ext cx="7315200" cy="553998"/>
          </a:xfrm>
          <a:prstGeom prst="rect">
            <a:avLst/>
          </a:prstGeom>
          <a:noFill/>
        </p:spPr>
        <p:txBody>
          <a:bodyPr vert="horz" lIns="0" tIns="0" rIns="0" bIns="0" rtlCol="0">
            <a:spAutoFit/>
          </a:bodyPr>
          <a:lstStyle/>
          <a:p>
            <a:r>
              <a:rPr lang="en-US"/>
              <a:t>YHVH is the just, benevolent, Bountiful, faithful, compassionate Gracious, Patient, righteous, and merciful One</a:t>
            </a:r>
          </a:p>
        </p:txBody>
      </p:sp>
      <p:sp>
        <p:nvSpPr>
          <p:cNvPr id="3" name="TextBox 2">
            <a:extLst>
              <a:ext uri="{FF2B5EF4-FFF2-40B4-BE49-F238E27FC236}">
                <a16:creationId xmlns:a16="http://schemas.microsoft.com/office/drawing/2014/main" id="{B196BDDF-FFB9-7218-7BA4-FDC72312248E}"/>
              </a:ext>
            </a:extLst>
          </p:cNvPr>
          <p:cNvSpPr txBox="1"/>
          <p:nvPr/>
        </p:nvSpPr>
        <p:spPr>
          <a:xfrm>
            <a:off x="0" y="762000"/>
            <a:ext cx="12192000" cy="646331"/>
          </a:xfrm>
          <a:prstGeom prst="rect">
            <a:avLst/>
          </a:prstGeom>
          <a:noFill/>
        </p:spPr>
        <p:txBody>
          <a:bodyPr vert="horz" rtlCol="0">
            <a:spAutoFit/>
          </a:bodyPr>
          <a:lstStyle/>
          <a:p>
            <a:pPr algn="ctr"/>
            <a:r>
              <a:rPr lang="en-US" sz="3600"/>
              <a:t>Psalm 116:5</a:t>
            </a:r>
          </a:p>
        </p:txBody>
      </p:sp>
      <p:sp>
        <p:nvSpPr>
          <p:cNvPr id="4" name="TextBox 3">
            <a:extLst>
              <a:ext uri="{FF2B5EF4-FFF2-40B4-BE49-F238E27FC236}">
                <a16:creationId xmlns:a16="http://schemas.microsoft.com/office/drawing/2014/main" id="{5AA8259A-8AE1-DED5-9DCB-7B74A975621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A397FDE-A649-FB15-D252-8E5DD8B788C3}"/>
              </a:ext>
            </a:extLst>
          </p:cNvPr>
          <p:cNvSpPr txBox="1"/>
          <p:nvPr/>
        </p:nvSpPr>
        <p:spPr>
          <a:xfrm>
            <a:off x="1016000" y="1905000"/>
            <a:ext cx="10160000" cy="1046440"/>
          </a:xfrm>
          <a:prstGeom prst="rect">
            <a:avLst/>
          </a:prstGeom>
          <a:noFill/>
        </p:spPr>
        <p:txBody>
          <a:bodyPr vert="horz" rtlCol="0">
            <a:spAutoFit/>
          </a:bodyPr>
          <a:lstStyle/>
          <a:p>
            <a:pPr algn="ctr"/>
            <a:r>
              <a:rPr lang="en-US" sz="3100"/>
              <a:t>Gracious is the LORD, and righteous; Yes, </a:t>
            </a:r>
            <a:r>
              <a:rPr lang="en-US" sz="3100" b="1">
                <a:solidFill>
                  <a:srgbClr val="FF0000"/>
                </a:solidFill>
              </a:rPr>
              <a:t>our God is compassionate</a:t>
            </a:r>
            <a:r>
              <a:rPr lang="en-US" sz="3100"/>
              <a:t>.</a:t>
            </a:r>
          </a:p>
        </p:txBody>
      </p:sp>
    </p:spTree>
    <p:extLst>
      <p:ext uri="{BB962C8B-B14F-4D97-AF65-F5344CB8AC3E}">
        <p14:creationId xmlns:p14="http://schemas.microsoft.com/office/powerpoint/2010/main" val="3354127371"/>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12771F-6A46-C222-4B38-5DAFC5B26707}"/>
              </a:ext>
            </a:extLst>
          </p:cNvPr>
          <p:cNvSpPr txBox="1"/>
          <p:nvPr/>
        </p:nvSpPr>
        <p:spPr>
          <a:xfrm>
            <a:off x="127000" y="127000"/>
            <a:ext cx="7315200" cy="553998"/>
          </a:xfrm>
          <a:prstGeom prst="rect">
            <a:avLst/>
          </a:prstGeom>
          <a:noFill/>
        </p:spPr>
        <p:txBody>
          <a:bodyPr vert="horz" lIns="0" tIns="0" rIns="0" bIns="0" rtlCol="0">
            <a:spAutoFit/>
          </a:bodyPr>
          <a:lstStyle/>
          <a:p>
            <a:r>
              <a:rPr lang="en-US"/>
              <a:t>YHVH is the just, benevolent, Bountiful, faithful, compassionate Gracious, Patient, righteous, and merciful One</a:t>
            </a:r>
          </a:p>
        </p:txBody>
      </p:sp>
      <p:sp>
        <p:nvSpPr>
          <p:cNvPr id="3" name="TextBox 2">
            <a:extLst>
              <a:ext uri="{FF2B5EF4-FFF2-40B4-BE49-F238E27FC236}">
                <a16:creationId xmlns:a16="http://schemas.microsoft.com/office/drawing/2014/main" id="{E5717F35-98ED-9316-EA6C-14790DE6E0C4}"/>
              </a:ext>
            </a:extLst>
          </p:cNvPr>
          <p:cNvSpPr txBox="1"/>
          <p:nvPr/>
        </p:nvSpPr>
        <p:spPr>
          <a:xfrm>
            <a:off x="0" y="762000"/>
            <a:ext cx="12192000" cy="646331"/>
          </a:xfrm>
          <a:prstGeom prst="rect">
            <a:avLst/>
          </a:prstGeom>
          <a:noFill/>
        </p:spPr>
        <p:txBody>
          <a:bodyPr vert="horz" rtlCol="0">
            <a:spAutoFit/>
          </a:bodyPr>
          <a:lstStyle/>
          <a:p>
            <a:pPr algn="ctr"/>
            <a:r>
              <a:rPr lang="en-US" sz="3600"/>
              <a:t>Second Peter 3:9</a:t>
            </a:r>
          </a:p>
        </p:txBody>
      </p:sp>
      <p:sp>
        <p:nvSpPr>
          <p:cNvPr id="4" name="TextBox 3">
            <a:extLst>
              <a:ext uri="{FF2B5EF4-FFF2-40B4-BE49-F238E27FC236}">
                <a16:creationId xmlns:a16="http://schemas.microsoft.com/office/drawing/2014/main" id="{124706A5-49AD-B2AC-1500-7BABB4F0B7A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8A93E47-F015-4C66-DBCD-8475BE9ECFB6}"/>
              </a:ext>
            </a:extLst>
          </p:cNvPr>
          <p:cNvSpPr txBox="1"/>
          <p:nvPr/>
        </p:nvSpPr>
        <p:spPr>
          <a:xfrm>
            <a:off x="1016000" y="1905000"/>
            <a:ext cx="10160000" cy="1523494"/>
          </a:xfrm>
          <a:prstGeom prst="rect">
            <a:avLst/>
          </a:prstGeom>
          <a:noFill/>
        </p:spPr>
        <p:txBody>
          <a:bodyPr vert="horz" rtlCol="0">
            <a:spAutoFit/>
          </a:bodyPr>
          <a:lstStyle/>
          <a:p>
            <a:pPr algn="ctr"/>
            <a:r>
              <a:rPr lang="en-US" sz="3100"/>
              <a:t>The Lord is not slow about His promise, as some count slowness, </a:t>
            </a:r>
            <a:r>
              <a:rPr lang="en-US" sz="3100" b="1">
                <a:solidFill>
                  <a:srgbClr val="FF0000"/>
                </a:solidFill>
              </a:rPr>
              <a:t>but is patient toward you</a:t>
            </a:r>
            <a:r>
              <a:rPr lang="en-US" sz="3100"/>
              <a:t>, not wishing for any to perish but for all to come to repentance.</a:t>
            </a:r>
          </a:p>
        </p:txBody>
      </p:sp>
    </p:spTree>
    <p:extLst>
      <p:ext uri="{BB962C8B-B14F-4D97-AF65-F5344CB8AC3E}">
        <p14:creationId xmlns:p14="http://schemas.microsoft.com/office/powerpoint/2010/main" val="3320940666"/>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3E6C4-3932-7E91-298E-DDB94B8EA714}"/>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the lover of men</a:t>
            </a:r>
          </a:p>
        </p:txBody>
      </p:sp>
      <p:sp>
        <p:nvSpPr>
          <p:cNvPr id="3" name="Subtitle 2">
            <a:extLst>
              <a:ext uri="{FF2B5EF4-FFF2-40B4-BE49-F238E27FC236}">
                <a16:creationId xmlns:a16="http://schemas.microsoft.com/office/drawing/2014/main" id="{4291E605-09C6-5FE2-BF7E-6B422A28820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98257019"/>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2CFAF1-93A4-A99E-AD67-467D349F1583}"/>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lover of men</a:t>
            </a:r>
          </a:p>
        </p:txBody>
      </p:sp>
      <p:sp>
        <p:nvSpPr>
          <p:cNvPr id="3" name="TextBox 2">
            <a:extLst>
              <a:ext uri="{FF2B5EF4-FFF2-40B4-BE49-F238E27FC236}">
                <a16:creationId xmlns:a16="http://schemas.microsoft.com/office/drawing/2014/main" id="{B583F0CF-618A-4693-6F48-226078CC317A}"/>
              </a:ext>
            </a:extLst>
          </p:cNvPr>
          <p:cNvSpPr txBox="1"/>
          <p:nvPr/>
        </p:nvSpPr>
        <p:spPr>
          <a:xfrm>
            <a:off x="0" y="762000"/>
            <a:ext cx="12192000" cy="646331"/>
          </a:xfrm>
          <a:prstGeom prst="rect">
            <a:avLst/>
          </a:prstGeom>
          <a:noFill/>
        </p:spPr>
        <p:txBody>
          <a:bodyPr vert="horz" rtlCol="0">
            <a:spAutoFit/>
          </a:bodyPr>
          <a:lstStyle/>
          <a:p>
            <a:pPr algn="ctr"/>
            <a:r>
              <a:rPr lang="en-US" sz="3600"/>
              <a:t>Apocalypse of Abraham 17:12</a:t>
            </a:r>
          </a:p>
        </p:txBody>
      </p:sp>
      <p:sp>
        <p:nvSpPr>
          <p:cNvPr id="4" name="TextBox 3">
            <a:extLst>
              <a:ext uri="{FF2B5EF4-FFF2-40B4-BE49-F238E27FC236}">
                <a16:creationId xmlns:a16="http://schemas.microsoft.com/office/drawing/2014/main" id="{12D9CDF1-D7F3-8028-FC1A-D9D2198AD2CF}"/>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4461BA74-5E72-3BC8-A686-E8499664211A}"/>
              </a:ext>
            </a:extLst>
          </p:cNvPr>
          <p:cNvSpPr txBox="1"/>
          <p:nvPr/>
        </p:nvSpPr>
        <p:spPr>
          <a:xfrm>
            <a:off x="1016000" y="1905000"/>
            <a:ext cx="10160000" cy="1046440"/>
          </a:xfrm>
          <a:prstGeom prst="rect">
            <a:avLst/>
          </a:prstGeom>
          <a:noFill/>
        </p:spPr>
        <p:txBody>
          <a:bodyPr vert="horz" rtlCol="0">
            <a:spAutoFit/>
          </a:bodyPr>
          <a:lstStyle/>
          <a:p>
            <a:pPr algn="ctr"/>
            <a:r>
              <a:rPr lang="en-US" sz="3100"/>
              <a:t>Wise, </a:t>
            </a:r>
            <a:r>
              <a:rPr lang="en-US" sz="3100" b="1">
                <a:solidFill>
                  <a:srgbClr val="FF0000"/>
                </a:solidFill>
              </a:rPr>
              <a:t>Lover Of Men</a:t>
            </a:r>
            <a:r>
              <a:rPr lang="en-US" sz="3100"/>
              <a:t>, Favorable, Generous, Bountiful, Jealous Over Me, Patient, Most Merciful,</a:t>
            </a:r>
          </a:p>
        </p:txBody>
      </p:sp>
    </p:spTree>
    <p:extLst>
      <p:ext uri="{BB962C8B-B14F-4D97-AF65-F5344CB8AC3E}">
        <p14:creationId xmlns:p14="http://schemas.microsoft.com/office/powerpoint/2010/main" val="3468907046"/>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7F2A6D-0F10-0C11-CCC4-218D95A68F25}"/>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lover of men</a:t>
            </a:r>
          </a:p>
        </p:txBody>
      </p:sp>
      <p:sp>
        <p:nvSpPr>
          <p:cNvPr id="3" name="TextBox 2">
            <a:extLst>
              <a:ext uri="{FF2B5EF4-FFF2-40B4-BE49-F238E27FC236}">
                <a16:creationId xmlns:a16="http://schemas.microsoft.com/office/drawing/2014/main" id="{521CA1AE-AB79-B92A-848F-0530CB84715B}"/>
              </a:ext>
            </a:extLst>
          </p:cNvPr>
          <p:cNvSpPr txBox="1"/>
          <p:nvPr/>
        </p:nvSpPr>
        <p:spPr>
          <a:xfrm>
            <a:off x="0" y="762000"/>
            <a:ext cx="12192000" cy="646331"/>
          </a:xfrm>
          <a:prstGeom prst="rect">
            <a:avLst/>
          </a:prstGeom>
          <a:noFill/>
        </p:spPr>
        <p:txBody>
          <a:bodyPr vert="horz" rtlCol="0">
            <a:spAutoFit/>
          </a:bodyPr>
          <a:lstStyle/>
          <a:p>
            <a:pPr algn="ctr"/>
            <a:r>
              <a:rPr lang="en-US" sz="3600"/>
              <a:t>Numbers 23:19</a:t>
            </a:r>
          </a:p>
        </p:txBody>
      </p:sp>
      <p:sp>
        <p:nvSpPr>
          <p:cNvPr id="4" name="TextBox 3">
            <a:extLst>
              <a:ext uri="{FF2B5EF4-FFF2-40B4-BE49-F238E27FC236}">
                <a16:creationId xmlns:a16="http://schemas.microsoft.com/office/drawing/2014/main" id="{0D7A9F6E-D608-C43A-4871-6C56ED23FFA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6C28E22-171F-5930-BFD6-9F3449F862FA}"/>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God is not a man</a:t>
            </a:r>
            <a:r>
              <a:rPr lang="en-US" sz="3100"/>
              <a:t>, that He should lie, </a:t>
            </a:r>
            <a:r>
              <a:rPr lang="en-US" sz="3100" b="1">
                <a:solidFill>
                  <a:srgbClr val="FF0000"/>
                </a:solidFill>
              </a:rPr>
              <a:t>Nor a son of man</a:t>
            </a:r>
            <a:r>
              <a:rPr lang="en-US" sz="3100"/>
              <a:t>, that He should repent; Has He said, and will He not do it? Or has He spoken, and will He not make it good?</a:t>
            </a:r>
          </a:p>
        </p:txBody>
      </p:sp>
    </p:spTree>
    <p:extLst>
      <p:ext uri="{BB962C8B-B14F-4D97-AF65-F5344CB8AC3E}">
        <p14:creationId xmlns:p14="http://schemas.microsoft.com/office/powerpoint/2010/main" val="3979070575"/>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EAE54B-158D-61E0-219A-8988D276D501}"/>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lover of men</a:t>
            </a:r>
          </a:p>
        </p:txBody>
      </p:sp>
      <p:sp>
        <p:nvSpPr>
          <p:cNvPr id="3" name="TextBox 2">
            <a:extLst>
              <a:ext uri="{FF2B5EF4-FFF2-40B4-BE49-F238E27FC236}">
                <a16:creationId xmlns:a16="http://schemas.microsoft.com/office/drawing/2014/main" id="{888D6D99-5E80-91B0-C909-D33EB144A3AE}"/>
              </a:ext>
            </a:extLst>
          </p:cNvPr>
          <p:cNvSpPr txBox="1"/>
          <p:nvPr/>
        </p:nvSpPr>
        <p:spPr>
          <a:xfrm>
            <a:off x="0" y="762000"/>
            <a:ext cx="12192000" cy="646331"/>
          </a:xfrm>
          <a:prstGeom prst="rect">
            <a:avLst/>
          </a:prstGeom>
          <a:noFill/>
        </p:spPr>
        <p:txBody>
          <a:bodyPr vert="horz" rtlCol="0">
            <a:spAutoFit/>
          </a:bodyPr>
          <a:lstStyle/>
          <a:p>
            <a:pPr algn="ctr"/>
            <a:r>
              <a:rPr lang="en-US" sz="3600"/>
              <a:t>Testament of Joseph 2:1</a:t>
            </a:r>
          </a:p>
        </p:txBody>
      </p:sp>
      <p:sp>
        <p:nvSpPr>
          <p:cNvPr id="4" name="TextBox 3">
            <a:extLst>
              <a:ext uri="{FF2B5EF4-FFF2-40B4-BE49-F238E27FC236}">
                <a16:creationId xmlns:a16="http://schemas.microsoft.com/office/drawing/2014/main" id="{0EA12B38-3BE7-8767-054F-4166B6A73796}"/>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1CFFD10D-3B27-CA5C-AFAC-B31426F33B90}"/>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For God is not a man</a:t>
            </a:r>
            <a:r>
              <a:rPr lang="en-US" sz="3100"/>
              <a:t>. He cannot be ashamed, afraid, weak, or thrust aside. In every situation, he is there to comfort. He only departs for a little while to try your soul.</a:t>
            </a:r>
          </a:p>
        </p:txBody>
      </p:sp>
    </p:spTree>
    <p:extLst>
      <p:ext uri="{BB962C8B-B14F-4D97-AF65-F5344CB8AC3E}">
        <p14:creationId xmlns:p14="http://schemas.microsoft.com/office/powerpoint/2010/main" val="1184195051"/>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076F4E-95C7-E727-597A-249F03B990B6}"/>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lover of men</a:t>
            </a:r>
          </a:p>
        </p:txBody>
      </p:sp>
      <p:sp>
        <p:nvSpPr>
          <p:cNvPr id="3" name="TextBox 2">
            <a:extLst>
              <a:ext uri="{FF2B5EF4-FFF2-40B4-BE49-F238E27FC236}">
                <a16:creationId xmlns:a16="http://schemas.microsoft.com/office/drawing/2014/main" id="{F02BF341-4B76-3084-03E2-703CDE15001A}"/>
              </a:ext>
            </a:extLst>
          </p:cNvPr>
          <p:cNvSpPr txBox="1"/>
          <p:nvPr/>
        </p:nvSpPr>
        <p:spPr>
          <a:xfrm>
            <a:off x="0" y="762000"/>
            <a:ext cx="12192000" cy="646331"/>
          </a:xfrm>
          <a:prstGeom prst="rect">
            <a:avLst/>
          </a:prstGeom>
          <a:noFill/>
        </p:spPr>
        <p:txBody>
          <a:bodyPr vert="horz" rtlCol="0">
            <a:spAutoFit/>
          </a:bodyPr>
          <a:lstStyle/>
          <a:p>
            <a:pPr algn="ctr"/>
            <a:r>
              <a:rPr lang="en-US" sz="3600"/>
              <a:t>Psalm 2:4</a:t>
            </a:r>
          </a:p>
        </p:txBody>
      </p:sp>
      <p:sp>
        <p:nvSpPr>
          <p:cNvPr id="4" name="TextBox 3">
            <a:extLst>
              <a:ext uri="{FF2B5EF4-FFF2-40B4-BE49-F238E27FC236}">
                <a16:creationId xmlns:a16="http://schemas.microsoft.com/office/drawing/2014/main" id="{9F0AA51C-EA51-955D-B25D-36A857D529C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ADD98F2-6729-9D91-6084-888CF5DA35AB}"/>
              </a:ext>
            </a:extLst>
          </p:cNvPr>
          <p:cNvSpPr txBox="1"/>
          <p:nvPr/>
        </p:nvSpPr>
        <p:spPr>
          <a:xfrm>
            <a:off x="1016000" y="1905000"/>
            <a:ext cx="10160000" cy="1046440"/>
          </a:xfrm>
          <a:prstGeom prst="rect">
            <a:avLst/>
          </a:prstGeom>
          <a:noFill/>
        </p:spPr>
        <p:txBody>
          <a:bodyPr vert="horz" rtlCol="0">
            <a:spAutoFit/>
          </a:bodyPr>
          <a:lstStyle/>
          <a:p>
            <a:pPr algn="ctr"/>
            <a:r>
              <a:rPr lang="en-US" sz="3100"/>
              <a:t>He who sits in the heavens </a:t>
            </a:r>
            <a:r>
              <a:rPr lang="en-US" sz="3100" b="1">
                <a:solidFill>
                  <a:srgbClr val="FF0000"/>
                </a:solidFill>
              </a:rPr>
              <a:t>laughs</a:t>
            </a:r>
            <a:r>
              <a:rPr lang="en-US" sz="3100"/>
              <a:t>, The Lord scoffs at them.</a:t>
            </a:r>
          </a:p>
        </p:txBody>
      </p:sp>
    </p:spTree>
    <p:extLst>
      <p:ext uri="{BB962C8B-B14F-4D97-AF65-F5344CB8AC3E}">
        <p14:creationId xmlns:p14="http://schemas.microsoft.com/office/powerpoint/2010/main" val="3757239399"/>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33A9C-A557-A74F-D39B-8E95009099C3}"/>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a Name</a:t>
            </a:r>
          </a:p>
        </p:txBody>
      </p:sp>
      <p:sp>
        <p:nvSpPr>
          <p:cNvPr id="3" name="Subtitle 2">
            <a:extLst>
              <a:ext uri="{FF2B5EF4-FFF2-40B4-BE49-F238E27FC236}">
                <a16:creationId xmlns:a16="http://schemas.microsoft.com/office/drawing/2014/main" id="{087E4929-C951-21BF-7AE6-88715AE8D92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28704840"/>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AF3A2-5977-05D4-E95A-DF939C75F6FD}"/>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"In the Name of the Lord"</a:t>
            </a:r>
          </a:p>
        </p:txBody>
      </p:sp>
      <p:sp>
        <p:nvSpPr>
          <p:cNvPr id="3" name="Subtitle 2">
            <a:extLst>
              <a:ext uri="{FF2B5EF4-FFF2-40B4-BE49-F238E27FC236}">
                <a16:creationId xmlns:a16="http://schemas.microsoft.com/office/drawing/2014/main" id="{0E754D5E-1BB3-7043-232A-BB8C754B3AA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8919417"/>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9EFEB-B194-BEB9-CB55-23B21E3291AE}"/>
              </a:ext>
            </a:extLst>
          </p:cNvPr>
          <p:cNvSpPr txBox="1"/>
          <p:nvPr/>
        </p:nvSpPr>
        <p:spPr>
          <a:xfrm>
            <a:off x="127000" y="127000"/>
            <a:ext cx="7315200" cy="276999"/>
          </a:xfrm>
          <a:prstGeom prst="rect">
            <a:avLst/>
          </a:prstGeom>
          <a:noFill/>
        </p:spPr>
        <p:txBody>
          <a:bodyPr vert="horz" lIns="0" tIns="0" rIns="0" bIns="0" rtlCol="0">
            <a:spAutoFit/>
          </a:bodyPr>
          <a:lstStyle/>
          <a:p>
            <a:r>
              <a:rPr lang="en-US"/>
              <a:t>"In the Name of the Lord"</a:t>
            </a:r>
          </a:p>
        </p:txBody>
      </p:sp>
      <p:sp>
        <p:nvSpPr>
          <p:cNvPr id="3" name="TextBox 2">
            <a:extLst>
              <a:ext uri="{FF2B5EF4-FFF2-40B4-BE49-F238E27FC236}">
                <a16:creationId xmlns:a16="http://schemas.microsoft.com/office/drawing/2014/main" id="{B01751CB-EDC0-1142-9D8C-3329AD9572C6}"/>
              </a:ext>
            </a:extLst>
          </p:cNvPr>
          <p:cNvSpPr txBox="1"/>
          <p:nvPr/>
        </p:nvSpPr>
        <p:spPr>
          <a:xfrm>
            <a:off x="0" y="762000"/>
            <a:ext cx="12192000" cy="646331"/>
          </a:xfrm>
          <a:prstGeom prst="rect">
            <a:avLst/>
          </a:prstGeom>
          <a:noFill/>
        </p:spPr>
        <p:txBody>
          <a:bodyPr vert="horz" rtlCol="0">
            <a:spAutoFit/>
          </a:bodyPr>
          <a:lstStyle/>
          <a:p>
            <a:pPr algn="ctr"/>
            <a:r>
              <a:rPr lang="en-US" sz="3600"/>
              <a:t>Acts 16:18</a:t>
            </a:r>
          </a:p>
        </p:txBody>
      </p:sp>
      <p:sp>
        <p:nvSpPr>
          <p:cNvPr id="4" name="TextBox 3">
            <a:extLst>
              <a:ext uri="{FF2B5EF4-FFF2-40B4-BE49-F238E27FC236}">
                <a16:creationId xmlns:a16="http://schemas.microsoft.com/office/drawing/2014/main" id="{D334A844-5734-B82B-3D2A-9D9D9E60695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A0984F0-AFB6-CF17-A78F-FBFC68FEF81E}"/>
              </a:ext>
            </a:extLst>
          </p:cNvPr>
          <p:cNvSpPr txBox="1"/>
          <p:nvPr/>
        </p:nvSpPr>
        <p:spPr>
          <a:xfrm>
            <a:off x="1016000" y="1905000"/>
            <a:ext cx="10160000" cy="2000548"/>
          </a:xfrm>
          <a:prstGeom prst="rect">
            <a:avLst/>
          </a:prstGeom>
          <a:noFill/>
        </p:spPr>
        <p:txBody>
          <a:bodyPr vert="horz" rtlCol="0">
            <a:spAutoFit/>
          </a:bodyPr>
          <a:lstStyle/>
          <a:p>
            <a:pPr algn="ctr"/>
            <a:r>
              <a:rPr lang="en-US" sz="3100"/>
              <a:t>She continued doing this for many days. But Paul was greatly annoyed, and turned and said to the spirit, "I command you </a:t>
            </a:r>
            <a:r>
              <a:rPr lang="en-US" sz="3100" b="1">
                <a:solidFill>
                  <a:srgbClr val="FF0000"/>
                </a:solidFill>
              </a:rPr>
              <a:t>in the name of Jesus Christ</a:t>
            </a:r>
            <a:r>
              <a:rPr lang="en-US" sz="3100"/>
              <a:t> to come out of her!" And it came out at that very moment.</a:t>
            </a:r>
          </a:p>
        </p:txBody>
      </p:sp>
    </p:spTree>
    <p:extLst>
      <p:ext uri="{BB962C8B-B14F-4D97-AF65-F5344CB8AC3E}">
        <p14:creationId xmlns:p14="http://schemas.microsoft.com/office/powerpoint/2010/main" val="2714015610"/>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29DD99-88A4-E697-417B-27E933D2B51F}"/>
              </a:ext>
            </a:extLst>
          </p:cNvPr>
          <p:cNvSpPr txBox="1"/>
          <p:nvPr/>
        </p:nvSpPr>
        <p:spPr>
          <a:xfrm>
            <a:off x="127000" y="127000"/>
            <a:ext cx="7315200" cy="276999"/>
          </a:xfrm>
          <a:prstGeom prst="rect">
            <a:avLst/>
          </a:prstGeom>
          <a:noFill/>
        </p:spPr>
        <p:txBody>
          <a:bodyPr vert="horz" lIns="0" tIns="0" rIns="0" bIns="0" rtlCol="0">
            <a:spAutoFit/>
          </a:bodyPr>
          <a:lstStyle/>
          <a:p>
            <a:r>
              <a:rPr lang="en-US"/>
              <a:t>"In the Name of the Lord"</a:t>
            </a:r>
          </a:p>
        </p:txBody>
      </p:sp>
      <p:sp>
        <p:nvSpPr>
          <p:cNvPr id="3" name="TextBox 2">
            <a:extLst>
              <a:ext uri="{FF2B5EF4-FFF2-40B4-BE49-F238E27FC236}">
                <a16:creationId xmlns:a16="http://schemas.microsoft.com/office/drawing/2014/main" id="{A8D4FEE0-7E0F-858D-3B05-ACAE885D947D}"/>
              </a:ext>
            </a:extLst>
          </p:cNvPr>
          <p:cNvSpPr txBox="1"/>
          <p:nvPr/>
        </p:nvSpPr>
        <p:spPr>
          <a:xfrm>
            <a:off x="0" y="762000"/>
            <a:ext cx="12192000" cy="646331"/>
          </a:xfrm>
          <a:prstGeom prst="rect">
            <a:avLst/>
          </a:prstGeom>
          <a:noFill/>
        </p:spPr>
        <p:txBody>
          <a:bodyPr vert="horz" rtlCol="0">
            <a:spAutoFit/>
          </a:bodyPr>
          <a:lstStyle/>
          <a:p>
            <a:pPr algn="ctr"/>
            <a:r>
              <a:rPr lang="en-US" sz="3600"/>
              <a:t>Acts 9:14</a:t>
            </a:r>
          </a:p>
        </p:txBody>
      </p:sp>
      <p:sp>
        <p:nvSpPr>
          <p:cNvPr id="4" name="TextBox 3">
            <a:extLst>
              <a:ext uri="{FF2B5EF4-FFF2-40B4-BE49-F238E27FC236}">
                <a16:creationId xmlns:a16="http://schemas.microsoft.com/office/drawing/2014/main" id="{EBF37021-29B2-6003-F070-FD978A80920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9891EB8-13E2-7395-C83A-E6306E91E21C}"/>
              </a:ext>
            </a:extLst>
          </p:cNvPr>
          <p:cNvSpPr txBox="1"/>
          <p:nvPr/>
        </p:nvSpPr>
        <p:spPr>
          <a:xfrm>
            <a:off x="1016000" y="1905000"/>
            <a:ext cx="10160000" cy="1046440"/>
          </a:xfrm>
          <a:prstGeom prst="rect">
            <a:avLst/>
          </a:prstGeom>
          <a:noFill/>
        </p:spPr>
        <p:txBody>
          <a:bodyPr vert="horz" rtlCol="0">
            <a:spAutoFit/>
          </a:bodyPr>
          <a:lstStyle/>
          <a:p>
            <a:pPr algn="ctr"/>
            <a:r>
              <a:rPr lang="en-US" sz="3100"/>
              <a:t>and here he hath authority from the chief priests to bind all that </a:t>
            </a:r>
            <a:r>
              <a:rPr lang="en-US" sz="3100" b="1">
                <a:solidFill>
                  <a:srgbClr val="FF0000"/>
                </a:solidFill>
              </a:rPr>
              <a:t>call upon thy name</a:t>
            </a:r>
            <a:r>
              <a:rPr lang="en-US" sz="3100"/>
              <a:t>.</a:t>
            </a:r>
          </a:p>
        </p:txBody>
      </p:sp>
    </p:spTree>
    <p:extLst>
      <p:ext uri="{BB962C8B-B14F-4D97-AF65-F5344CB8AC3E}">
        <p14:creationId xmlns:p14="http://schemas.microsoft.com/office/powerpoint/2010/main" val="543237284"/>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31C788-A809-25CD-D5A1-02D125791E7C}"/>
              </a:ext>
            </a:extLst>
          </p:cNvPr>
          <p:cNvSpPr txBox="1"/>
          <p:nvPr/>
        </p:nvSpPr>
        <p:spPr>
          <a:xfrm>
            <a:off x="127000" y="127000"/>
            <a:ext cx="7315200" cy="276999"/>
          </a:xfrm>
          <a:prstGeom prst="rect">
            <a:avLst/>
          </a:prstGeom>
          <a:noFill/>
        </p:spPr>
        <p:txBody>
          <a:bodyPr vert="horz" lIns="0" tIns="0" rIns="0" bIns="0" rtlCol="0">
            <a:spAutoFit/>
          </a:bodyPr>
          <a:lstStyle/>
          <a:p>
            <a:r>
              <a:rPr lang="en-US"/>
              <a:t>"In the Name of the Lord"</a:t>
            </a:r>
          </a:p>
        </p:txBody>
      </p:sp>
      <p:sp>
        <p:nvSpPr>
          <p:cNvPr id="3" name="TextBox 2">
            <a:extLst>
              <a:ext uri="{FF2B5EF4-FFF2-40B4-BE49-F238E27FC236}">
                <a16:creationId xmlns:a16="http://schemas.microsoft.com/office/drawing/2014/main" id="{A5F57BE4-B83E-AAAB-4DA7-AA1C30D12703}"/>
              </a:ext>
            </a:extLst>
          </p:cNvPr>
          <p:cNvSpPr txBox="1"/>
          <p:nvPr/>
        </p:nvSpPr>
        <p:spPr>
          <a:xfrm>
            <a:off x="0" y="762000"/>
            <a:ext cx="12192000" cy="646331"/>
          </a:xfrm>
          <a:prstGeom prst="rect">
            <a:avLst/>
          </a:prstGeom>
          <a:noFill/>
        </p:spPr>
        <p:txBody>
          <a:bodyPr vert="horz" rtlCol="0">
            <a:spAutoFit/>
          </a:bodyPr>
          <a:lstStyle/>
          <a:p>
            <a:pPr algn="ctr"/>
            <a:r>
              <a:rPr lang="en-US" sz="3600"/>
              <a:t>Ephesians 5:20</a:t>
            </a:r>
          </a:p>
        </p:txBody>
      </p:sp>
      <p:sp>
        <p:nvSpPr>
          <p:cNvPr id="4" name="TextBox 3">
            <a:extLst>
              <a:ext uri="{FF2B5EF4-FFF2-40B4-BE49-F238E27FC236}">
                <a16:creationId xmlns:a16="http://schemas.microsoft.com/office/drawing/2014/main" id="{3DFE4610-6AF0-B61F-AA61-8287808A5C3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042A7C7A-61D9-ED23-F3E1-C0E92613A9C6}"/>
              </a:ext>
            </a:extLst>
          </p:cNvPr>
          <p:cNvSpPr txBox="1"/>
          <p:nvPr/>
        </p:nvSpPr>
        <p:spPr>
          <a:xfrm>
            <a:off x="1016000" y="1905000"/>
            <a:ext cx="10160000" cy="1046440"/>
          </a:xfrm>
          <a:prstGeom prst="rect">
            <a:avLst/>
          </a:prstGeom>
          <a:noFill/>
        </p:spPr>
        <p:txBody>
          <a:bodyPr vert="horz" rtlCol="0">
            <a:spAutoFit/>
          </a:bodyPr>
          <a:lstStyle/>
          <a:p>
            <a:pPr algn="ctr"/>
            <a:r>
              <a:rPr lang="en-US" sz="3100"/>
              <a:t>giving thanks always for all things </a:t>
            </a:r>
            <a:r>
              <a:rPr lang="en-US" sz="3100" b="1">
                <a:solidFill>
                  <a:srgbClr val="FF0000"/>
                </a:solidFill>
              </a:rPr>
              <a:t>in the name of our Lord Jesus Christ</a:t>
            </a:r>
            <a:r>
              <a:rPr lang="en-US" sz="3100"/>
              <a:t> to God, even the Father;</a:t>
            </a:r>
          </a:p>
        </p:txBody>
      </p:sp>
    </p:spTree>
    <p:extLst>
      <p:ext uri="{BB962C8B-B14F-4D97-AF65-F5344CB8AC3E}">
        <p14:creationId xmlns:p14="http://schemas.microsoft.com/office/powerpoint/2010/main" val="4053475166"/>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11F04D-7D82-40ED-1E62-BBB4262FC14F}"/>
              </a:ext>
            </a:extLst>
          </p:cNvPr>
          <p:cNvSpPr txBox="1"/>
          <p:nvPr/>
        </p:nvSpPr>
        <p:spPr>
          <a:xfrm>
            <a:off x="127000" y="127000"/>
            <a:ext cx="7315200" cy="276999"/>
          </a:xfrm>
          <a:prstGeom prst="rect">
            <a:avLst/>
          </a:prstGeom>
          <a:noFill/>
        </p:spPr>
        <p:txBody>
          <a:bodyPr vert="horz" lIns="0" tIns="0" rIns="0" bIns="0" rtlCol="0">
            <a:spAutoFit/>
          </a:bodyPr>
          <a:lstStyle/>
          <a:p>
            <a:r>
              <a:rPr lang="en-US"/>
              <a:t>"In the Name of the Lord"</a:t>
            </a:r>
          </a:p>
        </p:txBody>
      </p:sp>
      <p:sp>
        <p:nvSpPr>
          <p:cNvPr id="3" name="TextBox 2">
            <a:extLst>
              <a:ext uri="{FF2B5EF4-FFF2-40B4-BE49-F238E27FC236}">
                <a16:creationId xmlns:a16="http://schemas.microsoft.com/office/drawing/2014/main" id="{358AFC4E-CF4D-AE45-98E7-325ADB93B424}"/>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6:11</a:t>
            </a:r>
          </a:p>
        </p:txBody>
      </p:sp>
      <p:sp>
        <p:nvSpPr>
          <p:cNvPr id="4" name="TextBox 3">
            <a:extLst>
              <a:ext uri="{FF2B5EF4-FFF2-40B4-BE49-F238E27FC236}">
                <a16:creationId xmlns:a16="http://schemas.microsoft.com/office/drawing/2014/main" id="{B2D724D8-A0A8-8E30-2917-C049DB5375F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0F8C4C93-FF21-AE62-AD2D-DFCE36CE1DC3}"/>
              </a:ext>
            </a:extLst>
          </p:cNvPr>
          <p:cNvSpPr txBox="1"/>
          <p:nvPr/>
        </p:nvSpPr>
        <p:spPr>
          <a:xfrm>
            <a:off x="1016000" y="1905000"/>
            <a:ext cx="10160000" cy="1523494"/>
          </a:xfrm>
          <a:prstGeom prst="rect">
            <a:avLst/>
          </a:prstGeom>
          <a:noFill/>
        </p:spPr>
        <p:txBody>
          <a:bodyPr vert="horz" rtlCol="0">
            <a:spAutoFit/>
          </a:bodyPr>
          <a:lstStyle/>
          <a:p>
            <a:pPr algn="ctr"/>
            <a:r>
              <a:rPr lang="en-US" sz="3100"/>
              <a:t>And such were some of you: but ye were washed, but ye were sanctified, but ye were justified </a:t>
            </a:r>
            <a:r>
              <a:rPr lang="en-US" sz="3100" b="1">
                <a:solidFill>
                  <a:srgbClr val="FF0000"/>
                </a:solidFill>
              </a:rPr>
              <a:t>in the name of the Lord Jesus Christ</a:t>
            </a:r>
            <a:r>
              <a:rPr lang="en-US" sz="3100"/>
              <a:t>, and in the Spirit of our God.</a:t>
            </a:r>
          </a:p>
        </p:txBody>
      </p:sp>
    </p:spTree>
    <p:extLst>
      <p:ext uri="{BB962C8B-B14F-4D97-AF65-F5344CB8AC3E}">
        <p14:creationId xmlns:p14="http://schemas.microsoft.com/office/powerpoint/2010/main" val="1040788781"/>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9BC939-1536-1BC8-711D-7B4E0B4828B6}"/>
              </a:ext>
            </a:extLst>
          </p:cNvPr>
          <p:cNvSpPr txBox="1"/>
          <p:nvPr/>
        </p:nvSpPr>
        <p:spPr>
          <a:xfrm>
            <a:off x="127000" y="127000"/>
            <a:ext cx="7315200" cy="276999"/>
          </a:xfrm>
          <a:prstGeom prst="rect">
            <a:avLst/>
          </a:prstGeom>
          <a:noFill/>
        </p:spPr>
        <p:txBody>
          <a:bodyPr vert="horz" lIns="0" tIns="0" rIns="0" bIns="0" rtlCol="0">
            <a:spAutoFit/>
          </a:bodyPr>
          <a:lstStyle/>
          <a:p>
            <a:r>
              <a:rPr lang="en-US"/>
              <a:t>"In the Name of the Lord"</a:t>
            </a:r>
          </a:p>
        </p:txBody>
      </p:sp>
      <p:sp>
        <p:nvSpPr>
          <p:cNvPr id="3" name="TextBox 2">
            <a:extLst>
              <a:ext uri="{FF2B5EF4-FFF2-40B4-BE49-F238E27FC236}">
                <a16:creationId xmlns:a16="http://schemas.microsoft.com/office/drawing/2014/main" id="{14B04D2D-04C4-789A-BCA5-9CEA93F6862A}"/>
              </a:ext>
            </a:extLst>
          </p:cNvPr>
          <p:cNvSpPr txBox="1"/>
          <p:nvPr/>
        </p:nvSpPr>
        <p:spPr>
          <a:xfrm>
            <a:off x="0" y="762000"/>
            <a:ext cx="12192000" cy="646331"/>
          </a:xfrm>
          <a:prstGeom prst="rect">
            <a:avLst/>
          </a:prstGeom>
          <a:noFill/>
        </p:spPr>
        <p:txBody>
          <a:bodyPr vert="horz" rtlCol="0">
            <a:spAutoFit/>
          </a:bodyPr>
          <a:lstStyle/>
          <a:p>
            <a:pPr algn="ctr"/>
            <a:r>
              <a:rPr lang="en-US" sz="3600"/>
              <a:t>James 5:10</a:t>
            </a:r>
          </a:p>
        </p:txBody>
      </p:sp>
      <p:sp>
        <p:nvSpPr>
          <p:cNvPr id="4" name="TextBox 3">
            <a:extLst>
              <a:ext uri="{FF2B5EF4-FFF2-40B4-BE49-F238E27FC236}">
                <a16:creationId xmlns:a16="http://schemas.microsoft.com/office/drawing/2014/main" id="{35CE2E50-F09A-6BEF-743A-B0A3C8F62B9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B68ACD0-F688-0145-A772-A2B809328500}"/>
              </a:ext>
            </a:extLst>
          </p:cNvPr>
          <p:cNvSpPr txBox="1"/>
          <p:nvPr/>
        </p:nvSpPr>
        <p:spPr>
          <a:xfrm>
            <a:off x="1016000" y="1905000"/>
            <a:ext cx="10160000" cy="1046440"/>
          </a:xfrm>
          <a:prstGeom prst="rect">
            <a:avLst/>
          </a:prstGeom>
          <a:noFill/>
        </p:spPr>
        <p:txBody>
          <a:bodyPr vert="horz" rtlCol="0">
            <a:spAutoFit/>
          </a:bodyPr>
          <a:lstStyle/>
          <a:p>
            <a:pPr algn="ctr"/>
            <a:r>
              <a:rPr lang="en-US" sz="3100"/>
              <a:t>Take, brethren, for an example of suffering and of patience, the prophets who spake </a:t>
            </a:r>
            <a:r>
              <a:rPr lang="en-US" sz="3100" b="1">
                <a:solidFill>
                  <a:srgbClr val="FF0000"/>
                </a:solidFill>
              </a:rPr>
              <a:t>in the name of the Lord</a:t>
            </a:r>
            <a:r>
              <a:rPr lang="en-US" sz="3100"/>
              <a:t>.</a:t>
            </a:r>
          </a:p>
        </p:txBody>
      </p:sp>
    </p:spTree>
    <p:extLst>
      <p:ext uri="{BB962C8B-B14F-4D97-AF65-F5344CB8AC3E}">
        <p14:creationId xmlns:p14="http://schemas.microsoft.com/office/powerpoint/2010/main" val="3293550681"/>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604F6F-EA7A-A2FB-5EF7-304EA7944DBC}"/>
              </a:ext>
            </a:extLst>
          </p:cNvPr>
          <p:cNvSpPr txBox="1"/>
          <p:nvPr/>
        </p:nvSpPr>
        <p:spPr>
          <a:xfrm>
            <a:off x="127000" y="127000"/>
            <a:ext cx="7315200" cy="276999"/>
          </a:xfrm>
          <a:prstGeom prst="rect">
            <a:avLst/>
          </a:prstGeom>
          <a:noFill/>
        </p:spPr>
        <p:txBody>
          <a:bodyPr vert="horz" lIns="0" tIns="0" rIns="0" bIns="0" rtlCol="0">
            <a:spAutoFit/>
          </a:bodyPr>
          <a:lstStyle/>
          <a:p>
            <a:r>
              <a:rPr lang="en-US"/>
              <a:t>"In the Name of the Lord"</a:t>
            </a:r>
          </a:p>
        </p:txBody>
      </p:sp>
      <p:sp>
        <p:nvSpPr>
          <p:cNvPr id="3" name="TextBox 2">
            <a:extLst>
              <a:ext uri="{FF2B5EF4-FFF2-40B4-BE49-F238E27FC236}">
                <a16:creationId xmlns:a16="http://schemas.microsoft.com/office/drawing/2014/main" id="{FD05558A-91A7-A736-1A46-FFBBB0EA59AD}"/>
              </a:ext>
            </a:extLst>
          </p:cNvPr>
          <p:cNvSpPr txBox="1"/>
          <p:nvPr/>
        </p:nvSpPr>
        <p:spPr>
          <a:xfrm>
            <a:off x="0" y="762000"/>
            <a:ext cx="12192000" cy="646331"/>
          </a:xfrm>
          <a:prstGeom prst="rect">
            <a:avLst/>
          </a:prstGeom>
          <a:noFill/>
        </p:spPr>
        <p:txBody>
          <a:bodyPr vert="horz" rtlCol="0">
            <a:spAutoFit/>
          </a:bodyPr>
          <a:lstStyle/>
          <a:p>
            <a:pPr algn="ctr"/>
            <a:r>
              <a:rPr lang="en-US" sz="3600"/>
              <a:t>James 5:14</a:t>
            </a:r>
          </a:p>
        </p:txBody>
      </p:sp>
      <p:sp>
        <p:nvSpPr>
          <p:cNvPr id="4" name="TextBox 3">
            <a:extLst>
              <a:ext uri="{FF2B5EF4-FFF2-40B4-BE49-F238E27FC236}">
                <a16:creationId xmlns:a16="http://schemas.microsoft.com/office/drawing/2014/main" id="{935B2BD2-9289-E015-AFD7-FF2D1D54AD1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3503630-5812-EED9-D066-D12910AC1EFB}"/>
              </a:ext>
            </a:extLst>
          </p:cNvPr>
          <p:cNvSpPr txBox="1"/>
          <p:nvPr/>
        </p:nvSpPr>
        <p:spPr>
          <a:xfrm>
            <a:off x="1016000" y="1905000"/>
            <a:ext cx="10160000" cy="1523494"/>
          </a:xfrm>
          <a:prstGeom prst="rect">
            <a:avLst/>
          </a:prstGeom>
          <a:noFill/>
        </p:spPr>
        <p:txBody>
          <a:bodyPr vert="horz" rtlCol="0">
            <a:spAutoFit/>
          </a:bodyPr>
          <a:lstStyle/>
          <a:p>
            <a:pPr algn="ctr"/>
            <a:r>
              <a:rPr lang="en-US" sz="3100"/>
              <a:t>Is any among you sick? let him call for the elders of the church; and let them pray over him, anointing him with oil </a:t>
            </a:r>
            <a:r>
              <a:rPr lang="en-US" sz="3100" b="1">
                <a:solidFill>
                  <a:srgbClr val="FF0000"/>
                </a:solidFill>
              </a:rPr>
              <a:t>in the name of the Lord</a:t>
            </a:r>
            <a:r>
              <a:rPr lang="en-US" sz="3100"/>
              <a:t>:</a:t>
            </a:r>
          </a:p>
        </p:txBody>
      </p:sp>
    </p:spTree>
    <p:extLst>
      <p:ext uri="{BB962C8B-B14F-4D97-AF65-F5344CB8AC3E}">
        <p14:creationId xmlns:p14="http://schemas.microsoft.com/office/powerpoint/2010/main" val="466423688"/>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30B29E-9309-7F78-DD5C-2903F5E0DF76}"/>
              </a:ext>
            </a:extLst>
          </p:cNvPr>
          <p:cNvSpPr txBox="1"/>
          <p:nvPr/>
        </p:nvSpPr>
        <p:spPr>
          <a:xfrm>
            <a:off x="127000" y="127000"/>
            <a:ext cx="7315200" cy="276999"/>
          </a:xfrm>
          <a:prstGeom prst="rect">
            <a:avLst/>
          </a:prstGeom>
          <a:noFill/>
        </p:spPr>
        <p:txBody>
          <a:bodyPr vert="horz" lIns="0" tIns="0" rIns="0" bIns="0" rtlCol="0">
            <a:spAutoFit/>
          </a:bodyPr>
          <a:lstStyle/>
          <a:p>
            <a:r>
              <a:rPr lang="en-US"/>
              <a:t>"In the Name of the Lord"</a:t>
            </a:r>
          </a:p>
        </p:txBody>
      </p:sp>
      <p:sp>
        <p:nvSpPr>
          <p:cNvPr id="3" name="TextBox 2">
            <a:extLst>
              <a:ext uri="{FF2B5EF4-FFF2-40B4-BE49-F238E27FC236}">
                <a16:creationId xmlns:a16="http://schemas.microsoft.com/office/drawing/2014/main" id="{EF1DC170-28E5-21A0-9A9F-14A543B0A64B}"/>
              </a:ext>
            </a:extLst>
          </p:cNvPr>
          <p:cNvSpPr txBox="1"/>
          <p:nvPr/>
        </p:nvSpPr>
        <p:spPr>
          <a:xfrm>
            <a:off x="0" y="762000"/>
            <a:ext cx="12192000" cy="646331"/>
          </a:xfrm>
          <a:prstGeom prst="rect">
            <a:avLst/>
          </a:prstGeom>
          <a:noFill/>
        </p:spPr>
        <p:txBody>
          <a:bodyPr vert="horz" rtlCol="0">
            <a:spAutoFit/>
          </a:bodyPr>
          <a:lstStyle/>
          <a:p>
            <a:pPr algn="ctr"/>
            <a:r>
              <a:rPr lang="en-US" sz="3600"/>
              <a:t>Luke 19:38</a:t>
            </a:r>
          </a:p>
        </p:txBody>
      </p:sp>
      <p:sp>
        <p:nvSpPr>
          <p:cNvPr id="4" name="TextBox 3">
            <a:extLst>
              <a:ext uri="{FF2B5EF4-FFF2-40B4-BE49-F238E27FC236}">
                <a16:creationId xmlns:a16="http://schemas.microsoft.com/office/drawing/2014/main" id="{0C76D106-E750-D4E9-7E88-27269523B42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EB431563-998A-5B1A-69BC-C7CC4155F182}"/>
              </a:ext>
            </a:extLst>
          </p:cNvPr>
          <p:cNvSpPr txBox="1"/>
          <p:nvPr/>
        </p:nvSpPr>
        <p:spPr>
          <a:xfrm>
            <a:off x="1016000" y="1905000"/>
            <a:ext cx="10160000" cy="1046440"/>
          </a:xfrm>
          <a:prstGeom prst="rect">
            <a:avLst/>
          </a:prstGeom>
          <a:noFill/>
        </p:spPr>
        <p:txBody>
          <a:bodyPr vert="horz" rtlCol="0">
            <a:spAutoFit/>
          </a:bodyPr>
          <a:lstStyle/>
          <a:p>
            <a:pPr algn="ctr"/>
            <a:r>
              <a:rPr lang="en-US" sz="3100"/>
              <a:t>saying, Blessed is the King that cometh </a:t>
            </a:r>
            <a:r>
              <a:rPr lang="en-US" sz="3100" b="1">
                <a:solidFill>
                  <a:srgbClr val="FF0000"/>
                </a:solidFill>
              </a:rPr>
              <a:t>in the name of the Lord</a:t>
            </a:r>
            <a:r>
              <a:rPr lang="en-US" sz="3100"/>
              <a:t>: peace in heaven, and glory in the highest.</a:t>
            </a:r>
          </a:p>
        </p:txBody>
      </p:sp>
    </p:spTree>
    <p:extLst>
      <p:ext uri="{BB962C8B-B14F-4D97-AF65-F5344CB8AC3E}">
        <p14:creationId xmlns:p14="http://schemas.microsoft.com/office/powerpoint/2010/main" val="4051992552"/>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BE843E-7F6F-ABA1-9311-ADDC904CDF01}"/>
              </a:ext>
            </a:extLst>
          </p:cNvPr>
          <p:cNvSpPr txBox="1"/>
          <p:nvPr/>
        </p:nvSpPr>
        <p:spPr>
          <a:xfrm>
            <a:off x="127000" y="127000"/>
            <a:ext cx="7315200" cy="276999"/>
          </a:xfrm>
          <a:prstGeom prst="rect">
            <a:avLst/>
          </a:prstGeom>
          <a:noFill/>
        </p:spPr>
        <p:txBody>
          <a:bodyPr vert="horz" lIns="0" tIns="0" rIns="0" bIns="0" rtlCol="0">
            <a:spAutoFit/>
          </a:bodyPr>
          <a:lstStyle/>
          <a:p>
            <a:r>
              <a:rPr lang="en-US"/>
              <a:t>"In the Name of the Lord"</a:t>
            </a:r>
          </a:p>
        </p:txBody>
      </p:sp>
      <p:sp>
        <p:nvSpPr>
          <p:cNvPr id="3" name="TextBox 2">
            <a:extLst>
              <a:ext uri="{FF2B5EF4-FFF2-40B4-BE49-F238E27FC236}">
                <a16:creationId xmlns:a16="http://schemas.microsoft.com/office/drawing/2014/main" id="{4453FD91-1002-7890-0575-1CC0BFE6842B}"/>
              </a:ext>
            </a:extLst>
          </p:cNvPr>
          <p:cNvSpPr txBox="1"/>
          <p:nvPr/>
        </p:nvSpPr>
        <p:spPr>
          <a:xfrm>
            <a:off x="0" y="762000"/>
            <a:ext cx="12192000" cy="646331"/>
          </a:xfrm>
          <a:prstGeom prst="rect">
            <a:avLst/>
          </a:prstGeom>
          <a:noFill/>
        </p:spPr>
        <p:txBody>
          <a:bodyPr vert="horz" rtlCol="0">
            <a:spAutoFit/>
          </a:bodyPr>
          <a:lstStyle/>
          <a:p>
            <a:pPr algn="ctr"/>
            <a:r>
              <a:rPr lang="en-US" sz="3600"/>
              <a:t>Psalm 118:26</a:t>
            </a:r>
          </a:p>
        </p:txBody>
      </p:sp>
      <p:sp>
        <p:nvSpPr>
          <p:cNvPr id="4" name="TextBox 3">
            <a:extLst>
              <a:ext uri="{FF2B5EF4-FFF2-40B4-BE49-F238E27FC236}">
                <a16:creationId xmlns:a16="http://schemas.microsoft.com/office/drawing/2014/main" id="{C262865A-A90D-9195-5929-E7DD8337E97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AE9B3B6-CAA9-66A3-9A73-75761B875B97}"/>
              </a:ext>
            </a:extLst>
          </p:cNvPr>
          <p:cNvSpPr txBox="1"/>
          <p:nvPr/>
        </p:nvSpPr>
        <p:spPr>
          <a:xfrm>
            <a:off x="1016000" y="1905000"/>
            <a:ext cx="10160000" cy="1046440"/>
          </a:xfrm>
          <a:prstGeom prst="rect">
            <a:avLst/>
          </a:prstGeom>
          <a:noFill/>
        </p:spPr>
        <p:txBody>
          <a:bodyPr vert="horz" rtlCol="0">
            <a:spAutoFit/>
          </a:bodyPr>
          <a:lstStyle/>
          <a:p>
            <a:pPr algn="ctr"/>
            <a:r>
              <a:rPr lang="en-US" sz="3100"/>
              <a:t>Blessed be he that cometh </a:t>
            </a:r>
            <a:r>
              <a:rPr lang="en-US" sz="3100" b="1">
                <a:solidFill>
                  <a:srgbClr val="FF0000"/>
                </a:solidFill>
              </a:rPr>
              <a:t>in the name of Jehovah</a:t>
            </a:r>
            <a:r>
              <a:rPr lang="en-US" sz="3100"/>
              <a:t>: We have blessed you out of the house of Jehovah.</a:t>
            </a:r>
          </a:p>
        </p:txBody>
      </p:sp>
    </p:spTree>
    <p:extLst>
      <p:ext uri="{BB962C8B-B14F-4D97-AF65-F5344CB8AC3E}">
        <p14:creationId xmlns:p14="http://schemas.microsoft.com/office/powerpoint/2010/main" val="816835510"/>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087B80-5B22-B5AF-1276-59B96A4E9135}"/>
              </a:ext>
            </a:extLst>
          </p:cNvPr>
          <p:cNvSpPr txBox="1"/>
          <p:nvPr/>
        </p:nvSpPr>
        <p:spPr>
          <a:xfrm>
            <a:off x="127000" y="127000"/>
            <a:ext cx="7315200" cy="276999"/>
          </a:xfrm>
          <a:prstGeom prst="rect">
            <a:avLst/>
          </a:prstGeom>
          <a:noFill/>
        </p:spPr>
        <p:txBody>
          <a:bodyPr vert="horz" lIns="0" tIns="0" rIns="0" bIns="0" rtlCol="0">
            <a:spAutoFit/>
          </a:bodyPr>
          <a:lstStyle/>
          <a:p>
            <a:r>
              <a:rPr lang="en-US"/>
              <a:t>"In the Name of the Lord"</a:t>
            </a:r>
          </a:p>
        </p:txBody>
      </p:sp>
      <p:sp>
        <p:nvSpPr>
          <p:cNvPr id="3" name="TextBox 2">
            <a:extLst>
              <a:ext uri="{FF2B5EF4-FFF2-40B4-BE49-F238E27FC236}">
                <a16:creationId xmlns:a16="http://schemas.microsoft.com/office/drawing/2014/main" id="{AAC735BE-D499-1DBB-F988-661A8D44FCB7}"/>
              </a:ext>
            </a:extLst>
          </p:cNvPr>
          <p:cNvSpPr txBox="1"/>
          <p:nvPr/>
        </p:nvSpPr>
        <p:spPr>
          <a:xfrm>
            <a:off x="0" y="762000"/>
            <a:ext cx="12192000" cy="646331"/>
          </a:xfrm>
          <a:prstGeom prst="rect">
            <a:avLst/>
          </a:prstGeom>
          <a:noFill/>
        </p:spPr>
        <p:txBody>
          <a:bodyPr vert="horz" rtlCol="0">
            <a:spAutoFit/>
          </a:bodyPr>
          <a:lstStyle/>
          <a:p>
            <a:pPr algn="ctr"/>
            <a:r>
              <a:rPr lang="en-US" sz="3600"/>
              <a:t>Jubilees 18:14</a:t>
            </a:r>
          </a:p>
        </p:txBody>
      </p:sp>
      <p:sp>
        <p:nvSpPr>
          <p:cNvPr id="4" name="TextBox 3">
            <a:extLst>
              <a:ext uri="{FF2B5EF4-FFF2-40B4-BE49-F238E27FC236}">
                <a16:creationId xmlns:a16="http://schemas.microsoft.com/office/drawing/2014/main" id="{66635632-E3E9-F5D2-BADF-660CDFECD9C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41855D2-C796-5F10-82B7-F11377DB2E4E}"/>
              </a:ext>
            </a:extLst>
          </p:cNvPr>
          <p:cNvSpPr txBox="1"/>
          <p:nvPr/>
        </p:nvSpPr>
        <p:spPr>
          <a:xfrm>
            <a:off x="1016000" y="1905000"/>
            <a:ext cx="10160000" cy="1523494"/>
          </a:xfrm>
          <a:prstGeom prst="rect">
            <a:avLst/>
          </a:prstGeom>
          <a:noFill/>
        </p:spPr>
        <p:txBody>
          <a:bodyPr vert="horz" rtlCol="0">
            <a:spAutoFit/>
          </a:bodyPr>
          <a:lstStyle/>
          <a:p>
            <a:pPr algn="ctr"/>
            <a:r>
              <a:rPr lang="en-US" sz="3100"/>
              <a:t>And the Lord called Abraham by his name a second time from heaven, as he caused us to appear to speak to him in the </a:t>
            </a:r>
            <a:r>
              <a:rPr lang="en-US" sz="3100" b="1">
                <a:solidFill>
                  <a:srgbClr val="FF0000"/>
                </a:solidFill>
              </a:rPr>
              <a:t>name of the Lord</a:t>
            </a:r>
            <a:r>
              <a:rPr lang="en-US" sz="3100"/>
              <a:t>.</a:t>
            </a:r>
          </a:p>
        </p:txBody>
      </p:sp>
    </p:spTree>
    <p:extLst>
      <p:ext uri="{BB962C8B-B14F-4D97-AF65-F5344CB8AC3E}">
        <p14:creationId xmlns:p14="http://schemas.microsoft.com/office/powerpoint/2010/main" val="1715131731"/>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B2430-B1BD-7831-3C2B-0E90BADEE93D}"/>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Blaspheme of the Name</a:t>
            </a:r>
          </a:p>
        </p:txBody>
      </p:sp>
      <p:sp>
        <p:nvSpPr>
          <p:cNvPr id="3" name="Subtitle 2">
            <a:extLst>
              <a:ext uri="{FF2B5EF4-FFF2-40B4-BE49-F238E27FC236}">
                <a16:creationId xmlns:a16="http://schemas.microsoft.com/office/drawing/2014/main" id="{271B0CC3-6582-CD6C-D8D6-9B3F381A3EC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04821351"/>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840173-6241-7D33-B3A4-6AB11E288E02}"/>
              </a:ext>
            </a:extLst>
          </p:cNvPr>
          <p:cNvSpPr txBox="1"/>
          <p:nvPr/>
        </p:nvSpPr>
        <p:spPr>
          <a:xfrm>
            <a:off x="127000" y="127000"/>
            <a:ext cx="7315200" cy="276999"/>
          </a:xfrm>
          <a:prstGeom prst="rect">
            <a:avLst/>
          </a:prstGeom>
          <a:noFill/>
        </p:spPr>
        <p:txBody>
          <a:bodyPr vert="horz" lIns="0" tIns="0" rIns="0" bIns="0" rtlCol="0">
            <a:spAutoFit/>
          </a:bodyPr>
          <a:lstStyle/>
          <a:p>
            <a:r>
              <a:rPr lang="en-US"/>
              <a:t>Blaspheme of the Name</a:t>
            </a:r>
          </a:p>
        </p:txBody>
      </p:sp>
      <p:sp>
        <p:nvSpPr>
          <p:cNvPr id="3" name="TextBox 2">
            <a:extLst>
              <a:ext uri="{FF2B5EF4-FFF2-40B4-BE49-F238E27FC236}">
                <a16:creationId xmlns:a16="http://schemas.microsoft.com/office/drawing/2014/main" id="{82584016-B235-2046-0D60-94D99DF5B378}"/>
              </a:ext>
            </a:extLst>
          </p:cNvPr>
          <p:cNvSpPr txBox="1"/>
          <p:nvPr/>
        </p:nvSpPr>
        <p:spPr>
          <a:xfrm>
            <a:off x="0" y="762000"/>
            <a:ext cx="12192000" cy="646331"/>
          </a:xfrm>
          <a:prstGeom prst="rect">
            <a:avLst/>
          </a:prstGeom>
          <a:noFill/>
        </p:spPr>
        <p:txBody>
          <a:bodyPr vert="horz" rtlCol="0">
            <a:spAutoFit/>
          </a:bodyPr>
          <a:lstStyle/>
          <a:p>
            <a:pPr algn="ctr"/>
            <a:r>
              <a:rPr lang="en-US" sz="3600"/>
              <a:t>First Timothy 6:1</a:t>
            </a:r>
          </a:p>
        </p:txBody>
      </p:sp>
      <p:sp>
        <p:nvSpPr>
          <p:cNvPr id="4" name="TextBox 3">
            <a:extLst>
              <a:ext uri="{FF2B5EF4-FFF2-40B4-BE49-F238E27FC236}">
                <a16:creationId xmlns:a16="http://schemas.microsoft.com/office/drawing/2014/main" id="{AEE168FC-C987-4206-F6A9-21F125F67CE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1081749-3430-0066-6D9B-53B3F9AEBD79}"/>
              </a:ext>
            </a:extLst>
          </p:cNvPr>
          <p:cNvSpPr txBox="1"/>
          <p:nvPr/>
        </p:nvSpPr>
        <p:spPr>
          <a:xfrm>
            <a:off x="1016000" y="1905000"/>
            <a:ext cx="10160000" cy="1523494"/>
          </a:xfrm>
          <a:prstGeom prst="rect">
            <a:avLst/>
          </a:prstGeom>
          <a:noFill/>
        </p:spPr>
        <p:txBody>
          <a:bodyPr vert="horz" rtlCol="0">
            <a:spAutoFit/>
          </a:bodyPr>
          <a:lstStyle/>
          <a:p>
            <a:pPr algn="ctr"/>
            <a:r>
              <a:rPr lang="en-US" sz="3100"/>
              <a:t>Let as many as are servants under the yoke count their own masters worthy of all honor, that </a:t>
            </a:r>
            <a:r>
              <a:rPr lang="en-US" sz="3100" b="1">
                <a:solidFill>
                  <a:srgbClr val="FF0000"/>
                </a:solidFill>
              </a:rPr>
              <a:t>the name of God and the doctrine be not blasphemed</a:t>
            </a:r>
            <a:r>
              <a:rPr lang="en-US" sz="3100"/>
              <a:t>.</a:t>
            </a:r>
          </a:p>
        </p:txBody>
      </p:sp>
    </p:spTree>
    <p:extLst>
      <p:ext uri="{BB962C8B-B14F-4D97-AF65-F5344CB8AC3E}">
        <p14:creationId xmlns:p14="http://schemas.microsoft.com/office/powerpoint/2010/main" val="1300814294"/>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55337B-5CE0-B957-ECC4-61E821163AD5}"/>
              </a:ext>
            </a:extLst>
          </p:cNvPr>
          <p:cNvSpPr txBox="1"/>
          <p:nvPr/>
        </p:nvSpPr>
        <p:spPr>
          <a:xfrm>
            <a:off x="127000" y="127000"/>
            <a:ext cx="7315200" cy="276999"/>
          </a:xfrm>
          <a:prstGeom prst="rect">
            <a:avLst/>
          </a:prstGeom>
          <a:noFill/>
        </p:spPr>
        <p:txBody>
          <a:bodyPr vert="horz" lIns="0" tIns="0" rIns="0" bIns="0" rtlCol="0">
            <a:spAutoFit/>
          </a:bodyPr>
          <a:lstStyle/>
          <a:p>
            <a:r>
              <a:rPr lang="en-US"/>
              <a:t>Blaspheme of the Name</a:t>
            </a:r>
          </a:p>
        </p:txBody>
      </p:sp>
      <p:sp>
        <p:nvSpPr>
          <p:cNvPr id="3" name="TextBox 2">
            <a:extLst>
              <a:ext uri="{FF2B5EF4-FFF2-40B4-BE49-F238E27FC236}">
                <a16:creationId xmlns:a16="http://schemas.microsoft.com/office/drawing/2014/main" id="{1758CD77-62F8-3862-2769-7B37E53321AF}"/>
              </a:ext>
            </a:extLst>
          </p:cNvPr>
          <p:cNvSpPr txBox="1"/>
          <p:nvPr/>
        </p:nvSpPr>
        <p:spPr>
          <a:xfrm>
            <a:off x="0" y="762000"/>
            <a:ext cx="12192000" cy="646331"/>
          </a:xfrm>
          <a:prstGeom prst="rect">
            <a:avLst/>
          </a:prstGeom>
          <a:noFill/>
        </p:spPr>
        <p:txBody>
          <a:bodyPr vert="horz" rtlCol="0">
            <a:spAutoFit/>
          </a:bodyPr>
          <a:lstStyle/>
          <a:p>
            <a:pPr algn="ctr"/>
            <a:r>
              <a:rPr lang="en-US" sz="3600"/>
              <a:t>Revelation 16:9</a:t>
            </a:r>
          </a:p>
        </p:txBody>
      </p:sp>
      <p:sp>
        <p:nvSpPr>
          <p:cNvPr id="4" name="TextBox 3">
            <a:extLst>
              <a:ext uri="{FF2B5EF4-FFF2-40B4-BE49-F238E27FC236}">
                <a16:creationId xmlns:a16="http://schemas.microsoft.com/office/drawing/2014/main" id="{6D90B574-92DB-68D6-C88D-4D00053D754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70E927A-BCAB-82B7-B73B-3A262B03EC2A}"/>
              </a:ext>
            </a:extLst>
          </p:cNvPr>
          <p:cNvSpPr txBox="1"/>
          <p:nvPr/>
        </p:nvSpPr>
        <p:spPr>
          <a:xfrm>
            <a:off x="1016000" y="1905000"/>
            <a:ext cx="10160000" cy="1523494"/>
          </a:xfrm>
          <a:prstGeom prst="rect">
            <a:avLst/>
          </a:prstGeom>
          <a:noFill/>
        </p:spPr>
        <p:txBody>
          <a:bodyPr vert="horz" rtlCol="0">
            <a:spAutoFit/>
          </a:bodyPr>
          <a:lstStyle/>
          <a:p>
            <a:pPr algn="ctr"/>
            <a:r>
              <a:rPr lang="en-US" sz="3100"/>
              <a:t>And men were scorched with great heat: and they </a:t>
            </a:r>
            <a:r>
              <a:rPr lang="en-US" sz="3100" b="1">
                <a:solidFill>
                  <a:srgbClr val="FF0000"/>
                </a:solidFill>
              </a:rPr>
              <a:t>blasphemed the name of God</a:t>
            </a:r>
            <a:r>
              <a:rPr lang="en-US" sz="3100"/>
              <a:t> who hath the power over these plagues; and they repented not to give him glory.</a:t>
            </a:r>
          </a:p>
        </p:txBody>
      </p:sp>
    </p:spTree>
    <p:extLst>
      <p:ext uri="{BB962C8B-B14F-4D97-AF65-F5344CB8AC3E}">
        <p14:creationId xmlns:p14="http://schemas.microsoft.com/office/powerpoint/2010/main" val="2366861777"/>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98014-F083-7616-9301-4723EA3A5838}"/>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Call on the Name</a:t>
            </a:r>
          </a:p>
        </p:txBody>
      </p:sp>
      <p:sp>
        <p:nvSpPr>
          <p:cNvPr id="3" name="Subtitle 2">
            <a:extLst>
              <a:ext uri="{FF2B5EF4-FFF2-40B4-BE49-F238E27FC236}">
                <a16:creationId xmlns:a16="http://schemas.microsoft.com/office/drawing/2014/main" id="{B251036E-47BE-2576-4DFB-437C1D87E01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76831704"/>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7969E8-CD62-1E60-1AC4-922989C30C6D}"/>
              </a:ext>
            </a:extLst>
          </p:cNvPr>
          <p:cNvSpPr txBox="1"/>
          <p:nvPr/>
        </p:nvSpPr>
        <p:spPr>
          <a:xfrm>
            <a:off x="127000" y="127000"/>
            <a:ext cx="7315200" cy="276999"/>
          </a:xfrm>
          <a:prstGeom prst="rect">
            <a:avLst/>
          </a:prstGeom>
          <a:noFill/>
        </p:spPr>
        <p:txBody>
          <a:bodyPr vert="horz" lIns="0" tIns="0" rIns="0" bIns="0" rtlCol="0">
            <a:spAutoFit/>
          </a:bodyPr>
          <a:lstStyle/>
          <a:p>
            <a:r>
              <a:rPr lang="en-US"/>
              <a:t>Call on the Name</a:t>
            </a:r>
          </a:p>
        </p:txBody>
      </p:sp>
      <p:sp>
        <p:nvSpPr>
          <p:cNvPr id="3" name="TextBox 2">
            <a:extLst>
              <a:ext uri="{FF2B5EF4-FFF2-40B4-BE49-F238E27FC236}">
                <a16:creationId xmlns:a16="http://schemas.microsoft.com/office/drawing/2014/main" id="{4AE8EB4D-65ED-1913-27CD-5FAF2BA2184E}"/>
              </a:ext>
            </a:extLst>
          </p:cNvPr>
          <p:cNvSpPr txBox="1"/>
          <p:nvPr/>
        </p:nvSpPr>
        <p:spPr>
          <a:xfrm>
            <a:off x="0" y="762000"/>
            <a:ext cx="12192000" cy="646331"/>
          </a:xfrm>
          <a:prstGeom prst="rect">
            <a:avLst/>
          </a:prstGeom>
          <a:noFill/>
        </p:spPr>
        <p:txBody>
          <a:bodyPr vert="horz" rtlCol="0">
            <a:spAutoFit/>
          </a:bodyPr>
          <a:lstStyle/>
          <a:p>
            <a:pPr algn="ctr"/>
            <a:r>
              <a:rPr lang="en-US" sz="3600"/>
              <a:t>Acts 15:17</a:t>
            </a:r>
          </a:p>
        </p:txBody>
      </p:sp>
      <p:sp>
        <p:nvSpPr>
          <p:cNvPr id="4" name="TextBox 3">
            <a:extLst>
              <a:ext uri="{FF2B5EF4-FFF2-40B4-BE49-F238E27FC236}">
                <a16:creationId xmlns:a16="http://schemas.microsoft.com/office/drawing/2014/main" id="{2E8FAD91-61A8-4435-3030-BC5084BD2B5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467722C-36C5-FEDD-6CFE-6F99C94868BA}"/>
              </a:ext>
            </a:extLst>
          </p:cNvPr>
          <p:cNvSpPr txBox="1"/>
          <p:nvPr/>
        </p:nvSpPr>
        <p:spPr>
          <a:xfrm>
            <a:off x="1016000" y="1905000"/>
            <a:ext cx="10160000" cy="1046440"/>
          </a:xfrm>
          <a:prstGeom prst="rect">
            <a:avLst/>
          </a:prstGeom>
          <a:noFill/>
        </p:spPr>
        <p:txBody>
          <a:bodyPr vert="horz" rtlCol="0">
            <a:spAutoFit/>
          </a:bodyPr>
          <a:lstStyle/>
          <a:p>
            <a:pPr algn="ctr"/>
            <a:r>
              <a:rPr lang="en-US" sz="3100"/>
              <a:t>That the residue of men may seek after the Lord, And all the Gentiles, </a:t>
            </a:r>
            <a:r>
              <a:rPr lang="en-US" sz="3100" b="1">
                <a:solidFill>
                  <a:srgbClr val="FF0000"/>
                </a:solidFill>
              </a:rPr>
              <a:t>upon whom my name is called</a:t>
            </a:r>
            <a:r>
              <a:rPr lang="en-US" sz="3100"/>
              <a:t>,</a:t>
            </a:r>
          </a:p>
        </p:txBody>
      </p:sp>
    </p:spTree>
    <p:extLst>
      <p:ext uri="{BB962C8B-B14F-4D97-AF65-F5344CB8AC3E}">
        <p14:creationId xmlns:p14="http://schemas.microsoft.com/office/powerpoint/2010/main" val="2932384793"/>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925F27-0E59-49BD-7372-BCDE0F1EF310}"/>
              </a:ext>
            </a:extLst>
          </p:cNvPr>
          <p:cNvSpPr txBox="1"/>
          <p:nvPr/>
        </p:nvSpPr>
        <p:spPr>
          <a:xfrm>
            <a:off x="127000" y="127000"/>
            <a:ext cx="7315200" cy="276999"/>
          </a:xfrm>
          <a:prstGeom prst="rect">
            <a:avLst/>
          </a:prstGeom>
          <a:noFill/>
        </p:spPr>
        <p:txBody>
          <a:bodyPr vert="horz" lIns="0" tIns="0" rIns="0" bIns="0" rtlCol="0">
            <a:spAutoFit/>
          </a:bodyPr>
          <a:lstStyle/>
          <a:p>
            <a:r>
              <a:rPr lang="en-US"/>
              <a:t>Call on the Name</a:t>
            </a:r>
          </a:p>
        </p:txBody>
      </p:sp>
      <p:sp>
        <p:nvSpPr>
          <p:cNvPr id="3" name="TextBox 2">
            <a:extLst>
              <a:ext uri="{FF2B5EF4-FFF2-40B4-BE49-F238E27FC236}">
                <a16:creationId xmlns:a16="http://schemas.microsoft.com/office/drawing/2014/main" id="{33EE9F46-763F-12C1-BDE9-F38407A75E54}"/>
              </a:ext>
            </a:extLst>
          </p:cNvPr>
          <p:cNvSpPr txBox="1"/>
          <p:nvPr/>
        </p:nvSpPr>
        <p:spPr>
          <a:xfrm>
            <a:off x="0" y="762000"/>
            <a:ext cx="12192000" cy="646331"/>
          </a:xfrm>
          <a:prstGeom prst="rect">
            <a:avLst/>
          </a:prstGeom>
          <a:noFill/>
        </p:spPr>
        <p:txBody>
          <a:bodyPr vert="horz" rtlCol="0">
            <a:spAutoFit/>
          </a:bodyPr>
          <a:lstStyle/>
          <a:p>
            <a:pPr algn="ctr"/>
            <a:r>
              <a:rPr lang="en-US" sz="3600"/>
              <a:t>Acts 22:16</a:t>
            </a:r>
          </a:p>
        </p:txBody>
      </p:sp>
      <p:sp>
        <p:nvSpPr>
          <p:cNvPr id="4" name="TextBox 3">
            <a:extLst>
              <a:ext uri="{FF2B5EF4-FFF2-40B4-BE49-F238E27FC236}">
                <a16:creationId xmlns:a16="http://schemas.microsoft.com/office/drawing/2014/main" id="{3E0DD25E-CA23-F661-A146-AB736E4A43A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92B1885-7F56-6359-3CC4-BB205BEEC381}"/>
              </a:ext>
            </a:extLst>
          </p:cNvPr>
          <p:cNvSpPr txBox="1"/>
          <p:nvPr/>
        </p:nvSpPr>
        <p:spPr>
          <a:xfrm>
            <a:off x="1016000" y="1905000"/>
            <a:ext cx="10160000" cy="1046440"/>
          </a:xfrm>
          <a:prstGeom prst="rect">
            <a:avLst/>
          </a:prstGeom>
          <a:noFill/>
        </p:spPr>
        <p:txBody>
          <a:bodyPr vert="horz" rtlCol="0">
            <a:spAutoFit/>
          </a:bodyPr>
          <a:lstStyle/>
          <a:p>
            <a:pPr algn="ctr"/>
            <a:r>
              <a:rPr lang="en-US" sz="3100"/>
              <a:t>And now why tarriest thou? arise, and be baptized, and wash away thy sins, </a:t>
            </a:r>
            <a:r>
              <a:rPr lang="en-US" sz="3100" b="1">
                <a:solidFill>
                  <a:srgbClr val="FF0000"/>
                </a:solidFill>
              </a:rPr>
              <a:t>calling on his name</a:t>
            </a:r>
            <a:r>
              <a:rPr lang="en-US" sz="3100"/>
              <a:t>.</a:t>
            </a:r>
          </a:p>
        </p:txBody>
      </p:sp>
    </p:spTree>
    <p:extLst>
      <p:ext uri="{BB962C8B-B14F-4D97-AF65-F5344CB8AC3E}">
        <p14:creationId xmlns:p14="http://schemas.microsoft.com/office/powerpoint/2010/main" val="2332596291"/>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A6F62C-90FC-D796-276A-99391A570E73}"/>
              </a:ext>
            </a:extLst>
          </p:cNvPr>
          <p:cNvSpPr txBox="1"/>
          <p:nvPr/>
        </p:nvSpPr>
        <p:spPr>
          <a:xfrm>
            <a:off x="127000" y="127000"/>
            <a:ext cx="7315200" cy="276999"/>
          </a:xfrm>
          <a:prstGeom prst="rect">
            <a:avLst/>
          </a:prstGeom>
          <a:noFill/>
        </p:spPr>
        <p:txBody>
          <a:bodyPr vert="horz" lIns="0" tIns="0" rIns="0" bIns="0" rtlCol="0">
            <a:spAutoFit/>
          </a:bodyPr>
          <a:lstStyle/>
          <a:p>
            <a:r>
              <a:rPr lang="en-US"/>
              <a:t>Call on the Name</a:t>
            </a:r>
          </a:p>
        </p:txBody>
      </p:sp>
      <p:sp>
        <p:nvSpPr>
          <p:cNvPr id="3" name="TextBox 2">
            <a:extLst>
              <a:ext uri="{FF2B5EF4-FFF2-40B4-BE49-F238E27FC236}">
                <a16:creationId xmlns:a16="http://schemas.microsoft.com/office/drawing/2014/main" id="{97CABDF2-66EA-DF34-0D65-280957A6BCC8}"/>
              </a:ext>
            </a:extLst>
          </p:cNvPr>
          <p:cNvSpPr txBox="1"/>
          <p:nvPr/>
        </p:nvSpPr>
        <p:spPr>
          <a:xfrm>
            <a:off x="0" y="762000"/>
            <a:ext cx="12192000" cy="646331"/>
          </a:xfrm>
          <a:prstGeom prst="rect">
            <a:avLst/>
          </a:prstGeom>
          <a:noFill/>
        </p:spPr>
        <p:txBody>
          <a:bodyPr vert="horz" rtlCol="0">
            <a:spAutoFit/>
          </a:bodyPr>
          <a:lstStyle/>
          <a:p>
            <a:pPr algn="ctr"/>
            <a:r>
              <a:rPr lang="en-US" sz="3600"/>
              <a:t>Acts 9:21</a:t>
            </a:r>
          </a:p>
        </p:txBody>
      </p:sp>
      <p:sp>
        <p:nvSpPr>
          <p:cNvPr id="4" name="TextBox 3">
            <a:extLst>
              <a:ext uri="{FF2B5EF4-FFF2-40B4-BE49-F238E27FC236}">
                <a16:creationId xmlns:a16="http://schemas.microsoft.com/office/drawing/2014/main" id="{E8C3853C-5A17-F9D1-A164-609C38A2D71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10540C4-ED59-D4AC-EAED-362DC625EFA1}"/>
              </a:ext>
            </a:extLst>
          </p:cNvPr>
          <p:cNvSpPr txBox="1"/>
          <p:nvPr/>
        </p:nvSpPr>
        <p:spPr>
          <a:xfrm>
            <a:off x="1016000" y="1905000"/>
            <a:ext cx="10160000" cy="2000548"/>
          </a:xfrm>
          <a:prstGeom prst="rect">
            <a:avLst/>
          </a:prstGeom>
          <a:noFill/>
        </p:spPr>
        <p:txBody>
          <a:bodyPr vert="horz" rtlCol="0">
            <a:spAutoFit/>
          </a:bodyPr>
          <a:lstStyle/>
          <a:p>
            <a:pPr algn="ctr"/>
            <a:r>
              <a:rPr lang="en-US" sz="3100"/>
              <a:t>And all that heard him were amazed, and said, Is not this he that in Jerusalem made havoc of them that </a:t>
            </a:r>
            <a:r>
              <a:rPr lang="en-US" sz="3100" b="1">
                <a:solidFill>
                  <a:srgbClr val="FF0000"/>
                </a:solidFill>
              </a:rPr>
              <a:t>called on this name?</a:t>
            </a:r>
            <a:r>
              <a:rPr lang="en-US" sz="3100"/>
              <a:t> and he had come hither for this intent, that he might bring them bound before the chief priests.</a:t>
            </a:r>
          </a:p>
        </p:txBody>
      </p:sp>
    </p:spTree>
    <p:extLst>
      <p:ext uri="{BB962C8B-B14F-4D97-AF65-F5344CB8AC3E}">
        <p14:creationId xmlns:p14="http://schemas.microsoft.com/office/powerpoint/2010/main" val="535671640"/>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823AAB-1D23-DAD8-8BB2-34573219A9E5}"/>
              </a:ext>
            </a:extLst>
          </p:cNvPr>
          <p:cNvSpPr txBox="1"/>
          <p:nvPr/>
        </p:nvSpPr>
        <p:spPr>
          <a:xfrm>
            <a:off x="127000" y="127000"/>
            <a:ext cx="7315200" cy="276999"/>
          </a:xfrm>
          <a:prstGeom prst="rect">
            <a:avLst/>
          </a:prstGeom>
          <a:noFill/>
        </p:spPr>
        <p:txBody>
          <a:bodyPr vert="horz" lIns="0" tIns="0" rIns="0" bIns="0" rtlCol="0">
            <a:spAutoFit/>
          </a:bodyPr>
          <a:lstStyle/>
          <a:p>
            <a:r>
              <a:rPr lang="en-US"/>
              <a:t>Call on the Name</a:t>
            </a:r>
          </a:p>
        </p:txBody>
      </p:sp>
      <p:sp>
        <p:nvSpPr>
          <p:cNvPr id="3" name="TextBox 2">
            <a:extLst>
              <a:ext uri="{FF2B5EF4-FFF2-40B4-BE49-F238E27FC236}">
                <a16:creationId xmlns:a16="http://schemas.microsoft.com/office/drawing/2014/main" id="{5BBB91B7-80BB-14C1-878C-0110CAD511A8}"/>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1:2</a:t>
            </a:r>
          </a:p>
        </p:txBody>
      </p:sp>
      <p:sp>
        <p:nvSpPr>
          <p:cNvPr id="4" name="TextBox 3">
            <a:extLst>
              <a:ext uri="{FF2B5EF4-FFF2-40B4-BE49-F238E27FC236}">
                <a16:creationId xmlns:a16="http://schemas.microsoft.com/office/drawing/2014/main" id="{FC69B6E1-B411-9621-E5A7-B9C8028F75D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358FB09-20D1-50FC-ECC8-981A6DB821BE}"/>
              </a:ext>
            </a:extLst>
          </p:cNvPr>
          <p:cNvSpPr txBox="1"/>
          <p:nvPr/>
        </p:nvSpPr>
        <p:spPr>
          <a:xfrm>
            <a:off x="1016000" y="1905000"/>
            <a:ext cx="10160000" cy="2000548"/>
          </a:xfrm>
          <a:prstGeom prst="rect">
            <a:avLst/>
          </a:prstGeom>
          <a:noFill/>
        </p:spPr>
        <p:txBody>
          <a:bodyPr vert="horz" rtlCol="0">
            <a:spAutoFit/>
          </a:bodyPr>
          <a:lstStyle/>
          <a:p>
            <a:pPr algn="ctr"/>
            <a:r>
              <a:rPr lang="en-US" sz="3100"/>
              <a:t>unto the church of God which is at Corinth, even them that are sanctified in Christ Jesus, called to be saints, with all that </a:t>
            </a:r>
            <a:r>
              <a:rPr lang="en-US" sz="3100" b="1">
                <a:solidFill>
                  <a:srgbClr val="FF0000"/>
                </a:solidFill>
              </a:rPr>
              <a:t>call upon the name of our Lord Jesus Christ</a:t>
            </a:r>
            <a:r>
              <a:rPr lang="en-US" sz="3100"/>
              <a:t> in every place, their Lord and ours:</a:t>
            </a:r>
          </a:p>
        </p:txBody>
      </p:sp>
    </p:spTree>
    <p:extLst>
      <p:ext uri="{BB962C8B-B14F-4D97-AF65-F5344CB8AC3E}">
        <p14:creationId xmlns:p14="http://schemas.microsoft.com/office/powerpoint/2010/main" val="1136760909"/>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69EC3-419A-8C83-6164-68218DD8DD9C}"/>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Confess the name</a:t>
            </a:r>
          </a:p>
        </p:txBody>
      </p:sp>
      <p:sp>
        <p:nvSpPr>
          <p:cNvPr id="3" name="Subtitle 2">
            <a:extLst>
              <a:ext uri="{FF2B5EF4-FFF2-40B4-BE49-F238E27FC236}">
                <a16:creationId xmlns:a16="http://schemas.microsoft.com/office/drawing/2014/main" id="{D68EBD15-A1C6-8DCC-CF7B-18225E6638D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74274400"/>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186A31-2BD7-3F13-212A-E51984260B83}"/>
              </a:ext>
            </a:extLst>
          </p:cNvPr>
          <p:cNvSpPr txBox="1"/>
          <p:nvPr/>
        </p:nvSpPr>
        <p:spPr>
          <a:xfrm>
            <a:off x="127000" y="127000"/>
            <a:ext cx="7315200" cy="276999"/>
          </a:xfrm>
          <a:prstGeom prst="rect">
            <a:avLst/>
          </a:prstGeom>
          <a:noFill/>
        </p:spPr>
        <p:txBody>
          <a:bodyPr vert="horz" lIns="0" tIns="0" rIns="0" bIns="0" rtlCol="0">
            <a:spAutoFit/>
          </a:bodyPr>
          <a:lstStyle/>
          <a:p>
            <a:r>
              <a:rPr lang="en-US"/>
              <a:t>Confess the name</a:t>
            </a:r>
          </a:p>
        </p:txBody>
      </p:sp>
      <p:sp>
        <p:nvSpPr>
          <p:cNvPr id="3" name="TextBox 2">
            <a:extLst>
              <a:ext uri="{FF2B5EF4-FFF2-40B4-BE49-F238E27FC236}">
                <a16:creationId xmlns:a16="http://schemas.microsoft.com/office/drawing/2014/main" id="{6975C795-4930-C504-C1B5-7F1E8F65E124}"/>
              </a:ext>
            </a:extLst>
          </p:cNvPr>
          <p:cNvSpPr txBox="1"/>
          <p:nvPr/>
        </p:nvSpPr>
        <p:spPr>
          <a:xfrm>
            <a:off x="0" y="762000"/>
            <a:ext cx="12192000" cy="646331"/>
          </a:xfrm>
          <a:prstGeom prst="rect">
            <a:avLst/>
          </a:prstGeom>
          <a:noFill/>
        </p:spPr>
        <p:txBody>
          <a:bodyPr vert="horz" rtlCol="0">
            <a:spAutoFit/>
          </a:bodyPr>
          <a:lstStyle/>
          <a:p>
            <a:pPr algn="ctr"/>
            <a:r>
              <a:rPr lang="en-US" sz="3600"/>
              <a:t>Hebrews 13:15</a:t>
            </a:r>
          </a:p>
        </p:txBody>
      </p:sp>
      <p:sp>
        <p:nvSpPr>
          <p:cNvPr id="4" name="TextBox 3">
            <a:extLst>
              <a:ext uri="{FF2B5EF4-FFF2-40B4-BE49-F238E27FC236}">
                <a16:creationId xmlns:a16="http://schemas.microsoft.com/office/drawing/2014/main" id="{6DD27522-D8B5-20BC-E49E-69650E42458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625047B-E187-3E78-B559-26CB25436329}"/>
              </a:ext>
            </a:extLst>
          </p:cNvPr>
          <p:cNvSpPr txBox="1"/>
          <p:nvPr/>
        </p:nvSpPr>
        <p:spPr>
          <a:xfrm>
            <a:off x="1016000" y="1905000"/>
            <a:ext cx="10160000" cy="1523494"/>
          </a:xfrm>
          <a:prstGeom prst="rect">
            <a:avLst/>
          </a:prstGeom>
          <a:noFill/>
        </p:spPr>
        <p:txBody>
          <a:bodyPr vert="horz" rtlCol="0">
            <a:spAutoFit/>
          </a:bodyPr>
          <a:lstStyle/>
          <a:p>
            <a:pPr algn="ctr"/>
            <a:r>
              <a:rPr lang="en-US" sz="3100"/>
              <a:t>Through him then let us offer up a sacrifice of praise to God continually, that is, the fruit of lips which </a:t>
            </a:r>
            <a:r>
              <a:rPr lang="en-US" sz="3100" b="1">
                <a:solidFill>
                  <a:srgbClr val="FF0000"/>
                </a:solidFill>
              </a:rPr>
              <a:t>make confession to his name</a:t>
            </a:r>
            <a:r>
              <a:rPr lang="en-US" sz="3100"/>
              <a:t>.</a:t>
            </a:r>
          </a:p>
        </p:txBody>
      </p:sp>
    </p:spTree>
    <p:extLst>
      <p:ext uri="{BB962C8B-B14F-4D97-AF65-F5344CB8AC3E}">
        <p14:creationId xmlns:p14="http://schemas.microsoft.com/office/powerpoint/2010/main" val="1916797437"/>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A2E881-7B9B-96BD-AA66-F0E45E2FFFCB}"/>
              </a:ext>
            </a:extLst>
          </p:cNvPr>
          <p:cNvSpPr txBox="1"/>
          <p:nvPr/>
        </p:nvSpPr>
        <p:spPr>
          <a:xfrm>
            <a:off x="127000" y="127000"/>
            <a:ext cx="7315200" cy="276999"/>
          </a:xfrm>
          <a:prstGeom prst="rect">
            <a:avLst/>
          </a:prstGeom>
          <a:noFill/>
        </p:spPr>
        <p:txBody>
          <a:bodyPr vert="horz" lIns="0" tIns="0" rIns="0" bIns="0" rtlCol="0">
            <a:spAutoFit/>
          </a:bodyPr>
          <a:lstStyle/>
          <a:p>
            <a:r>
              <a:rPr lang="en-US"/>
              <a:t>Confess the name</a:t>
            </a:r>
          </a:p>
        </p:txBody>
      </p:sp>
      <p:sp>
        <p:nvSpPr>
          <p:cNvPr id="3" name="TextBox 2">
            <a:extLst>
              <a:ext uri="{FF2B5EF4-FFF2-40B4-BE49-F238E27FC236}">
                <a16:creationId xmlns:a16="http://schemas.microsoft.com/office/drawing/2014/main" id="{B22C9F48-C7FB-E970-A956-FD8720CDB312}"/>
              </a:ext>
            </a:extLst>
          </p:cNvPr>
          <p:cNvSpPr txBox="1"/>
          <p:nvPr/>
        </p:nvSpPr>
        <p:spPr>
          <a:xfrm>
            <a:off x="0" y="762000"/>
            <a:ext cx="12192000" cy="646331"/>
          </a:xfrm>
          <a:prstGeom prst="rect">
            <a:avLst/>
          </a:prstGeom>
          <a:noFill/>
        </p:spPr>
        <p:txBody>
          <a:bodyPr vert="horz" rtlCol="0">
            <a:spAutoFit/>
          </a:bodyPr>
          <a:lstStyle/>
          <a:p>
            <a:pPr algn="ctr"/>
            <a:r>
              <a:rPr lang="en-US" sz="3600"/>
              <a:t>Revelation 3:4-6</a:t>
            </a:r>
          </a:p>
        </p:txBody>
      </p:sp>
      <p:sp>
        <p:nvSpPr>
          <p:cNvPr id="4" name="TextBox 3">
            <a:extLst>
              <a:ext uri="{FF2B5EF4-FFF2-40B4-BE49-F238E27FC236}">
                <a16:creationId xmlns:a16="http://schemas.microsoft.com/office/drawing/2014/main" id="{72D2A72C-08FD-0842-CE3B-0C5466DA043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EF947657-55BB-80B6-4FB8-7A369D688116}"/>
              </a:ext>
            </a:extLst>
          </p:cNvPr>
          <p:cNvSpPr txBox="1"/>
          <p:nvPr/>
        </p:nvSpPr>
        <p:spPr>
          <a:xfrm>
            <a:off x="1016000" y="1905000"/>
            <a:ext cx="10160000" cy="3431709"/>
          </a:xfrm>
          <a:prstGeom prst="rect">
            <a:avLst/>
          </a:prstGeom>
          <a:noFill/>
        </p:spPr>
        <p:txBody>
          <a:bodyPr vert="horz" rtlCol="0">
            <a:spAutoFit/>
          </a:bodyPr>
          <a:lstStyle/>
          <a:p>
            <a:pPr algn="ctr"/>
            <a:r>
              <a:rPr lang="en-US" sz="3100"/>
              <a:t>But thou hast a few names in Sardis that did not defile their garments: and they shall walk with me in white; for they are worthy. He that overcometh shall thus be arrayed in white garments; and I will in no wise blot his name out of the book of life, and </a:t>
            </a:r>
            <a:r>
              <a:rPr lang="en-US" sz="3100" b="1">
                <a:solidFill>
                  <a:srgbClr val="FF0000"/>
                </a:solidFill>
              </a:rPr>
              <a:t>I will confess his name before my Father</a:t>
            </a:r>
            <a:r>
              <a:rPr lang="en-US" sz="3100"/>
              <a:t>, and before his angels. He that hath an ear, let him hear what the Spirit saith to the churches.</a:t>
            </a:r>
          </a:p>
        </p:txBody>
      </p:sp>
    </p:spTree>
    <p:extLst>
      <p:ext uri="{BB962C8B-B14F-4D97-AF65-F5344CB8AC3E}">
        <p14:creationId xmlns:p14="http://schemas.microsoft.com/office/powerpoint/2010/main" val="4252948674"/>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DFA5A-9A10-1F59-EE72-7EE4A8E8A1C5}"/>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Deny the Name</a:t>
            </a:r>
          </a:p>
        </p:txBody>
      </p:sp>
      <p:sp>
        <p:nvSpPr>
          <p:cNvPr id="3" name="Subtitle 2">
            <a:extLst>
              <a:ext uri="{FF2B5EF4-FFF2-40B4-BE49-F238E27FC236}">
                <a16:creationId xmlns:a16="http://schemas.microsoft.com/office/drawing/2014/main" id="{28D4C191-E59A-07E0-A2F3-DA3755A9E79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2123228"/>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439264-712D-CC62-F2D6-D9B6C19FCC19}"/>
              </a:ext>
            </a:extLst>
          </p:cNvPr>
          <p:cNvSpPr txBox="1"/>
          <p:nvPr/>
        </p:nvSpPr>
        <p:spPr>
          <a:xfrm>
            <a:off x="127000" y="127000"/>
            <a:ext cx="7315200" cy="276999"/>
          </a:xfrm>
          <a:prstGeom prst="rect">
            <a:avLst/>
          </a:prstGeom>
          <a:noFill/>
        </p:spPr>
        <p:txBody>
          <a:bodyPr vert="horz" lIns="0" tIns="0" rIns="0" bIns="0" rtlCol="0">
            <a:spAutoFit/>
          </a:bodyPr>
          <a:lstStyle/>
          <a:p>
            <a:r>
              <a:rPr lang="en-US"/>
              <a:t>Deny the Name</a:t>
            </a:r>
          </a:p>
        </p:txBody>
      </p:sp>
      <p:sp>
        <p:nvSpPr>
          <p:cNvPr id="3" name="TextBox 2">
            <a:extLst>
              <a:ext uri="{FF2B5EF4-FFF2-40B4-BE49-F238E27FC236}">
                <a16:creationId xmlns:a16="http://schemas.microsoft.com/office/drawing/2014/main" id="{53606343-8259-8E87-B526-941330204A99}"/>
              </a:ext>
            </a:extLst>
          </p:cNvPr>
          <p:cNvSpPr txBox="1"/>
          <p:nvPr/>
        </p:nvSpPr>
        <p:spPr>
          <a:xfrm>
            <a:off x="0" y="762000"/>
            <a:ext cx="12192000" cy="646331"/>
          </a:xfrm>
          <a:prstGeom prst="rect">
            <a:avLst/>
          </a:prstGeom>
          <a:noFill/>
        </p:spPr>
        <p:txBody>
          <a:bodyPr vert="horz" rtlCol="0">
            <a:spAutoFit/>
          </a:bodyPr>
          <a:lstStyle/>
          <a:p>
            <a:pPr algn="ctr"/>
            <a:r>
              <a:rPr lang="en-US" sz="3600"/>
              <a:t>Revelation 3:8</a:t>
            </a:r>
          </a:p>
        </p:txBody>
      </p:sp>
      <p:sp>
        <p:nvSpPr>
          <p:cNvPr id="4" name="TextBox 3">
            <a:extLst>
              <a:ext uri="{FF2B5EF4-FFF2-40B4-BE49-F238E27FC236}">
                <a16:creationId xmlns:a16="http://schemas.microsoft.com/office/drawing/2014/main" id="{09A77BBC-0B5B-EDE6-6FDF-320613D0459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015EA31-B380-AD30-063E-3E0AB2876B54}"/>
              </a:ext>
            </a:extLst>
          </p:cNvPr>
          <p:cNvSpPr txBox="1"/>
          <p:nvPr/>
        </p:nvSpPr>
        <p:spPr>
          <a:xfrm>
            <a:off x="1016000" y="1905000"/>
            <a:ext cx="10160000" cy="2000548"/>
          </a:xfrm>
          <a:prstGeom prst="rect">
            <a:avLst/>
          </a:prstGeom>
          <a:noFill/>
        </p:spPr>
        <p:txBody>
          <a:bodyPr vert="horz" rtlCol="0">
            <a:spAutoFit/>
          </a:bodyPr>
          <a:lstStyle/>
          <a:p>
            <a:pPr algn="ctr"/>
            <a:r>
              <a:rPr lang="en-US" sz="3100"/>
              <a:t>I know thy works (behold, I have set before thee a door opened, which none can shut), that thou hast a little power, and didst keep my word, and didst not </a:t>
            </a:r>
            <a:r>
              <a:rPr lang="en-US" sz="3100" b="1">
                <a:solidFill>
                  <a:srgbClr val="FF0000"/>
                </a:solidFill>
              </a:rPr>
              <a:t>deny my name</a:t>
            </a:r>
            <a:r>
              <a:rPr lang="en-US" sz="3100"/>
              <a:t>.</a:t>
            </a:r>
          </a:p>
        </p:txBody>
      </p:sp>
    </p:spTree>
    <p:extLst>
      <p:ext uri="{BB962C8B-B14F-4D97-AF65-F5344CB8AC3E}">
        <p14:creationId xmlns:p14="http://schemas.microsoft.com/office/powerpoint/2010/main" val="2016924937"/>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766133-2677-49C0-96B5-C44DC35B4BB0}"/>
              </a:ext>
            </a:extLst>
          </p:cNvPr>
          <p:cNvSpPr txBox="1"/>
          <p:nvPr/>
        </p:nvSpPr>
        <p:spPr>
          <a:xfrm>
            <a:off x="127000" y="127000"/>
            <a:ext cx="7315200" cy="276999"/>
          </a:xfrm>
          <a:prstGeom prst="rect">
            <a:avLst/>
          </a:prstGeom>
          <a:noFill/>
        </p:spPr>
        <p:txBody>
          <a:bodyPr vert="horz" lIns="0" tIns="0" rIns="0" bIns="0" rtlCol="0">
            <a:spAutoFit/>
          </a:bodyPr>
          <a:lstStyle/>
          <a:p>
            <a:r>
              <a:rPr lang="en-US"/>
              <a:t>Deny the Name</a:t>
            </a:r>
          </a:p>
        </p:txBody>
      </p:sp>
      <p:sp>
        <p:nvSpPr>
          <p:cNvPr id="3" name="TextBox 2">
            <a:extLst>
              <a:ext uri="{FF2B5EF4-FFF2-40B4-BE49-F238E27FC236}">
                <a16:creationId xmlns:a16="http://schemas.microsoft.com/office/drawing/2014/main" id="{46A52F1D-7A5B-2BEA-8501-DA3CEE001003}"/>
              </a:ext>
            </a:extLst>
          </p:cNvPr>
          <p:cNvSpPr txBox="1"/>
          <p:nvPr/>
        </p:nvSpPr>
        <p:spPr>
          <a:xfrm>
            <a:off x="0" y="762000"/>
            <a:ext cx="12192000" cy="646331"/>
          </a:xfrm>
          <a:prstGeom prst="rect">
            <a:avLst/>
          </a:prstGeom>
          <a:noFill/>
        </p:spPr>
        <p:txBody>
          <a:bodyPr vert="horz" rtlCol="0">
            <a:spAutoFit/>
          </a:bodyPr>
          <a:lstStyle/>
          <a:p>
            <a:pPr algn="ctr"/>
            <a:r>
              <a:rPr lang="en-US" sz="3600"/>
              <a:t>Second Timothy 2:19</a:t>
            </a:r>
          </a:p>
        </p:txBody>
      </p:sp>
      <p:sp>
        <p:nvSpPr>
          <p:cNvPr id="4" name="TextBox 3">
            <a:extLst>
              <a:ext uri="{FF2B5EF4-FFF2-40B4-BE49-F238E27FC236}">
                <a16:creationId xmlns:a16="http://schemas.microsoft.com/office/drawing/2014/main" id="{54C6CC05-E3A6-5FE9-63E9-9739E240134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F81CDD4-B4A5-042B-A835-53D137DE10EB}"/>
              </a:ext>
            </a:extLst>
          </p:cNvPr>
          <p:cNvSpPr txBox="1"/>
          <p:nvPr/>
        </p:nvSpPr>
        <p:spPr>
          <a:xfrm>
            <a:off x="1016000" y="1905000"/>
            <a:ext cx="10160000" cy="2000548"/>
          </a:xfrm>
          <a:prstGeom prst="rect">
            <a:avLst/>
          </a:prstGeom>
          <a:noFill/>
        </p:spPr>
        <p:txBody>
          <a:bodyPr vert="horz" rtlCol="0">
            <a:spAutoFit/>
          </a:bodyPr>
          <a:lstStyle/>
          <a:p>
            <a:pPr algn="ctr"/>
            <a:r>
              <a:rPr lang="en-US" sz="3100"/>
              <a:t>Howbeit the firm foundation of God standeth, having this seal, The Lord knoweth them that are his: and, </a:t>
            </a:r>
            <a:r>
              <a:rPr lang="en-US" sz="3100" b="1">
                <a:solidFill>
                  <a:srgbClr val="FF0000"/>
                </a:solidFill>
              </a:rPr>
              <a:t>Let every one that nameth the name of the Lord depart from unrighteousness</a:t>
            </a:r>
            <a:r>
              <a:rPr lang="en-US" sz="3100"/>
              <a:t>.</a:t>
            </a:r>
          </a:p>
        </p:txBody>
      </p:sp>
    </p:spTree>
    <p:extLst>
      <p:ext uri="{BB962C8B-B14F-4D97-AF65-F5344CB8AC3E}">
        <p14:creationId xmlns:p14="http://schemas.microsoft.com/office/powerpoint/2010/main" val="515704663"/>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33A4F-1199-35D3-055A-16B1CDF74DB3}"/>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For the sake of the Name</a:t>
            </a:r>
          </a:p>
        </p:txBody>
      </p:sp>
      <p:sp>
        <p:nvSpPr>
          <p:cNvPr id="3" name="Subtitle 2">
            <a:extLst>
              <a:ext uri="{FF2B5EF4-FFF2-40B4-BE49-F238E27FC236}">
                <a16:creationId xmlns:a16="http://schemas.microsoft.com/office/drawing/2014/main" id="{56545297-CF78-2154-9779-38BD80DA9C8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36594277"/>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270B8F-EC2C-119C-C137-65465039610F}"/>
              </a:ext>
            </a:extLst>
          </p:cNvPr>
          <p:cNvSpPr txBox="1"/>
          <p:nvPr/>
        </p:nvSpPr>
        <p:spPr>
          <a:xfrm>
            <a:off x="127000" y="127000"/>
            <a:ext cx="7315200" cy="276999"/>
          </a:xfrm>
          <a:prstGeom prst="rect">
            <a:avLst/>
          </a:prstGeom>
          <a:noFill/>
        </p:spPr>
        <p:txBody>
          <a:bodyPr vert="horz" lIns="0" tIns="0" rIns="0" bIns="0" rtlCol="0">
            <a:spAutoFit/>
          </a:bodyPr>
          <a:lstStyle/>
          <a:p>
            <a:r>
              <a:rPr lang="en-US"/>
              <a:t>For the sake of the Name</a:t>
            </a:r>
          </a:p>
        </p:txBody>
      </p:sp>
      <p:sp>
        <p:nvSpPr>
          <p:cNvPr id="3" name="TextBox 2">
            <a:extLst>
              <a:ext uri="{FF2B5EF4-FFF2-40B4-BE49-F238E27FC236}">
                <a16:creationId xmlns:a16="http://schemas.microsoft.com/office/drawing/2014/main" id="{5B5672A6-82C7-940A-7144-27098E25A1AF}"/>
              </a:ext>
            </a:extLst>
          </p:cNvPr>
          <p:cNvSpPr txBox="1"/>
          <p:nvPr/>
        </p:nvSpPr>
        <p:spPr>
          <a:xfrm>
            <a:off x="0" y="762000"/>
            <a:ext cx="12192000" cy="646331"/>
          </a:xfrm>
          <a:prstGeom prst="rect">
            <a:avLst/>
          </a:prstGeom>
          <a:noFill/>
        </p:spPr>
        <p:txBody>
          <a:bodyPr vert="horz" rtlCol="0">
            <a:spAutoFit/>
          </a:bodyPr>
          <a:lstStyle/>
          <a:p>
            <a:pPr algn="ctr"/>
            <a:r>
              <a:rPr lang="en-US" sz="3600"/>
              <a:t>Acts 15:26</a:t>
            </a:r>
          </a:p>
        </p:txBody>
      </p:sp>
      <p:sp>
        <p:nvSpPr>
          <p:cNvPr id="4" name="TextBox 3">
            <a:extLst>
              <a:ext uri="{FF2B5EF4-FFF2-40B4-BE49-F238E27FC236}">
                <a16:creationId xmlns:a16="http://schemas.microsoft.com/office/drawing/2014/main" id="{B0C29513-3B19-A864-1B94-47930B7B0A9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A9FC8AC-EFF7-CD31-F931-05E957756362}"/>
              </a:ext>
            </a:extLst>
          </p:cNvPr>
          <p:cNvSpPr txBox="1"/>
          <p:nvPr/>
        </p:nvSpPr>
        <p:spPr>
          <a:xfrm>
            <a:off x="1016000" y="1905000"/>
            <a:ext cx="10160000" cy="1046440"/>
          </a:xfrm>
          <a:prstGeom prst="rect">
            <a:avLst/>
          </a:prstGeom>
          <a:noFill/>
        </p:spPr>
        <p:txBody>
          <a:bodyPr vert="horz" rtlCol="0">
            <a:spAutoFit/>
          </a:bodyPr>
          <a:lstStyle/>
          <a:p>
            <a:pPr algn="ctr"/>
            <a:r>
              <a:rPr lang="en-US" sz="3100"/>
              <a:t>men that have hazarded their lives </a:t>
            </a:r>
            <a:r>
              <a:rPr lang="en-US" sz="3100" b="1">
                <a:solidFill>
                  <a:srgbClr val="FF0000"/>
                </a:solidFill>
              </a:rPr>
              <a:t>for the name of our Lord Jesus Christ</a:t>
            </a:r>
            <a:r>
              <a:rPr lang="en-US" sz="3100"/>
              <a:t>.</a:t>
            </a:r>
          </a:p>
        </p:txBody>
      </p:sp>
    </p:spTree>
    <p:extLst>
      <p:ext uri="{BB962C8B-B14F-4D97-AF65-F5344CB8AC3E}">
        <p14:creationId xmlns:p14="http://schemas.microsoft.com/office/powerpoint/2010/main" val="196208864"/>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8AA07A-B5B9-AB0B-9F81-7969D0CCB0AD}"/>
              </a:ext>
            </a:extLst>
          </p:cNvPr>
          <p:cNvSpPr txBox="1"/>
          <p:nvPr/>
        </p:nvSpPr>
        <p:spPr>
          <a:xfrm>
            <a:off x="127000" y="127000"/>
            <a:ext cx="7315200" cy="276999"/>
          </a:xfrm>
          <a:prstGeom prst="rect">
            <a:avLst/>
          </a:prstGeom>
          <a:noFill/>
        </p:spPr>
        <p:txBody>
          <a:bodyPr vert="horz" lIns="0" tIns="0" rIns="0" bIns="0" rtlCol="0">
            <a:spAutoFit/>
          </a:bodyPr>
          <a:lstStyle/>
          <a:p>
            <a:r>
              <a:rPr lang="en-US"/>
              <a:t>For the sake of the Name</a:t>
            </a:r>
          </a:p>
        </p:txBody>
      </p:sp>
      <p:sp>
        <p:nvSpPr>
          <p:cNvPr id="3" name="TextBox 2">
            <a:extLst>
              <a:ext uri="{FF2B5EF4-FFF2-40B4-BE49-F238E27FC236}">
                <a16:creationId xmlns:a16="http://schemas.microsoft.com/office/drawing/2014/main" id="{BD86E1EE-3879-3903-7FC1-DF3F7A4129EE}"/>
              </a:ext>
            </a:extLst>
          </p:cNvPr>
          <p:cNvSpPr txBox="1"/>
          <p:nvPr/>
        </p:nvSpPr>
        <p:spPr>
          <a:xfrm>
            <a:off x="0" y="762000"/>
            <a:ext cx="12192000" cy="646331"/>
          </a:xfrm>
          <a:prstGeom prst="rect">
            <a:avLst/>
          </a:prstGeom>
          <a:noFill/>
        </p:spPr>
        <p:txBody>
          <a:bodyPr vert="horz" rtlCol="0">
            <a:spAutoFit/>
          </a:bodyPr>
          <a:lstStyle/>
          <a:p>
            <a:pPr algn="ctr"/>
            <a:r>
              <a:rPr lang="en-US" sz="3600"/>
              <a:t>Acts 9:16</a:t>
            </a:r>
          </a:p>
        </p:txBody>
      </p:sp>
      <p:sp>
        <p:nvSpPr>
          <p:cNvPr id="4" name="TextBox 3">
            <a:extLst>
              <a:ext uri="{FF2B5EF4-FFF2-40B4-BE49-F238E27FC236}">
                <a16:creationId xmlns:a16="http://schemas.microsoft.com/office/drawing/2014/main" id="{18813512-FE26-6CD5-CB37-92A653F1559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E598C02-B520-61EF-657D-58ECDA627FE1}"/>
              </a:ext>
            </a:extLst>
          </p:cNvPr>
          <p:cNvSpPr txBox="1"/>
          <p:nvPr/>
        </p:nvSpPr>
        <p:spPr>
          <a:xfrm>
            <a:off x="1016000" y="1905000"/>
            <a:ext cx="10160000" cy="1046440"/>
          </a:xfrm>
          <a:prstGeom prst="rect">
            <a:avLst/>
          </a:prstGeom>
          <a:noFill/>
        </p:spPr>
        <p:txBody>
          <a:bodyPr vert="horz" rtlCol="0">
            <a:spAutoFit/>
          </a:bodyPr>
          <a:lstStyle/>
          <a:p>
            <a:pPr algn="ctr"/>
            <a:r>
              <a:rPr lang="en-US" sz="3100"/>
              <a:t>for I will show him how many things he must suffer </a:t>
            </a:r>
            <a:r>
              <a:rPr lang="en-US" sz="3100" b="1">
                <a:solidFill>
                  <a:srgbClr val="FF0000"/>
                </a:solidFill>
              </a:rPr>
              <a:t>for my name's sake</a:t>
            </a:r>
            <a:r>
              <a:rPr lang="en-US" sz="3100"/>
              <a:t>.</a:t>
            </a:r>
          </a:p>
        </p:txBody>
      </p:sp>
    </p:spTree>
    <p:extLst>
      <p:ext uri="{BB962C8B-B14F-4D97-AF65-F5344CB8AC3E}">
        <p14:creationId xmlns:p14="http://schemas.microsoft.com/office/powerpoint/2010/main" val="3241314332"/>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4870E4-73CC-9B90-EBC5-91C95B10B6E0}"/>
              </a:ext>
            </a:extLst>
          </p:cNvPr>
          <p:cNvSpPr txBox="1"/>
          <p:nvPr/>
        </p:nvSpPr>
        <p:spPr>
          <a:xfrm>
            <a:off x="127000" y="127000"/>
            <a:ext cx="7315200" cy="276999"/>
          </a:xfrm>
          <a:prstGeom prst="rect">
            <a:avLst/>
          </a:prstGeom>
          <a:noFill/>
        </p:spPr>
        <p:txBody>
          <a:bodyPr vert="horz" lIns="0" tIns="0" rIns="0" bIns="0" rtlCol="0">
            <a:spAutoFit/>
          </a:bodyPr>
          <a:lstStyle/>
          <a:p>
            <a:r>
              <a:rPr lang="en-US"/>
              <a:t>For the sake of the Name</a:t>
            </a:r>
          </a:p>
        </p:txBody>
      </p:sp>
      <p:sp>
        <p:nvSpPr>
          <p:cNvPr id="3" name="TextBox 2">
            <a:extLst>
              <a:ext uri="{FF2B5EF4-FFF2-40B4-BE49-F238E27FC236}">
                <a16:creationId xmlns:a16="http://schemas.microsoft.com/office/drawing/2014/main" id="{B3076860-4E87-469E-84D1-31455D13823E}"/>
              </a:ext>
            </a:extLst>
          </p:cNvPr>
          <p:cNvSpPr txBox="1"/>
          <p:nvPr/>
        </p:nvSpPr>
        <p:spPr>
          <a:xfrm>
            <a:off x="0" y="762000"/>
            <a:ext cx="12192000" cy="646331"/>
          </a:xfrm>
          <a:prstGeom prst="rect">
            <a:avLst/>
          </a:prstGeom>
          <a:noFill/>
        </p:spPr>
        <p:txBody>
          <a:bodyPr vert="horz" rtlCol="0">
            <a:spAutoFit/>
          </a:bodyPr>
          <a:lstStyle/>
          <a:p>
            <a:pPr algn="ctr"/>
            <a:r>
              <a:rPr lang="en-US" sz="3600"/>
              <a:t>Revelation 2:3</a:t>
            </a:r>
          </a:p>
        </p:txBody>
      </p:sp>
      <p:sp>
        <p:nvSpPr>
          <p:cNvPr id="4" name="TextBox 3">
            <a:extLst>
              <a:ext uri="{FF2B5EF4-FFF2-40B4-BE49-F238E27FC236}">
                <a16:creationId xmlns:a16="http://schemas.microsoft.com/office/drawing/2014/main" id="{A68E487B-72DD-836C-6288-866DBD6445C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31FBAAE-5833-42F2-F6D0-DD25EF3EDBEE}"/>
              </a:ext>
            </a:extLst>
          </p:cNvPr>
          <p:cNvSpPr txBox="1"/>
          <p:nvPr/>
        </p:nvSpPr>
        <p:spPr>
          <a:xfrm>
            <a:off x="1016000" y="1905000"/>
            <a:ext cx="10160000" cy="1046440"/>
          </a:xfrm>
          <a:prstGeom prst="rect">
            <a:avLst/>
          </a:prstGeom>
          <a:noFill/>
        </p:spPr>
        <p:txBody>
          <a:bodyPr vert="horz" rtlCol="0">
            <a:spAutoFit/>
          </a:bodyPr>
          <a:lstStyle/>
          <a:p>
            <a:pPr algn="ctr"/>
            <a:r>
              <a:rPr lang="en-US" sz="3100"/>
              <a:t>and thou hast patience and </a:t>
            </a:r>
            <a:r>
              <a:rPr lang="en-US" sz="3100" b="1">
                <a:solidFill>
                  <a:srgbClr val="FF0000"/>
                </a:solidFill>
              </a:rPr>
              <a:t>didst bear for my name's sake</a:t>
            </a:r>
            <a:r>
              <a:rPr lang="en-US" sz="3100"/>
              <a:t>, and hast not grown weary.</a:t>
            </a:r>
          </a:p>
        </p:txBody>
      </p:sp>
    </p:spTree>
    <p:extLst>
      <p:ext uri="{BB962C8B-B14F-4D97-AF65-F5344CB8AC3E}">
        <p14:creationId xmlns:p14="http://schemas.microsoft.com/office/powerpoint/2010/main" val="505744478"/>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73C575-E241-8CEA-27F3-384EE0A3FFAB}"/>
              </a:ext>
            </a:extLst>
          </p:cNvPr>
          <p:cNvSpPr txBox="1"/>
          <p:nvPr/>
        </p:nvSpPr>
        <p:spPr>
          <a:xfrm>
            <a:off x="127000" y="127000"/>
            <a:ext cx="7315200" cy="276999"/>
          </a:xfrm>
          <a:prstGeom prst="rect">
            <a:avLst/>
          </a:prstGeom>
          <a:noFill/>
        </p:spPr>
        <p:txBody>
          <a:bodyPr vert="horz" lIns="0" tIns="0" rIns="0" bIns="0" rtlCol="0">
            <a:spAutoFit/>
          </a:bodyPr>
          <a:lstStyle/>
          <a:p>
            <a:r>
              <a:rPr lang="en-US"/>
              <a:t>For the sake of the Name</a:t>
            </a:r>
          </a:p>
        </p:txBody>
      </p:sp>
      <p:sp>
        <p:nvSpPr>
          <p:cNvPr id="3" name="TextBox 2">
            <a:extLst>
              <a:ext uri="{FF2B5EF4-FFF2-40B4-BE49-F238E27FC236}">
                <a16:creationId xmlns:a16="http://schemas.microsoft.com/office/drawing/2014/main" id="{59891193-0EA1-7FB1-A98A-D5F46CC831C8}"/>
              </a:ext>
            </a:extLst>
          </p:cNvPr>
          <p:cNvSpPr txBox="1"/>
          <p:nvPr/>
        </p:nvSpPr>
        <p:spPr>
          <a:xfrm>
            <a:off x="0" y="762000"/>
            <a:ext cx="12192000" cy="646331"/>
          </a:xfrm>
          <a:prstGeom prst="rect">
            <a:avLst/>
          </a:prstGeom>
          <a:noFill/>
        </p:spPr>
        <p:txBody>
          <a:bodyPr vert="horz" rtlCol="0">
            <a:spAutoFit/>
          </a:bodyPr>
          <a:lstStyle/>
          <a:p>
            <a:pPr algn="ctr"/>
            <a:r>
              <a:rPr lang="en-US" sz="3600"/>
              <a:t>Third John 1:7</a:t>
            </a:r>
          </a:p>
        </p:txBody>
      </p:sp>
      <p:sp>
        <p:nvSpPr>
          <p:cNvPr id="4" name="TextBox 3">
            <a:extLst>
              <a:ext uri="{FF2B5EF4-FFF2-40B4-BE49-F238E27FC236}">
                <a16:creationId xmlns:a16="http://schemas.microsoft.com/office/drawing/2014/main" id="{B91487CA-825F-8367-181F-38FF3E3605D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F230ED3-03EF-C8D2-F7A0-5BE24221176F}"/>
              </a:ext>
            </a:extLst>
          </p:cNvPr>
          <p:cNvSpPr txBox="1"/>
          <p:nvPr/>
        </p:nvSpPr>
        <p:spPr>
          <a:xfrm>
            <a:off x="1016000" y="1905000"/>
            <a:ext cx="10160000" cy="1046440"/>
          </a:xfrm>
          <a:prstGeom prst="rect">
            <a:avLst/>
          </a:prstGeom>
          <a:noFill/>
        </p:spPr>
        <p:txBody>
          <a:bodyPr vert="horz" rtlCol="0">
            <a:spAutoFit/>
          </a:bodyPr>
          <a:lstStyle/>
          <a:p>
            <a:pPr algn="ctr"/>
            <a:r>
              <a:rPr lang="en-US" sz="3100"/>
              <a:t>because that </a:t>
            </a:r>
            <a:r>
              <a:rPr lang="en-US" sz="3100" b="1">
                <a:solidFill>
                  <a:srgbClr val="FF0000"/>
                </a:solidFill>
              </a:rPr>
              <a:t>for the sake of the Name</a:t>
            </a:r>
            <a:r>
              <a:rPr lang="en-US" sz="3100"/>
              <a:t> they went forth, taking nothing of the Gentiles.</a:t>
            </a:r>
          </a:p>
        </p:txBody>
      </p:sp>
    </p:spTree>
    <p:extLst>
      <p:ext uri="{BB962C8B-B14F-4D97-AF65-F5344CB8AC3E}">
        <p14:creationId xmlns:p14="http://schemas.microsoft.com/office/powerpoint/2010/main" val="1452870004"/>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D9BE3-3F8B-8B9B-23C9-60E149312AD5}"/>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Reverence to the Name</a:t>
            </a:r>
          </a:p>
        </p:txBody>
      </p:sp>
      <p:sp>
        <p:nvSpPr>
          <p:cNvPr id="3" name="Subtitle 2">
            <a:extLst>
              <a:ext uri="{FF2B5EF4-FFF2-40B4-BE49-F238E27FC236}">
                <a16:creationId xmlns:a16="http://schemas.microsoft.com/office/drawing/2014/main" id="{9B060BBD-383E-E6DB-D911-800564C9D57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35229174"/>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5D8243-516B-5DE8-4DE2-090B298FF73B}"/>
              </a:ext>
            </a:extLst>
          </p:cNvPr>
          <p:cNvSpPr txBox="1"/>
          <p:nvPr/>
        </p:nvSpPr>
        <p:spPr>
          <a:xfrm>
            <a:off x="127000" y="127000"/>
            <a:ext cx="7315200" cy="276999"/>
          </a:xfrm>
          <a:prstGeom prst="rect">
            <a:avLst/>
          </a:prstGeom>
          <a:noFill/>
        </p:spPr>
        <p:txBody>
          <a:bodyPr vert="horz" lIns="0" tIns="0" rIns="0" bIns="0" rtlCol="0">
            <a:spAutoFit/>
          </a:bodyPr>
          <a:lstStyle/>
          <a:p>
            <a:r>
              <a:rPr lang="en-US"/>
              <a:t>Reverence to the Name</a:t>
            </a:r>
          </a:p>
        </p:txBody>
      </p:sp>
      <p:sp>
        <p:nvSpPr>
          <p:cNvPr id="3" name="TextBox 2">
            <a:extLst>
              <a:ext uri="{FF2B5EF4-FFF2-40B4-BE49-F238E27FC236}">
                <a16:creationId xmlns:a16="http://schemas.microsoft.com/office/drawing/2014/main" id="{758F9D50-A2CC-8922-4903-B172C06758D4}"/>
              </a:ext>
            </a:extLst>
          </p:cNvPr>
          <p:cNvSpPr txBox="1"/>
          <p:nvPr/>
        </p:nvSpPr>
        <p:spPr>
          <a:xfrm>
            <a:off x="0" y="762000"/>
            <a:ext cx="12192000" cy="646331"/>
          </a:xfrm>
          <a:prstGeom prst="rect">
            <a:avLst/>
          </a:prstGeom>
          <a:noFill/>
        </p:spPr>
        <p:txBody>
          <a:bodyPr vert="horz" rtlCol="0">
            <a:spAutoFit/>
          </a:bodyPr>
          <a:lstStyle/>
          <a:p>
            <a:pPr algn="ctr"/>
            <a:r>
              <a:rPr lang="en-US" sz="3600"/>
              <a:t>Acts 19:13-17</a:t>
            </a:r>
          </a:p>
        </p:txBody>
      </p:sp>
      <p:sp>
        <p:nvSpPr>
          <p:cNvPr id="4" name="TextBox 3">
            <a:extLst>
              <a:ext uri="{FF2B5EF4-FFF2-40B4-BE49-F238E27FC236}">
                <a16:creationId xmlns:a16="http://schemas.microsoft.com/office/drawing/2014/main" id="{B73AA03C-C420-46BC-5994-B7DB524393C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F554F21-102B-3A3A-1A82-912F4FFDB7C6}"/>
              </a:ext>
            </a:extLst>
          </p:cNvPr>
          <p:cNvSpPr txBox="1"/>
          <p:nvPr/>
        </p:nvSpPr>
        <p:spPr>
          <a:xfrm>
            <a:off x="1016000" y="1905000"/>
            <a:ext cx="10160000" cy="3431709"/>
          </a:xfrm>
          <a:prstGeom prst="rect">
            <a:avLst/>
          </a:prstGeom>
          <a:noFill/>
        </p:spPr>
        <p:txBody>
          <a:bodyPr vert="horz" rtlCol="0">
            <a:spAutoFit/>
          </a:bodyPr>
          <a:lstStyle/>
          <a:p>
            <a:pPr algn="ctr"/>
            <a:r>
              <a:rPr lang="en-US" sz="3100"/>
              <a:t>But certain also of the strolling Jews, exorcists, took upon them to name over them that had the evil spirits the name of the Lord Jesus, saying, I adjure you by Jesus whom Paul preacheth. And there were seven sons of one Sceva, a Jew, a chief priest, who did this. And the evil spirit answered and said unto them, Jesus I know, and Paul I know; but who are ye? (Continued...)</a:t>
            </a:r>
          </a:p>
        </p:txBody>
      </p:sp>
    </p:spTree>
    <p:extLst>
      <p:ext uri="{BB962C8B-B14F-4D97-AF65-F5344CB8AC3E}">
        <p14:creationId xmlns:p14="http://schemas.microsoft.com/office/powerpoint/2010/main" val="490403715"/>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A918FA-B48D-17B4-BD10-5BB893B190CF}"/>
              </a:ext>
            </a:extLst>
          </p:cNvPr>
          <p:cNvSpPr txBox="1"/>
          <p:nvPr/>
        </p:nvSpPr>
        <p:spPr>
          <a:xfrm>
            <a:off x="127000" y="127000"/>
            <a:ext cx="7315200" cy="276999"/>
          </a:xfrm>
          <a:prstGeom prst="rect">
            <a:avLst/>
          </a:prstGeom>
          <a:noFill/>
        </p:spPr>
        <p:txBody>
          <a:bodyPr vert="horz" lIns="0" tIns="0" rIns="0" bIns="0" rtlCol="0">
            <a:spAutoFit/>
          </a:bodyPr>
          <a:lstStyle/>
          <a:p>
            <a:r>
              <a:rPr lang="en-US"/>
              <a:t>Reverence to the Name</a:t>
            </a:r>
          </a:p>
        </p:txBody>
      </p:sp>
      <p:sp>
        <p:nvSpPr>
          <p:cNvPr id="3" name="TextBox 2">
            <a:extLst>
              <a:ext uri="{FF2B5EF4-FFF2-40B4-BE49-F238E27FC236}">
                <a16:creationId xmlns:a16="http://schemas.microsoft.com/office/drawing/2014/main" id="{447A51F2-8A83-D631-8D3F-A5816256346E}"/>
              </a:ext>
            </a:extLst>
          </p:cNvPr>
          <p:cNvSpPr txBox="1"/>
          <p:nvPr/>
        </p:nvSpPr>
        <p:spPr>
          <a:xfrm>
            <a:off x="1016000" y="635000"/>
            <a:ext cx="10160000" cy="2954655"/>
          </a:xfrm>
          <a:prstGeom prst="rect">
            <a:avLst/>
          </a:prstGeom>
          <a:noFill/>
        </p:spPr>
        <p:txBody>
          <a:bodyPr vert="horz" rtlCol="0">
            <a:spAutoFit/>
          </a:bodyPr>
          <a:lstStyle/>
          <a:p>
            <a:pPr algn="ctr"/>
            <a:r>
              <a:rPr lang="en-US" sz="3100"/>
              <a:t>And the man in whom the evil spirit was leaped on them, and mastered both of them, and prevailed against them, so that they fled out of that house naked and wounded. And this became known to all, both Jews and Greeks, that dwelt at Ephesus; and fear fell upon them all, </a:t>
            </a:r>
            <a:r>
              <a:rPr lang="en-US" sz="3100" b="1">
                <a:solidFill>
                  <a:srgbClr val="FF0000"/>
                </a:solidFill>
              </a:rPr>
              <a:t>and the name of the Lord Jesus was magnified</a:t>
            </a:r>
            <a:r>
              <a:rPr lang="en-US" sz="3100"/>
              <a:t>.</a:t>
            </a:r>
          </a:p>
        </p:txBody>
      </p:sp>
    </p:spTree>
    <p:extLst>
      <p:ext uri="{BB962C8B-B14F-4D97-AF65-F5344CB8AC3E}">
        <p14:creationId xmlns:p14="http://schemas.microsoft.com/office/powerpoint/2010/main" val="1854649363"/>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346A15-DBEA-4979-217B-53997F118B4F}"/>
              </a:ext>
            </a:extLst>
          </p:cNvPr>
          <p:cNvSpPr txBox="1"/>
          <p:nvPr/>
        </p:nvSpPr>
        <p:spPr>
          <a:xfrm>
            <a:off x="127000" y="127000"/>
            <a:ext cx="7315200" cy="276999"/>
          </a:xfrm>
          <a:prstGeom prst="rect">
            <a:avLst/>
          </a:prstGeom>
          <a:noFill/>
        </p:spPr>
        <p:txBody>
          <a:bodyPr vert="horz" lIns="0" tIns="0" rIns="0" bIns="0" rtlCol="0">
            <a:spAutoFit/>
          </a:bodyPr>
          <a:lstStyle/>
          <a:p>
            <a:r>
              <a:rPr lang="en-US"/>
              <a:t>Reverence to the Name</a:t>
            </a:r>
          </a:p>
        </p:txBody>
      </p:sp>
      <p:sp>
        <p:nvSpPr>
          <p:cNvPr id="3" name="TextBox 2">
            <a:extLst>
              <a:ext uri="{FF2B5EF4-FFF2-40B4-BE49-F238E27FC236}">
                <a16:creationId xmlns:a16="http://schemas.microsoft.com/office/drawing/2014/main" id="{9E2E2DAD-079D-6862-1A10-4452214F82C0}"/>
              </a:ext>
            </a:extLst>
          </p:cNvPr>
          <p:cNvSpPr txBox="1"/>
          <p:nvPr/>
        </p:nvSpPr>
        <p:spPr>
          <a:xfrm>
            <a:off x="0" y="762000"/>
            <a:ext cx="12192000" cy="646331"/>
          </a:xfrm>
          <a:prstGeom prst="rect">
            <a:avLst/>
          </a:prstGeom>
          <a:noFill/>
        </p:spPr>
        <p:txBody>
          <a:bodyPr vert="horz" rtlCol="0">
            <a:spAutoFit/>
          </a:bodyPr>
          <a:lstStyle/>
          <a:p>
            <a:pPr algn="ctr"/>
            <a:r>
              <a:rPr lang="en-US" sz="3600"/>
              <a:t>First Peter 4:14-17</a:t>
            </a:r>
          </a:p>
        </p:txBody>
      </p:sp>
      <p:sp>
        <p:nvSpPr>
          <p:cNvPr id="4" name="TextBox 3">
            <a:extLst>
              <a:ext uri="{FF2B5EF4-FFF2-40B4-BE49-F238E27FC236}">
                <a16:creationId xmlns:a16="http://schemas.microsoft.com/office/drawing/2014/main" id="{5964CCA2-AFE8-83E0-7FA3-C0344FCC8B3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12875CA1-8E5C-F87E-B812-CB969E4CB4BE}"/>
              </a:ext>
            </a:extLst>
          </p:cNvPr>
          <p:cNvSpPr txBox="1"/>
          <p:nvPr/>
        </p:nvSpPr>
        <p:spPr>
          <a:xfrm>
            <a:off x="1016000" y="1905000"/>
            <a:ext cx="10160000" cy="3908762"/>
          </a:xfrm>
          <a:prstGeom prst="rect">
            <a:avLst/>
          </a:prstGeom>
          <a:noFill/>
        </p:spPr>
        <p:txBody>
          <a:bodyPr vert="horz" rtlCol="0">
            <a:spAutoFit/>
          </a:bodyPr>
          <a:lstStyle/>
          <a:p>
            <a:pPr algn="ctr"/>
            <a:r>
              <a:rPr lang="en-US" sz="3100"/>
              <a:t>If ye are </a:t>
            </a:r>
            <a:r>
              <a:rPr lang="en-US" sz="3100" b="1">
                <a:solidFill>
                  <a:srgbClr val="FF0000"/>
                </a:solidFill>
              </a:rPr>
              <a:t>reproached for the name of Christ</a:t>
            </a:r>
            <a:r>
              <a:rPr lang="en-US" sz="3100"/>
              <a:t>, blessed are ye; because the Spirit of glory and the Spirit of God resteth upon you. For let none of you suffer as a murderer, or a thief, or an evil-doer, or as a meddler in other men's matters: but if a man suffer as a Christian, let him not be ashamed; but let him glorify God in this name. For the time is come for judgment to begin at the house of God: (Continued...)</a:t>
            </a:r>
          </a:p>
        </p:txBody>
      </p:sp>
    </p:spTree>
    <p:extLst>
      <p:ext uri="{BB962C8B-B14F-4D97-AF65-F5344CB8AC3E}">
        <p14:creationId xmlns:p14="http://schemas.microsoft.com/office/powerpoint/2010/main" val="1141003470"/>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25D749-B070-064C-16CE-EB857C3EC5F0}"/>
              </a:ext>
            </a:extLst>
          </p:cNvPr>
          <p:cNvSpPr txBox="1"/>
          <p:nvPr/>
        </p:nvSpPr>
        <p:spPr>
          <a:xfrm>
            <a:off x="127000" y="127000"/>
            <a:ext cx="7315200" cy="276999"/>
          </a:xfrm>
          <a:prstGeom prst="rect">
            <a:avLst/>
          </a:prstGeom>
          <a:noFill/>
        </p:spPr>
        <p:txBody>
          <a:bodyPr vert="horz" lIns="0" tIns="0" rIns="0" bIns="0" rtlCol="0">
            <a:spAutoFit/>
          </a:bodyPr>
          <a:lstStyle/>
          <a:p>
            <a:r>
              <a:rPr lang="en-US"/>
              <a:t>Reverence to the Name</a:t>
            </a:r>
          </a:p>
        </p:txBody>
      </p:sp>
      <p:sp>
        <p:nvSpPr>
          <p:cNvPr id="3" name="TextBox 2">
            <a:extLst>
              <a:ext uri="{FF2B5EF4-FFF2-40B4-BE49-F238E27FC236}">
                <a16:creationId xmlns:a16="http://schemas.microsoft.com/office/drawing/2014/main" id="{B0D44E80-53A8-F861-8FDB-3DECBA0875EA}"/>
              </a:ext>
            </a:extLst>
          </p:cNvPr>
          <p:cNvSpPr txBox="1"/>
          <p:nvPr/>
        </p:nvSpPr>
        <p:spPr>
          <a:xfrm>
            <a:off x="1016000" y="635000"/>
            <a:ext cx="10160000" cy="1046440"/>
          </a:xfrm>
          <a:prstGeom prst="rect">
            <a:avLst/>
          </a:prstGeom>
          <a:noFill/>
        </p:spPr>
        <p:txBody>
          <a:bodyPr vert="horz" rtlCol="0">
            <a:spAutoFit/>
          </a:bodyPr>
          <a:lstStyle/>
          <a:p>
            <a:pPr algn="ctr"/>
            <a:r>
              <a:rPr lang="en-US" sz="3100"/>
              <a:t>and if it begin first at us, what shall be the end of them that obey not the gospel of God?</a:t>
            </a:r>
          </a:p>
        </p:txBody>
      </p:sp>
    </p:spTree>
    <p:extLst>
      <p:ext uri="{BB962C8B-B14F-4D97-AF65-F5344CB8AC3E}">
        <p14:creationId xmlns:p14="http://schemas.microsoft.com/office/powerpoint/2010/main" val="1813479774"/>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753A1B-F945-EC46-9CF6-231A5D0A712E}"/>
              </a:ext>
            </a:extLst>
          </p:cNvPr>
          <p:cNvSpPr txBox="1"/>
          <p:nvPr/>
        </p:nvSpPr>
        <p:spPr>
          <a:xfrm>
            <a:off x="127000" y="127000"/>
            <a:ext cx="7315200" cy="276999"/>
          </a:xfrm>
          <a:prstGeom prst="rect">
            <a:avLst/>
          </a:prstGeom>
          <a:noFill/>
        </p:spPr>
        <p:txBody>
          <a:bodyPr vert="horz" lIns="0" tIns="0" rIns="0" bIns="0" rtlCol="0">
            <a:spAutoFit/>
          </a:bodyPr>
          <a:lstStyle/>
          <a:p>
            <a:r>
              <a:rPr lang="en-US"/>
              <a:t>Reverence to the Name</a:t>
            </a:r>
          </a:p>
        </p:txBody>
      </p:sp>
      <p:sp>
        <p:nvSpPr>
          <p:cNvPr id="3" name="TextBox 2">
            <a:extLst>
              <a:ext uri="{FF2B5EF4-FFF2-40B4-BE49-F238E27FC236}">
                <a16:creationId xmlns:a16="http://schemas.microsoft.com/office/drawing/2014/main" id="{267709A4-D73B-6677-0DC6-654D87BFE2CC}"/>
              </a:ext>
            </a:extLst>
          </p:cNvPr>
          <p:cNvSpPr txBox="1"/>
          <p:nvPr/>
        </p:nvSpPr>
        <p:spPr>
          <a:xfrm>
            <a:off x="0" y="762000"/>
            <a:ext cx="12192000" cy="646331"/>
          </a:xfrm>
          <a:prstGeom prst="rect">
            <a:avLst/>
          </a:prstGeom>
          <a:noFill/>
        </p:spPr>
        <p:txBody>
          <a:bodyPr vert="horz" rtlCol="0">
            <a:spAutoFit/>
          </a:bodyPr>
          <a:lstStyle/>
          <a:p>
            <a:pPr algn="ctr"/>
            <a:r>
              <a:rPr lang="en-US" sz="3600"/>
              <a:t>Revelation 11:18</a:t>
            </a:r>
          </a:p>
        </p:txBody>
      </p:sp>
      <p:sp>
        <p:nvSpPr>
          <p:cNvPr id="4" name="TextBox 3">
            <a:extLst>
              <a:ext uri="{FF2B5EF4-FFF2-40B4-BE49-F238E27FC236}">
                <a16:creationId xmlns:a16="http://schemas.microsoft.com/office/drawing/2014/main" id="{4F31622A-A58B-A0F1-C04B-979EA14F326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5680D25-F204-930B-1A6F-10371D3C3389}"/>
              </a:ext>
            </a:extLst>
          </p:cNvPr>
          <p:cNvSpPr txBox="1"/>
          <p:nvPr/>
        </p:nvSpPr>
        <p:spPr>
          <a:xfrm>
            <a:off x="1016000" y="1905000"/>
            <a:ext cx="10160000" cy="2477601"/>
          </a:xfrm>
          <a:prstGeom prst="rect">
            <a:avLst/>
          </a:prstGeom>
          <a:noFill/>
        </p:spPr>
        <p:txBody>
          <a:bodyPr vert="horz" rtlCol="0">
            <a:spAutoFit/>
          </a:bodyPr>
          <a:lstStyle/>
          <a:p>
            <a:pPr algn="ctr"/>
            <a:r>
              <a:rPr lang="en-US" sz="3100"/>
              <a:t>And the nations were wroth, and thy wrath came, and the time of the dead to be judged, and the time to give their reward to thy servants the prophets, and to the saints, and to them that </a:t>
            </a:r>
            <a:r>
              <a:rPr lang="en-US" sz="3100" b="1">
                <a:solidFill>
                  <a:srgbClr val="FF0000"/>
                </a:solidFill>
              </a:rPr>
              <a:t>fear thy name</a:t>
            </a:r>
            <a:r>
              <a:rPr lang="en-US" sz="3100"/>
              <a:t>, the small and the great; and to destroy them that destroy the earth.</a:t>
            </a:r>
          </a:p>
        </p:txBody>
      </p:sp>
    </p:spTree>
    <p:extLst>
      <p:ext uri="{BB962C8B-B14F-4D97-AF65-F5344CB8AC3E}">
        <p14:creationId xmlns:p14="http://schemas.microsoft.com/office/powerpoint/2010/main" val="1262033039"/>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63B9A03-13CF-9BAE-F92C-65EDED26FF26}"/>
              </a:ext>
            </a:extLst>
          </p:cNvPr>
          <p:cNvSpPr txBox="1"/>
          <p:nvPr/>
        </p:nvSpPr>
        <p:spPr>
          <a:xfrm>
            <a:off x="127000" y="127000"/>
            <a:ext cx="7315200" cy="276999"/>
          </a:xfrm>
          <a:prstGeom prst="rect">
            <a:avLst/>
          </a:prstGeom>
          <a:noFill/>
        </p:spPr>
        <p:txBody>
          <a:bodyPr vert="horz" lIns="0" tIns="0" rIns="0" bIns="0" rtlCol="0">
            <a:spAutoFit/>
          </a:bodyPr>
          <a:lstStyle/>
          <a:p>
            <a:r>
              <a:rPr lang="en-US"/>
              <a:t>Reverence to the Name</a:t>
            </a:r>
          </a:p>
        </p:txBody>
      </p:sp>
      <p:sp>
        <p:nvSpPr>
          <p:cNvPr id="3" name="TextBox 2">
            <a:extLst>
              <a:ext uri="{FF2B5EF4-FFF2-40B4-BE49-F238E27FC236}">
                <a16:creationId xmlns:a16="http://schemas.microsoft.com/office/drawing/2014/main" id="{2731C6DF-C977-60AB-6B7C-759492769D1C}"/>
              </a:ext>
            </a:extLst>
          </p:cNvPr>
          <p:cNvSpPr txBox="1"/>
          <p:nvPr/>
        </p:nvSpPr>
        <p:spPr>
          <a:xfrm>
            <a:off x="0" y="762000"/>
            <a:ext cx="12192000" cy="646331"/>
          </a:xfrm>
          <a:prstGeom prst="rect">
            <a:avLst/>
          </a:prstGeom>
          <a:noFill/>
        </p:spPr>
        <p:txBody>
          <a:bodyPr vert="horz" rtlCol="0">
            <a:spAutoFit/>
          </a:bodyPr>
          <a:lstStyle/>
          <a:p>
            <a:pPr algn="ctr"/>
            <a:r>
              <a:rPr lang="en-US" sz="3600"/>
              <a:t>Jubilees 23:21</a:t>
            </a:r>
          </a:p>
        </p:txBody>
      </p:sp>
      <p:sp>
        <p:nvSpPr>
          <p:cNvPr id="4" name="TextBox 3">
            <a:extLst>
              <a:ext uri="{FF2B5EF4-FFF2-40B4-BE49-F238E27FC236}">
                <a16:creationId xmlns:a16="http://schemas.microsoft.com/office/drawing/2014/main" id="{B552CCFE-E630-FCB6-F9E1-2D9F08DCD2D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78189B2-C3AE-1021-D520-9C25B1245501}"/>
              </a:ext>
            </a:extLst>
          </p:cNvPr>
          <p:cNvSpPr txBox="1"/>
          <p:nvPr/>
        </p:nvSpPr>
        <p:spPr>
          <a:xfrm>
            <a:off x="1016000" y="1905000"/>
            <a:ext cx="10160000" cy="3431709"/>
          </a:xfrm>
          <a:prstGeom prst="rect">
            <a:avLst/>
          </a:prstGeom>
          <a:noFill/>
        </p:spPr>
        <p:txBody>
          <a:bodyPr vert="horz" rtlCol="0">
            <a:spAutoFit/>
          </a:bodyPr>
          <a:lstStyle/>
          <a:p>
            <a:pPr algn="ctr"/>
            <a:r>
              <a:rPr lang="en-US" sz="3100"/>
              <a:t>And those who have escaped shall not return from their wickedness to the way of righteousness, but they shall all exalt themselves to deceit and wealth, that they may each take all that is his neighbour's, and </a:t>
            </a:r>
            <a:r>
              <a:rPr lang="en-US" sz="3100" b="1">
                <a:solidFill>
                  <a:srgbClr val="FF0000"/>
                </a:solidFill>
              </a:rPr>
              <a:t>they shall name the great name</a:t>
            </a:r>
            <a:r>
              <a:rPr lang="en-US" sz="3100"/>
              <a:t>, but not in truth and not in righteousness, and they shall defile the holy of holies with their uncleanness and the corruption of their pollution.</a:t>
            </a:r>
          </a:p>
        </p:txBody>
      </p:sp>
    </p:spTree>
    <p:extLst>
      <p:ext uri="{BB962C8B-B14F-4D97-AF65-F5344CB8AC3E}">
        <p14:creationId xmlns:p14="http://schemas.microsoft.com/office/powerpoint/2010/main" val="3294804307"/>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F165EB-0895-CFB3-5B39-15847DAFEE1B}"/>
              </a:ext>
            </a:extLst>
          </p:cNvPr>
          <p:cNvSpPr txBox="1"/>
          <p:nvPr/>
        </p:nvSpPr>
        <p:spPr>
          <a:xfrm>
            <a:off x="127000" y="127000"/>
            <a:ext cx="7315200" cy="276999"/>
          </a:xfrm>
          <a:prstGeom prst="rect">
            <a:avLst/>
          </a:prstGeom>
          <a:noFill/>
        </p:spPr>
        <p:txBody>
          <a:bodyPr vert="horz" lIns="0" tIns="0" rIns="0" bIns="0" rtlCol="0">
            <a:spAutoFit/>
          </a:bodyPr>
          <a:lstStyle/>
          <a:p>
            <a:r>
              <a:rPr lang="en-US"/>
              <a:t>Reverence to the Name</a:t>
            </a:r>
          </a:p>
        </p:txBody>
      </p:sp>
      <p:sp>
        <p:nvSpPr>
          <p:cNvPr id="3" name="TextBox 2">
            <a:extLst>
              <a:ext uri="{FF2B5EF4-FFF2-40B4-BE49-F238E27FC236}">
                <a16:creationId xmlns:a16="http://schemas.microsoft.com/office/drawing/2014/main" id="{A6F4A18B-899F-DE7F-E22E-93CB6A45649F}"/>
              </a:ext>
            </a:extLst>
          </p:cNvPr>
          <p:cNvSpPr txBox="1"/>
          <p:nvPr/>
        </p:nvSpPr>
        <p:spPr>
          <a:xfrm>
            <a:off x="0" y="762000"/>
            <a:ext cx="12192000" cy="646331"/>
          </a:xfrm>
          <a:prstGeom prst="rect">
            <a:avLst/>
          </a:prstGeom>
          <a:noFill/>
        </p:spPr>
        <p:txBody>
          <a:bodyPr vert="horz" rtlCol="0">
            <a:spAutoFit/>
          </a:bodyPr>
          <a:lstStyle/>
          <a:p>
            <a:pPr algn="ctr"/>
            <a:r>
              <a:rPr lang="en-US" sz="3600"/>
              <a:t>Jubilees 45:4</a:t>
            </a:r>
          </a:p>
        </p:txBody>
      </p:sp>
      <p:sp>
        <p:nvSpPr>
          <p:cNvPr id="4" name="TextBox 3">
            <a:extLst>
              <a:ext uri="{FF2B5EF4-FFF2-40B4-BE49-F238E27FC236}">
                <a16:creationId xmlns:a16="http://schemas.microsoft.com/office/drawing/2014/main" id="{94353167-DA41-A40D-F69F-18D5C8EC9E1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B6D7C08-6DE2-E542-86AD-AFE612B0A651}"/>
              </a:ext>
            </a:extLst>
          </p:cNvPr>
          <p:cNvSpPr txBox="1"/>
          <p:nvPr/>
        </p:nvSpPr>
        <p:spPr>
          <a:xfrm>
            <a:off x="1016000" y="1905000"/>
            <a:ext cx="10160000" cy="2000548"/>
          </a:xfrm>
          <a:prstGeom prst="rect">
            <a:avLst/>
          </a:prstGeom>
          <a:noFill/>
        </p:spPr>
        <p:txBody>
          <a:bodyPr vert="horz" rtlCol="0">
            <a:spAutoFit/>
          </a:bodyPr>
          <a:lstStyle/>
          <a:p>
            <a:pPr algn="ctr"/>
            <a:r>
              <a:rPr lang="en-US" sz="3100"/>
              <a:t>It is enough for me that I have seen thy face whilst I am yet alive; yea, true is the vision which I saw at Bethel. Blessed be the Lord my God for ever and ever, and </a:t>
            </a:r>
            <a:r>
              <a:rPr lang="en-US" sz="3100" b="1">
                <a:solidFill>
                  <a:srgbClr val="FF0000"/>
                </a:solidFill>
              </a:rPr>
              <a:t>blessed be His name</a:t>
            </a:r>
            <a:r>
              <a:rPr lang="en-US" sz="3100"/>
              <a:t>.'</a:t>
            </a:r>
          </a:p>
        </p:txBody>
      </p:sp>
    </p:spTree>
    <p:extLst>
      <p:ext uri="{BB962C8B-B14F-4D97-AF65-F5344CB8AC3E}">
        <p14:creationId xmlns:p14="http://schemas.microsoft.com/office/powerpoint/2010/main" val="3787856459"/>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5F1EAE-0C93-9F43-549D-099F3514274F}"/>
              </a:ext>
            </a:extLst>
          </p:cNvPr>
          <p:cNvSpPr txBox="1"/>
          <p:nvPr/>
        </p:nvSpPr>
        <p:spPr>
          <a:xfrm>
            <a:off x="127000" y="127000"/>
            <a:ext cx="7315200" cy="276999"/>
          </a:xfrm>
          <a:prstGeom prst="rect">
            <a:avLst/>
          </a:prstGeom>
          <a:noFill/>
        </p:spPr>
        <p:txBody>
          <a:bodyPr vert="horz" lIns="0" tIns="0" rIns="0" bIns="0" rtlCol="0">
            <a:spAutoFit/>
          </a:bodyPr>
          <a:lstStyle/>
          <a:p>
            <a:r>
              <a:rPr lang="en-US"/>
              <a:t>Reverence to the Name</a:t>
            </a:r>
          </a:p>
        </p:txBody>
      </p:sp>
      <p:sp>
        <p:nvSpPr>
          <p:cNvPr id="3" name="TextBox 2">
            <a:extLst>
              <a:ext uri="{FF2B5EF4-FFF2-40B4-BE49-F238E27FC236}">
                <a16:creationId xmlns:a16="http://schemas.microsoft.com/office/drawing/2014/main" id="{8ADCB562-D6F9-BA8C-F0A8-F93DA13147A0}"/>
              </a:ext>
            </a:extLst>
          </p:cNvPr>
          <p:cNvSpPr txBox="1"/>
          <p:nvPr/>
        </p:nvSpPr>
        <p:spPr>
          <a:xfrm>
            <a:off x="0" y="762000"/>
            <a:ext cx="12192000" cy="646331"/>
          </a:xfrm>
          <a:prstGeom prst="rect">
            <a:avLst/>
          </a:prstGeom>
          <a:noFill/>
        </p:spPr>
        <p:txBody>
          <a:bodyPr vert="horz" rtlCol="0">
            <a:spAutoFit/>
          </a:bodyPr>
          <a:lstStyle/>
          <a:p>
            <a:pPr algn="ctr"/>
            <a:r>
              <a:rPr lang="en-US" sz="3600"/>
              <a:t>Revelation 3:12</a:t>
            </a:r>
          </a:p>
        </p:txBody>
      </p:sp>
      <p:sp>
        <p:nvSpPr>
          <p:cNvPr id="4" name="TextBox 3">
            <a:extLst>
              <a:ext uri="{FF2B5EF4-FFF2-40B4-BE49-F238E27FC236}">
                <a16:creationId xmlns:a16="http://schemas.microsoft.com/office/drawing/2014/main" id="{4E61AB8D-3C2D-270C-F7BB-6D0E9A8DC0F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970E971-B559-81F7-8972-F13B60238F28}"/>
              </a:ext>
            </a:extLst>
          </p:cNvPr>
          <p:cNvSpPr txBox="1"/>
          <p:nvPr/>
        </p:nvSpPr>
        <p:spPr>
          <a:xfrm>
            <a:off x="1016000" y="1905000"/>
            <a:ext cx="10160000" cy="2477601"/>
          </a:xfrm>
          <a:prstGeom prst="rect">
            <a:avLst/>
          </a:prstGeom>
          <a:noFill/>
        </p:spPr>
        <p:txBody>
          <a:bodyPr vert="horz" rtlCol="0">
            <a:spAutoFit/>
          </a:bodyPr>
          <a:lstStyle/>
          <a:p>
            <a:pPr algn="ctr"/>
            <a:r>
              <a:rPr lang="en-US" sz="3100"/>
              <a:t>He who overcomes, I will make him a pillar in the temple of My God, and he will not go out from it anymore; and </a:t>
            </a:r>
            <a:r>
              <a:rPr lang="en-US" sz="3100" b="1">
                <a:solidFill>
                  <a:srgbClr val="FF0000"/>
                </a:solidFill>
              </a:rPr>
              <a:t>I will write on him the name of My God</a:t>
            </a:r>
            <a:r>
              <a:rPr lang="en-US" sz="3100"/>
              <a:t>, and the name of the city of My God, the new Jerusalem, which comes down out of heaven from My God, and My new name.</a:t>
            </a:r>
          </a:p>
        </p:txBody>
      </p:sp>
    </p:spTree>
    <p:extLst>
      <p:ext uri="{BB962C8B-B14F-4D97-AF65-F5344CB8AC3E}">
        <p14:creationId xmlns:p14="http://schemas.microsoft.com/office/powerpoint/2010/main" val="1438072416"/>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371F5-D389-B3D7-7AF1-C34D49971F3D}"/>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Other Attributes</a:t>
            </a:r>
          </a:p>
        </p:txBody>
      </p:sp>
      <p:sp>
        <p:nvSpPr>
          <p:cNvPr id="3" name="Subtitle 2">
            <a:extLst>
              <a:ext uri="{FF2B5EF4-FFF2-40B4-BE49-F238E27FC236}">
                <a16:creationId xmlns:a16="http://schemas.microsoft.com/office/drawing/2014/main" id="{D7229750-DFBB-A580-AD77-959A8F336C2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16464288"/>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32AE4-48D5-3E44-3C48-D0E566055CE5}"/>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immortal</a:t>
            </a:r>
          </a:p>
        </p:txBody>
      </p:sp>
      <p:sp>
        <p:nvSpPr>
          <p:cNvPr id="3" name="Subtitle 2">
            <a:extLst>
              <a:ext uri="{FF2B5EF4-FFF2-40B4-BE49-F238E27FC236}">
                <a16:creationId xmlns:a16="http://schemas.microsoft.com/office/drawing/2014/main" id="{172A7AD0-7700-4551-3497-0E530C8311D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44587722"/>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E5BAD5-074A-6FB1-1CB0-0468D931A758}"/>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immortal</a:t>
            </a:r>
          </a:p>
        </p:txBody>
      </p:sp>
      <p:sp>
        <p:nvSpPr>
          <p:cNvPr id="3" name="TextBox 2">
            <a:extLst>
              <a:ext uri="{FF2B5EF4-FFF2-40B4-BE49-F238E27FC236}">
                <a16:creationId xmlns:a16="http://schemas.microsoft.com/office/drawing/2014/main" id="{CCD7B3E3-D658-BCA5-65DF-43394E2382DF}"/>
              </a:ext>
            </a:extLst>
          </p:cNvPr>
          <p:cNvSpPr txBox="1"/>
          <p:nvPr/>
        </p:nvSpPr>
        <p:spPr>
          <a:xfrm>
            <a:off x="0" y="762000"/>
            <a:ext cx="12192000" cy="646331"/>
          </a:xfrm>
          <a:prstGeom prst="rect">
            <a:avLst/>
          </a:prstGeom>
          <a:noFill/>
        </p:spPr>
        <p:txBody>
          <a:bodyPr vert="horz" rtlCol="0">
            <a:spAutoFit/>
          </a:bodyPr>
          <a:lstStyle/>
          <a:p>
            <a:pPr algn="ctr"/>
            <a:r>
              <a:rPr lang="en-US" sz="3600"/>
              <a:t>First Peter 5:10</a:t>
            </a:r>
          </a:p>
        </p:txBody>
      </p:sp>
      <p:sp>
        <p:nvSpPr>
          <p:cNvPr id="4" name="TextBox 3">
            <a:extLst>
              <a:ext uri="{FF2B5EF4-FFF2-40B4-BE49-F238E27FC236}">
                <a16:creationId xmlns:a16="http://schemas.microsoft.com/office/drawing/2014/main" id="{FF31AA04-5761-182D-7B33-FA527D583DB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3F434DF-F27E-D096-58D9-4D3204A437BD}"/>
              </a:ext>
            </a:extLst>
          </p:cNvPr>
          <p:cNvSpPr txBox="1"/>
          <p:nvPr/>
        </p:nvSpPr>
        <p:spPr>
          <a:xfrm>
            <a:off x="1016000" y="1905000"/>
            <a:ext cx="10160000" cy="1523494"/>
          </a:xfrm>
          <a:prstGeom prst="rect">
            <a:avLst/>
          </a:prstGeom>
          <a:noFill/>
        </p:spPr>
        <p:txBody>
          <a:bodyPr vert="horz" rtlCol="0">
            <a:spAutoFit/>
          </a:bodyPr>
          <a:lstStyle/>
          <a:p>
            <a:pPr algn="ctr"/>
            <a:r>
              <a:rPr lang="en-US" sz="3100"/>
              <a:t>And the </a:t>
            </a:r>
            <a:r>
              <a:rPr lang="en-US" sz="3100" b="1">
                <a:solidFill>
                  <a:srgbClr val="FF0000"/>
                </a:solidFill>
              </a:rPr>
              <a:t>God of all grace, who called you unto his eternal glory</a:t>
            </a:r>
            <a:r>
              <a:rPr lang="en-US" sz="3100"/>
              <a:t> in Christ, after that ye have suffered a little while, shall himself perfect, establish, strengthen you.</a:t>
            </a:r>
          </a:p>
        </p:txBody>
      </p:sp>
    </p:spTree>
    <p:extLst>
      <p:ext uri="{BB962C8B-B14F-4D97-AF65-F5344CB8AC3E}">
        <p14:creationId xmlns:p14="http://schemas.microsoft.com/office/powerpoint/2010/main" val="2045146676"/>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90CA89-DA71-1771-7758-1F9FDA13DDE7}"/>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immortal</a:t>
            </a:r>
          </a:p>
        </p:txBody>
      </p:sp>
      <p:sp>
        <p:nvSpPr>
          <p:cNvPr id="3" name="TextBox 2">
            <a:extLst>
              <a:ext uri="{FF2B5EF4-FFF2-40B4-BE49-F238E27FC236}">
                <a16:creationId xmlns:a16="http://schemas.microsoft.com/office/drawing/2014/main" id="{572264EE-88C4-8ECB-B853-959EC9F3F684}"/>
              </a:ext>
            </a:extLst>
          </p:cNvPr>
          <p:cNvSpPr txBox="1"/>
          <p:nvPr/>
        </p:nvSpPr>
        <p:spPr>
          <a:xfrm>
            <a:off x="0" y="762000"/>
            <a:ext cx="12192000" cy="646331"/>
          </a:xfrm>
          <a:prstGeom prst="rect">
            <a:avLst/>
          </a:prstGeom>
          <a:noFill/>
        </p:spPr>
        <p:txBody>
          <a:bodyPr vert="horz" rtlCol="0">
            <a:spAutoFit/>
          </a:bodyPr>
          <a:lstStyle/>
          <a:p>
            <a:pPr algn="ctr"/>
            <a:r>
              <a:rPr lang="en-US" sz="3600"/>
              <a:t>First Timothy 6:16</a:t>
            </a:r>
          </a:p>
        </p:txBody>
      </p:sp>
      <p:sp>
        <p:nvSpPr>
          <p:cNvPr id="4" name="TextBox 3">
            <a:extLst>
              <a:ext uri="{FF2B5EF4-FFF2-40B4-BE49-F238E27FC236}">
                <a16:creationId xmlns:a16="http://schemas.microsoft.com/office/drawing/2014/main" id="{8369B70E-3A85-1FCD-C0F4-F8AF87137EF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D9D23C0-844A-485C-EDB3-3D858EA62B0E}"/>
              </a:ext>
            </a:extLst>
          </p:cNvPr>
          <p:cNvSpPr txBox="1"/>
          <p:nvPr/>
        </p:nvSpPr>
        <p:spPr>
          <a:xfrm>
            <a:off x="1016000" y="1905000"/>
            <a:ext cx="10160000" cy="1523494"/>
          </a:xfrm>
          <a:prstGeom prst="rect">
            <a:avLst/>
          </a:prstGeom>
          <a:noFill/>
        </p:spPr>
        <p:txBody>
          <a:bodyPr vert="horz" rtlCol="0">
            <a:spAutoFit/>
          </a:bodyPr>
          <a:lstStyle/>
          <a:p>
            <a:pPr algn="ctr"/>
            <a:r>
              <a:rPr lang="en-US" sz="3100"/>
              <a:t>who alone possesses </a:t>
            </a:r>
            <a:r>
              <a:rPr lang="en-US" sz="3100" b="1">
                <a:solidFill>
                  <a:srgbClr val="FF0000"/>
                </a:solidFill>
              </a:rPr>
              <a:t>immortality</a:t>
            </a:r>
            <a:r>
              <a:rPr lang="en-US" sz="3100"/>
              <a:t> and dwells in unapproachable light, whom no man has seen or can see. To Him be honor and eternal dominion! Amen.</a:t>
            </a:r>
          </a:p>
        </p:txBody>
      </p:sp>
    </p:spTree>
    <p:extLst>
      <p:ext uri="{BB962C8B-B14F-4D97-AF65-F5344CB8AC3E}">
        <p14:creationId xmlns:p14="http://schemas.microsoft.com/office/powerpoint/2010/main" val="3994631554"/>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BFF5D-1C58-7775-6D6A-0C8527C351FD}"/>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immortal</a:t>
            </a:r>
          </a:p>
        </p:txBody>
      </p:sp>
      <p:sp>
        <p:nvSpPr>
          <p:cNvPr id="3" name="TextBox 2">
            <a:extLst>
              <a:ext uri="{FF2B5EF4-FFF2-40B4-BE49-F238E27FC236}">
                <a16:creationId xmlns:a16="http://schemas.microsoft.com/office/drawing/2014/main" id="{85B1862A-31D8-36DA-61A7-57E4DA591E8F}"/>
              </a:ext>
            </a:extLst>
          </p:cNvPr>
          <p:cNvSpPr txBox="1"/>
          <p:nvPr/>
        </p:nvSpPr>
        <p:spPr>
          <a:xfrm>
            <a:off x="0" y="762000"/>
            <a:ext cx="12192000" cy="646331"/>
          </a:xfrm>
          <a:prstGeom prst="rect">
            <a:avLst/>
          </a:prstGeom>
          <a:noFill/>
        </p:spPr>
        <p:txBody>
          <a:bodyPr vert="horz" rtlCol="0">
            <a:spAutoFit/>
          </a:bodyPr>
          <a:lstStyle/>
          <a:p>
            <a:pPr algn="ctr"/>
            <a:r>
              <a:rPr lang="en-US" sz="3600"/>
              <a:t>Habakkuk 1:12</a:t>
            </a:r>
          </a:p>
        </p:txBody>
      </p:sp>
      <p:sp>
        <p:nvSpPr>
          <p:cNvPr id="4" name="TextBox 3">
            <a:extLst>
              <a:ext uri="{FF2B5EF4-FFF2-40B4-BE49-F238E27FC236}">
                <a16:creationId xmlns:a16="http://schemas.microsoft.com/office/drawing/2014/main" id="{CF24DA9D-0A67-7074-4DA8-C9D80E69752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918CF53-3891-CEAA-3EF6-CDC1E1F2F01A}"/>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Are You not from everlasting</a:t>
            </a:r>
            <a:r>
              <a:rPr lang="en-US" sz="3100"/>
              <a:t>, O LORD, my God, my Holy One? We will not die. You, O LORD, have appointed them to judge; And You, O Rock, have established them to correct.</a:t>
            </a:r>
          </a:p>
        </p:txBody>
      </p:sp>
    </p:spTree>
    <p:extLst>
      <p:ext uri="{BB962C8B-B14F-4D97-AF65-F5344CB8AC3E}">
        <p14:creationId xmlns:p14="http://schemas.microsoft.com/office/powerpoint/2010/main" val="4023625563"/>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B88643-EA56-239A-4F0E-B622250D0B25}"/>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immortal</a:t>
            </a:r>
          </a:p>
        </p:txBody>
      </p:sp>
      <p:sp>
        <p:nvSpPr>
          <p:cNvPr id="3" name="TextBox 2">
            <a:extLst>
              <a:ext uri="{FF2B5EF4-FFF2-40B4-BE49-F238E27FC236}">
                <a16:creationId xmlns:a16="http://schemas.microsoft.com/office/drawing/2014/main" id="{70E94977-3DBA-7191-5F39-391B42F52E6C}"/>
              </a:ext>
            </a:extLst>
          </p:cNvPr>
          <p:cNvSpPr txBox="1"/>
          <p:nvPr/>
        </p:nvSpPr>
        <p:spPr>
          <a:xfrm>
            <a:off x="0" y="762000"/>
            <a:ext cx="12192000" cy="646331"/>
          </a:xfrm>
          <a:prstGeom prst="rect">
            <a:avLst/>
          </a:prstGeom>
          <a:noFill/>
        </p:spPr>
        <p:txBody>
          <a:bodyPr vert="horz" rtlCol="0">
            <a:spAutoFit/>
          </a:bodyPr>
          <a:lstStyle/>
          <a:p>
            <a:pPr algn="ctr"/>
            <a:r>
              <a:rPr lang="en-US" sz="3600"/>
              <a:t>Isaiah 43:13</a:t>
            </a:r>
          </a:p>
        </p:txBody>
      </p:sp>
      <p:sp>
        <p:nvSpPr>
          <p:cNvPr id="4" name="TextBox 3">
            <a:extLst>
              <a:ext uri="{FF2B5EF4-FFF2-40B4-BE49-F238E27FC236}">
                <a16:creationId xmlns:a16="http://schemas.microsoft.com/office/drawing/2014/main" id="{99AA78B3-EDD9-5B87-428C-2881E68693B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BC0DDC3-B62E-2D34-4CD7-422897DD6BB6}"/>
              </a:ext>
            </a:extLst>
          </p:cNvPr>
          <p:cNvSpPr txBox="1"/>
          <p:nvPr/>
        </p:nvSpPr>
        <p:spPr>
          <a:xfrm>
            <a:off x="1016000" y="1905000"/>
            <a:ext cx="10160000" cy="1046440"/>
          </a:xfrm>
          <a:prstGeom prst="rect">
            <a:avLst/>
          </a:prstGeom>
          <a:noFill/>
        </p:spPr>
        <p:txBody>
          <a:bodyPr vert="horz" rtlCol="0">
            <a:spAutoFit/>
          </a:bodyPr>
          <a:lstStyle/>
          <a:p>
            <a:pPr algn="ctr"/>
            <a:r>
              <a:rPr lang="en-US" sz="3100"/>
              <a:t>"</a:t>
            </a:r>
            <a:r>
              <a:rPr lang="en-US" sz="3100" b="1">
                <a:solidFill>
                  <a:srgbClr val="FF0000"/>
                </a:solidFill>
              </a:rPr>
              <a:t>Even from eternity I am He</a:t>
            </a:r>
            <a:r>
              <a:rPr lang="en-US" sz="3100"/>
              <a:t>, And there is none who can deliver out of My hand; I act and who can reverse it?"</a:t>
            </a:r>
          </a:p>
        </p:txBody>
      </p:sp>
    </p:spTree>
    <p:extLst>
      <p:ext uri="{BB962C8B-B14F-4D97-AF65-F5344CB8AC3E}">
        <p14:creationId xmlns:p14="http://schemas.microsoft.com/office/powerpoint/2010/main" val="283287283"/>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D7D19B-1519-0DC9-4572-6F38FDC9FFF1}"/>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immortal</a:t>
            </a:r>
          </a:p>
        </p:txBody>
      </p:sp>
      <p:sp>
        <p:nvSpPr>
          <p:cNvPr id="3" name="TextBox 2">
            <a:extLst>
              <a:ext uri="{FF2B5EF4-FFF2-40B4-BE49-F238E27FC236}">
                <a16:creationId xmlns:a16="http://schemas.microsoft.com/office/drawing/2014/main" id="{02F2792E-9EDA-BEBF-F0B7-70ADC3B4E5C8}"/>
              </a:ext>
            </a:extLst>
          </p:cNvPr>
          <p:cNvSpPr txBox="1"/>
          <p:nvPr/>
        </p:nvSpPr>
        <p:spPr>
          <a:xfrm>
            <a:off x="0" y="762000"/>
            <a:ext cx="12192000" cy="646331"/>
          </a:xfrm>
          <a:prstGeom prst="rect">
            <a:avLst/>
          </a:prstGeom>
          <a:noFill/>
        </p:spPr>
        <p:txBody>
          <a:bodyPr vert="horz" rtlCol="0">
            <a:spAutoFit/>
          </a:bodyPr>
          <a:lstStyle/>
          <a:p>
            <a:pPr algn="ctr"/>
            <a:r>
              <a:rPr lang="en-US" sz="3600"/>
              <a:t>Job 36:26</a:t>
            </a:r>
          </a:p>
        </p:txBody>
      </p:sp>
      <p:sp>
        <p:nvSpPr>
          <p:cNvPr id="4" name="TextBox 3">
            <a:extLst>
              <a:ext uri="{FF2B5EF4-FFF2-40B4-BE49-F238E27FC236}">
                <a16:creationId xmlns:a16="http://schemas.microsoft.com/office/drawing/2014/main" id="{1A4DDE56-7935-4072-22B3-674EE7435EF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0F44E35-E262-65D2-85E0-E0107E111CA1}"/>
              </a:ext>
            </a:extLst>
          </p:cNvPr>
          <p:cNvSpPr txBox="1"/>
          <p:nvPr/>
        </p:nvSpPr>
        <p:spPr>
          <a:xfrm>
            <a:off x="1016000" y="1905000"/>
            <a:ext cx="10160000" cy="1046440"/>
          </a:xfrm>
          <a:prstGeom prst="rect">
            <a:avLst/>
          </a:prstGeom>
          <a:noFill/>
        </p:spPr>
        <p:txBody>
          <a:bodyPr vert="horz" rtlCol="0">
            <a:spAutoFit/>
          </a:bodyPr>
          <a:lstStyle/>
          <a:p>
            <a:pPr algn="ctr"/>
            <a:r>
              <a:rPr lang="en-US" sz="3100"/>
              <a:t>"Behold, God is exalted, and we do not know Him; </a:t>
            </a:r>
            <a:r>
              <a:rPr lang="en-US" sz="3100" b="1">
                <a:solidFill>
                  <a:srgbClr val="FF0000"/>
                </a:solidFill>
              </a:rPr>
              <a:t>The number of His years is unsearchable</a:t>
            </a:r>
            <a:r>
              <a:rPr lang="en-US" sz="3100"/>
              <a:t>.</a:t>
            </a:r>
          </a:p>
        </p:txBody>
      </p:sp>
    </p:spTree>
    <p:extLst>
      <p:ext uri="{BB962C8B-B14F-4D97-AF65-F5344CB8AC3E}">
        <p14:creationId xmlns:p14="http://schemas.microsoft.com/office/powerpoint/2010/main" val="3421639984"/>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01C4CA-84D4-F1A0-FEFB-4DF5DC984C59}"/>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immortal</a:t>
            </a:r>
          </a:p>
        </p:txBody>
      </p:sp>
      <p:sp>
        <p:nvSpPr>
          <p:cNvPr id="3" name="TextBox 2">
            <a:extLst>
              <a:ext uri="{FF2B5EF4-FFF2-40B4-BE49-F238E27FC236}">
                <a16:creationId xmlns:a16="http://schemas.microsoft.com/office/drawing/2014/main" id="{490D86C0-4327-73E2-BA2F-86D695586F04}"/>
              </a:ext>
            </a:extLst>
          </p:cNvPr>
          <p:cNvSpPr txBox="1"/>
          <p:nvPr/>
        </p:nvSpPr>
        <p:spPr>
          <a:xfrm>
            <a:off x="0" y="762000"/>
            <a:ext cx="12192000" cy="646331"/>
          </a:xfrm>
          <a:prstGeom prst="rect">
            <a:avLst/>
          </a:prstGeom>
          <a:noFill/>
        </p:spPr>
        <p:txBody>
          <a:bodyPr vert="horz" rtlCol="0">
            <a:spAutoFit/>
          </a:bodyPr>
          <a:lstStyle/>
          <a:p>
            <a:pPr algn="ctr"/>
            <a:r>
              <a:rPr lang="en-US" sz="3600"/>
              <a:t>Psalm 102:26-27</a:t>
            </a:r>
          </a:p>
        </p:txBody>
      </p:sp>
      <p:sp>
        <p:nvSpPr>
          <p:cNvPr id="4" name="TextBox 3">
            <a:extLst>
              <a:ext uri="{FF2B5EF4-FFF2-40B4-BE49-F238E27FC236}">
                <a16:creationId xmlns:a16="http://schemas.microsoft.com/office/drawing/2014/main" id="{84A5868A-4BB5-E366-6208-107F06D27DE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3AD406C-DB9B-FEB6-A5AA-F8BD17A8406E}"/>
              </a:ext>
            </a:extLst>
          </p:cNvPr>
          <p:cNvSpPr txBox="1"/>
          <p:nvPr/>
        </p:nvSpPr>
        <p:spPr>
          <a:xfrm>
            <a:off x="1016000" y="1905000"/>
            <a:ext cx="10160000" cy="2000548"/>
          </a:xfrm>
          <a:prstGeom prst="rect">
            <a:avLst/>
          </a:prstGeom>
          <a:noFill/>
        </p:spPr>
        <p:txBody>
          <a:bodyPr vert="horz" rtlCol="0">
            <a:spAutoFit/>
          </a:bodyPr>
          <a:lstStyle/>
          <a:p>
            <a:pPr algn="ctr"/>
            <a:r>
              <a:rPr lang="en-US" sz="3100"/>
              <a:t>"Even they will perish, </a:t>
            </a:r>
            <a:r>
              <a:rPr lang="en-US" sz="3100" b="1">
                <a:solidFill>
                  <a:srgbClr val="FF0000"/>
                </a:solidFill>
              </a:rPr>
              <a:t>but You endure</a:t>
            </a:r>
            <a:r>
              <a:rPr lang="en-US" sz="3100"/>
              <a:t>; And all of them will wear out like a garment; Like clothing You will change them and they will be changed. "But You are the same, </a:t>
            </a:r>
            <a:r>
              <a:rPr lang="en-US" sz="3100" b="1">
                <a:solidFill>
                  <a:srgbClr val="FF0000"/>
                </a:solidFill>
              </a:rPr>
              <a:t>And Your years will not come to an end.</a:t>
            </a:r>
          </a:p>
        </p:txBody>
      </p:sp>
    </p:spTree>
    <p:extLst>
      <p:ext uri="{BB962C8B-B14F-4D97-AF65-F5344CB8AC3E}">
        <p14:creationId xmlns:p14="http://schemas.microsoft.com/office/powerpoint/2010/main" val="1245590743"/>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381BF3-7D9C-486F-C950-0074AE2A4F6E}"/>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immortal</a:t>
            </a:r>
          </a:p>
        </p:txBody>
      </p:sp>
      <p:sp>
        <p:nvSpPr>
          <p:cNvPr id="3" name="TextBox 2">
            <a:extLst>
              <a:ext uri="{FF2B5EF4-FFF2-40B4-BE49-F238E27FC236}">
                <a16:creationId xmlns:a16="http://schemas.microsoft.com/office/drawing/2014/main" id="{76B27FEA-E155-CF08-F893-7D12A1C517F4}"/>
              </a:ext>
            </a:extLst>
          </p:cNvPr>
          <p:cNvSpPr txBox="1"/>
          <p:nvPr/>
        </p:nvSpPr>
        <p:spPr>
          <a:xfrm>
            <a:off x="0" y="762000"/>
            <a:ext cx="12192000" cy="646331"/>
          </a:xfrm>
          <a:prstGeom prst="rect">
            <a:avLst/>
          </a:prstGeom>
          <a:noFill/>
        </p:spPr>
        <p:txBody>
          <a:bodyPr vert="horz" rtlCol="0">
            <a:spAutoFit/>
          </a:bodyPr>
          <a:lstStyle/>
          <a:p>
            <a:pPr algn="ctr"/>
            <a:r>
              <a:rPr lang="en-US" sz="3600"/>
              <a:t>Revelation 1:8</a:t>
            </a:r>
          </a:p>
        </p:txBody>
      </p:sp>
      <p:sp>
        <p:nvSpPr>
          <p:cNvPr id="4" name="TextBox 3">
            <a:extLst>
              <a:ext uri="{FF2B5EF4-FFF2-40B4-BE49-F238E27FC236}">
                <a16:creationId xmlns:a16="http://schemas.microsoft.com/office/drawing/2014/main" id="{C1ECCD04-FE23-C938-7734-088E71E00AD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CDE35EC-4C3B-0963-6DE4-FA75C702D82B}"/>
              </a:ext>
            </a:extLst>
          </p:cNvPr>
          <p:cNvSpPr txBox="1"/>
          <p:nvPr/>
        </p:nvSpPr>
        <p:spPr>
          <a:xfrm>
            <a:off x="1016000" y="1905000"/>
            <a:ext cx="10160000" cy="1046440"/>
          </a:xfrm>
          <a:prstGeom prst="rect">
            <a:avLst/>
          </a:prstGeom>
          <a:noFill/>
        </p:spPr>
        <p:txBody>
          <a:bodyPr vert="horz" rtlCol="0">
            <a:spAutoFit/>
          </a:bodyPr>
          <a:lstStyle/>
          <a:p>
            <a:pPr algn="ctr"/>
            <a:r>
              <a:rPr lang="en-US" sz="3100"/>
              <a:t>"I am the Alpha and the Omega," says the Lord God, "</a:t>
            </a:r>
            <a:r>
              <a:rPr lang="en-US" sz="3100" b="1">
                <a:solidFill>
                  <a:srgbClr val="FF0000"/>
                </a:solidFill>
              </a:rPr>
              <a:t>who is and who was and who is to come</a:t>
            </a:r>
            <a:r>
              <a:rPr lang="en-US" sz="3100"/>
              <a:t>, the Almighty."</a:t>
            </a:r>
          </a:p>
        </p:txBody>
      </p:sp>
    </p:spTree>
    <p:extLst>
      <p:ext uri="{BB962C8B-B14F-4D97-AF65-F5344CB8AC3E}">
        <p14:creationId xmlns:p14="http://schemas.microsoft.com/office/powerpoint/2010/main" val="2816983764"/>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AAD516-A0EB-7616-B90E-260BE92CFE49}"/>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immortal</a:t>
            </a:r>
          </a:p>
        </p:txBody>
      </p:sp>
      <p:sp>
        <p:nvSpPr>
          <p:cNvPr id="3" name="TextBox 2">
            <a:extLst>
              <a:ext uri="{FF2B5EF4-FFF2-40B4-BE49-F238E27FC236}">
                <a16:creationId xmlns:a16="http://schemas.microsoft.com/office/drawing/2014/main" id="{C91256AD-43CD-70A2-4A7D-02BD69F84792}"/>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21:9-10</a:t>
            </a:r>
          </a:p>
        </p:txBody>
      </p:sp>
      <p:sp>
        <p:nvSpPr>
          <p:cNvPr id="4" name="TextBox 3">
            <a:extLst>
              <a:ext uri="{FF2B5EF4-FFF2-40B4-BE49-F238E27FC236}">
                <a16:creationId xmlns:a16="http://schemas.microsoft.com/office/drawing/2014/main" id="{0A7C3D32-840C-50A8-C48D-E8500203A72D}"/>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03DEB6DD-2536-40E2-FD56-B72FAF4AC725}"/>
              </a:ext>
            </a:extLst>
          </p:cNvPr>
          <p:cNvSpPr txBox="1"/>
          <p:nvPr/>
        </p:nvSpPr>
        <p:spPr>
          <a:xfrm>
            <a:off x="1016000" y="1905000"/>
            <a:ext cx="10160000" cy="2477601"/>
          </a:xfrm>
          <a:prstGeom prst="rect">
            <a:avLst/>
          </a:prstGeom>
          <a:noFill/>
        </p:spPr>
        <p:txBody>
          <a:bodyPr vert="horz" rtlCol="0">
            <a:spAutoFit/>
          </a:bodyPr>
          <a:lstStyle/>
          <a:p>
            <a:pPr algn="ctr"/>
            <a:r>
              <a:rPr lang="en-US" sz="3100"/>
              <a:t>For you alone are able to sustain all who are, and those who have passed away, and those who are to be, those who sin, and those righteous. For you alone do </a:t>
            </a:r>
            <a:r>
              <a:rPr lang="en-US" sz="3100" b="1">
                <a:solidFill>
                  <a:srgbClr val="FF0000"/>
                </a:solidFill>
              </a:rPr>
              <a:t>live immortal</a:t>
            </a:r>
            <a:r>
              <a:rPr lang="en-US" sz="3100"/>
              <a:t> and past finding out, and know the number of mankind</a:t>
            </a:r>
          </a:p>
        </p:txBody>
      </p:sp>
    </p:spTree>
    <p:extLst>
      <p:ext uri="{BB962C8B-B14F-4D97-AF65-F5344CB8AC3E}">
        <p14:creationId xmlns:p14="http://schemas.microsoft.com/office/powerpoint/2010/main" val="2013237265"/>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B3973-8FDB-ED1F-943E-78B45BA7B068}"/>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all knowing</a:t>
            </a:r>
          </a:p>
        </p:txBody>
      </p:sp>
      <p:sp>
        <p:nvSpPr>
          <p:cNvPr id="3" name="Subtitle 2">
            <a:extLst>
              <a:ext uri="{FF2B5EF4-FFF2-40B4-BE49-F238E27FC236}">
                <a16:creationId xmlns:a16="http://schemas.microsoft.com/office/drawing/2014/main" id="{AA0FDDE9-754C-697F-D014-6C3C3A12FC4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57085705"/>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62D5D1-88F9-A2ED-72C3-F7C8DAE21644}"/>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all knowing</a:t>
            </a:r>
          </a:p>
        </p:txBody>
      </p:sp>
      <p:sp>
        <p:nvSpPr>
          <p:cNvPr id="3" name="TextBox 2">
            <a:extLst>
              <a:ext uri="{FF2B5EF4-FFF2-40B4-BE49-F238E27FC236}">
                <a16:creationId xmlns:a16="http://schemas.microsoft.com/office/drawing/2014/main" id="{E8F275CD-CF4D-2A05-FC7E-2A1A970F2A86}"/>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12:13</a:t>
            </a:r>
          </a:p>
        </p:txBody>
      </p:sp>
      <p:sp>
        <p:nvSpPr>
          <p:cNvPr id="4" name="TextBox 3">
            <a:extLst>
              <a:ext uri="{FF2B5EF4-FFF2-40B4-BE49-F238E27FC236}">
                <a16:creationId xmlns:a16="http://schemas.microsoft.com/office/drawing/2014/main" id="{E584D4CB-2226-D6B2-7C70-4741C061CAC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F87D9D5-2BDB-FA30-D245-A1451EA7F216}"/>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For God will go forth who has foreseen all things for ever</a:t>
            </a:r>
            <a:r>
              <a:rPr lang="en-US" sz="3100"/>
              <a:t>, and His covenant has been established and the oath which</a:t>
            </a:r>
          </a:p>
        </p:txBody>
      </p:sp>
    </p:spTree>
    <p:extLst>
      <p:ext uri="{BB962C8B-B14F-4D97-AF65-F5344CB8AC3E}">
        <p14:creationId xmlns:p14="http://schemas.microsoft.com/office/powerpoint/2010/main" val="2317787204"/>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CC5C4C-91A4-633F-21B4-D5F0CCC4F692}"/>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all knowing</a:t>
            </a:r>
          </a:p>
        </p:txBody>
      </p:sp>
      <p:sp>
        <p:nvSpPr>
          <p:cNvPr id="3" name="TextBox 2">
            <a:extLst>
              <a:ext uri="{FF2B5EF4-FFF2-40B4-BE49-F238E27FC236}">
                <a16:creationId xmlns:a16="http://schemas.microsoft.com/office/drawing/2014/main" id="{4A237BAD-C6D9-7118-8CBB-5BBC309E652A}"/>
              </a:ext>
            </a:extLst>
          </p:cNvPr>
          <p:cNvSpPr txBox="1"/>
          <p:nvPr/>
        </p:nvSpPr>
        <p:spPr>
          <a:xfrm>
            <a:off x="0" y="762000"/>
            <a:ext cx="12192000" cy="646331"/>
          </a:xfrm>
          <a:prstGeom prst="rect">
            <a:avLst/>
          </a:prstGeom>
          <a:noFill/>
        </p:spPr>
        <p:txBody>
          <a:bodyPr vert="horz" rtlCol="0">
            <a:spAutoFit/>
          </a:bodyPr>
          <a:lstStyle/>
          <a:p>
            <a:pPr algn="ctr"/>
            <a:r>
              <a:rPr lang="en-US" sz="3600"/>
              <a:t>First John 3:20</a:t>
            </a:r>
          </a:p>
        </p:txBody>
      </p:sp>
      <p:sp>
        <p:nvSpPr>
          <p:cNvPr id="4" name="TextBox 3">
            <a:extLst>
              <a:ext uri="{FF2B5EF4-FFF2-40B4-BE49-F238E27FC236}">
                <a16:creationId xmlns:a16="http://schemas.microsoft.com/office/drawing/2014/main" id="{E9B12D54-026C-7F75-30AC-859B7648CE6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0736916-7B47-C6A0-FC93-D7A5EA689211}"/>
              </a:ext>
            </a:extLst>
          </p:cNvPr>
          <p:cNvSpPr txBox="1"/>
          <p:nvPr/>
        </p:nvSpPr>
        <p:spPr>
          <a:xfrm>
            <a:off x="1016000" y="1905000"/>
            <a:ext cx="10160000" cy="1046440"/>
          </a:xfrm>
          <a:prstGeom prst="rect">
            <a:avLst/>
          </a:prstGeom>
          <a:noFill/>
        </p:spPr>
        <p:txBody>
          <a:bodyPr vert="horz" rtlCol="0">
            <a:spAutoFit/>
          </a:bodyPr>
          <a:lstStyle/>
          <a:p>
            <a:pPr algn="ctr"/>
            <a:r>
              <a:rPr lang="en-US" sz="3100"/>
              <a:t>in whatever our heart condemns us; for God is greater than our heart </a:t>
            </a:r>
            <a:r>
              <a:rPr lang="en-US" sz="3100" b="1">
                <a:solidFill>
                  <a:srgbClr val="FF0000"/>
                </a:solidFill>
              </a:rPr>
              <a:t>and knows all things</a:t>
            </a:r>
            <a:r>
              <a:rPr lang="en-US" sz="3100"/>
              <a:t>.</a:t>
            </a:r>
          </a:p>
        </p:txBody>
      </p:sp>
    </p:spTree>
    <p:extLst>
      <p:ext uri="{BB962C8B-B14F-4D97-AF65-F5344CB8AC3E}">
        <p14:creationId xmlns:p14="http://schemas.microsoft.com/office/powerpoint/2010/main" val="67186914"/>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906C5C-AB9D-F140-E52B-E16045F72DA8}"/>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all knowing</a:t>
            </a:r>
          </a:p>
        </p:txBody>
      </p:sp>
      <p:sp>
        <p:nvSpPr>
          <p:cNvPr id="3" name="TextBox 2">
            <a:extLst>
              <a:ext uri="{FF2B5EF4-FFF2-40B4-BE49-F238E27FC236}">
                <a16:creationId xmlns:a16="http://schemas.microsoft.com/office/drawing/2014/main" id="{DDC5D5DE-DDF0-4779-D349-3C89B3C9C5CE}"/>
              </a:ext>
            </a:extLst>
          </p:cNvPr>
          <p:cNvSpPr txBox="1"/>
          <p:nvPr/>
        </p:nvSpPr>
        <p:spPr>
          <a:xfrm>
            <a:off x="0" y="762000"/>
            <a:ext cx="12192000" cy="646331"/>
          </a:xfrm>
          <a:prstGeom prst="rect">
            <a:avLst/>
          </a:prstGeom>
          <a:noFill/>
        </p:spPr>
        <p:txBody>
          <a:bodyPr vert="horz" rtlCol="0">
            <a:spAutoFit/>
          </a:bodyPr>
          <a:lstStyle/>
          <a:p>
            <a:pPr algn="ctr"/>
            <a:r>
              <a:rPr lang="en-US" sz="3600"/>
              <a:t>Job 37:16</a:t>
            </a:r>
          </a:p>
        </p:txBody>
      </p:sp>
      <p:sp>
        <p:nvSpPr>
          <p:cNvPr id="4" name="TextBox 3">
            <a:extLst>
              <a:ext uri="{FF2B5EF4-FFF2-40B4-BE49-F238E27FC236}">
                <a16:creationId xmlns:a16="http://schemas.microsoft.com/office/drawing/2014/main" id="{3672F3AD-104A-4B8E-4B6A-20095832721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14BD575-2150-3F05-23FE-915E810CC17E}"/>
              </a:ext>
            </a:extLst>
          </p:cNvPr>
          <p:cNvSpPr txBox="1"/>
          <p:nvPr/>
        </p:nvSpPr>
        <p:spPr>
          <a:xfrm>
            <a:off x="1016000" y="1905000"/>
            <a:ext cx="10160000" cy="1046440"/>
          </a:xfrm>
          <a:prstGeom prst="rect">
            <a:avLst/>
          </a:prstGeom>
          <a:noFill/>
        </p:spPr>
        <p:txBody>
          <a:bodyPr vert="horz" rtlCol="0">
            <a:spAutoFit/>
          </a:bodyPr>
          <a:lstStyle/>
          <a:p>
            <a:pPr algn="ctr"/>
            <a:r>
              <a:rPr lang="en-US" sz="3100"/>
              <a:t>"Do you know about the layers of the thick clouds, </a:t>
            </a:r>
            <a:r>
              <a:rPr lang="en-US" sz="3100" b="1">
                <a:solidFill>
                  <a:srgbClr val="FF0000"/>
                </a:solidFill>
              </a:rPr>
              <a:t>The wonders of one perfect in knowledge,</a:t>
            </a:r>
          </a:p>
        </p:txBody>
      </p:sp>
    </p:spTree>
    <p:extLst>
      <p:ext uri="{BB962C8B-B14F-4D97-AF65-F5344CB8AC3E}">
        <p14:creationId xmlns:p14="http://schemas.microsoft.com/office/powerpoint/2010/main" val="2309928739"/>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8F2CD0-8BC2-BC21-0FA3-35063DEA1EA5}"/>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all knowing</a:t>
            </a:r>
          </a:p>
        </p:txBody>
      </p:sp>
      <p:sp>
        <p:nvSpPr>
          <p:cNvPr id="3" name="TextBox 2">
            <a:extLst>
              <a:ext uri="{FF2B5EF4-FFF2-40B4-BE49-F238E27FC236}">
                <a16:creationId xmlns:a16="http://schemas.microsoft.com/office/drawing/2014/main" id="{65C4D1D1-3493-2257-ED9F-CC67175EEAC1}"/>
              </a:ext>
            </a:extLst>
          </p:cNvPr>
          <p:cNvSpPr txBox="1"/>
          <p:nvPr/>
        </p:nvSpPr>
        <p:spPr>
          <a:xfrm>
            <a:off x="0" y="762000"/>
            <a:ext cx="12192000" cy="646331"/>
          </a:xfrm>
          <a:prstGeom prst="rect">
            <a:avLst/>
          </a:prstGeom>
          <a:noFill/>
        </p:spPr>
        <p:txBody>
          <a:bodyPr vert="horz" rtlCol="0">
            <a:spAutoFit/>
          </a:bodyPr>
          <a:lstStyle/>
          <a:p>
            <a:pPr algn="ctr"/>
            <a:r>
              <a:rPr lang="en-US" sz="3600"/>
              <a:t>Proverbs 15:3</a:t>
            </a:r>
          </a:p>
        </p:txBody>
      </p:sp>
      <p:sp>
        <p:nvSpPr>
          <p:cNvPr id="4" name="TextBox 3">
            <a:extLst>
              <a:ext uri="{FF2B5EF4-FFF2-40B4-BE49-F238E27FC236}">
                <a16:creationId xmlns:a16="http://schemas.microsoft.com/office/drawing/2014/main" id="{A368A76E-C564-6A0B-3692-F6FAE3C5C2F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AAF19CF-0A07-5DF0-9148-2C1BB9F0BFEB}"/>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The eyes of the LORD are in every place</a:t>
            </a:r>
            <a:r>
              <a:rPr lang="en-US" sz="3100"/>
              <a:t>, Watching the evil and the good.</a:t>
            </a:r>
          </a:p>
        </p:txBody>
      </p:sp>
    </p:spTree>
    <p:extLst>
      <p:ext uri="{BB962C8B-B14F-4D97-AF65-F5344CB8AC3E}">
        <p14:creationId xmlns:p14="http://schemas.microsoft.com/office/powerpoint/2010/main" val="2141583294"/>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EF27F9-2EAE-F49D-27FB-A916CDCC7A32}"/>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all knowing</a:t>
            </a:r>
          </a:p>
        </p:txBody>
      </p:sp>
      <p:sp>
        <p:nvSpPr>
          <p:cNvPr id="3" name="TextBox 2">
            <a:extLst>
              <a:ext uri="{FF2B5EF4-FFF2-40B4-BE49-F238E27FC236}">
                <a16:creationId xmlns:a16="http://schemas.microsoft.com/office/drawing/2014/main" id="{FA0A4D22-818B-8DAA-8592-90E2E616EA84}"/>
              </a:ext>
            </a:extLst>
          </p:cNvPr>
          <p:cNvSpPr txBox="1"/>
          <p:nvPr/>
        </p:nvSpPr>
        <p:spPr>
          <a:xfrm>
            <a:off x="0" y="762000"/>
            <a:ext cx="12192000" cy="646331"/>
          </a:xfrm>
          <a:prstGeom prst="rect">
            <a:avLst/>
          </a:prstGeom>
          <a:noFill/>
        </p:spPr>
        <p:txBody>
          <a:bodyPr vert="horz" rtlCol="0">
            <a:spAutoFit/>
          </a:bodyPr>
          <a:lstStyle/>
          <a:p>
            <a:pPr algn="ctr"/>
            <a:r>
              <a:rPr lang="en-US" sz="3600"/>
              <a:t>Psalm 139:1-4</a:t>
            </a:r>
          </a:p>
        </p:txBody>
      </p:sp>
      <p:sp>
        <p:nvSpPr>
          <p:cNvPr id="4" name="TextBox 3">
            <a:extLst>
              <a:ext uri="{FF2B5EF4-FFF2-40B4-BE49-F238E27FC236}">
                <a16:creationId xmlns:a16="http://schemas.microsoft.com/office/drawing/2014/main" id="{9BBE5D9E-31E4-4263-3B45-46B91D06D62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CEFAF26-F144-89D2-0B8A-E7F05F3A0B9E}"/>
              </a:ext>
            </a:extLst>
          </p:cNvPr>
          <p:cNvSpPr txBox="1"/>
          <p:nvPr/>
        </p:nvSpPr>
        <p:spPr>
          <a:xfrm>
            <a:off x="1016000" y="1905000"/>
            <a:ext cx="10160000" cy="2954655"/>
          </a:xfrm>
          <a:prstGeom prst="rect">
            <a:avLst/>
          </a:prstGeom>
          <a:noFill/>
        </p:spPr>
        <p:txBody>
          <a:bodyPr vert="horz" rtlCol="0">
            <a:spAutoFit/>
          </a:bodyPr>
          <a:lstStyle/>
          <a:p>
            <a:pPr algn="ctr"/>
            <a:r>
              <a:rPr lang="en-US" sz="3100"/>
              <a:t>O LORD, You have searched me and known me. You know when I sit down and when I rise up; You understand my thought from afar. You scrutinize my path and my lying down, And are intimately acquainted with all my ways. Even before there is a word on my tongue, Behold, O LORD, </a:t>
            </a:r>
            <a:r>
              <a:rPr lang="en-US" sz="3100" b="1">
                <a:solidFill>
                  <a:srgbClr val="FF0000"/>
                </a:solidFill>
              </a:rPr>
              <a:t>You know it all</a:t>
            </a:r>
            <a:r>
              <a:rPr lang="en-US" sz="3100"/>
              <a:t>.</a:t>
            </a:r>
          </a:p>
        </p:txBody>
      </p:sp>
    </p:spTree>
    <p:extLst>
      <p:ext uri="{BB962C8B-B14F-4D97-AF65-F5344CB8AC3E}">
        <p14:creationId xmlns:p14="http://schemas.microsoft.com/office/powerpoint/2010/main" val="1211434591"/>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917B59-17D1-8BA8-D699-1F836784FEE8}"/>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all knowing</a:t>
            </a:r>
          </a:p>
        </p:txBody>
      </p:sp>
      <p:sp>
        <p:nvSpPr>
          <p:cNvPr id="3" name="TextBox 2">
            <a:extLst>
              <a:ext uri="{FF2B5EF4-FFF2-40B4-BE49-F238E27FC236}">
                <a16:creationId xmlns:a16="http://schemas.microsoft.com/office/drawing/2014/main" id="{D96F8356-6676-2E6D-8421-124840AEDB74}"/>
              </a:ext>
            </a:extLst>
          </p:cNvPr>
          <p:cNvSpPr txBox="1"/>
          <p:nvPr/>
        </p:nvSpPr>
        <p:spPr>
          <a:xfrm>
            <a:off x="0" y="762000"/>
            <a:ext cx="12192000" cy="646331"/>
          </a:xfrm>
          <a:prstGeom prst="rect">
            <a:avLst/>
          </a:prstGeom>
          <a:noFill/>
        </p:spPr>
        <p:txBody>
          <a:bodyPr vert="horz" rtlCol="0">
            <a:spAutoFit/>
          </a:bodyPr>
          <a:lstStyle/>
          <a:p>
            <a:pPr algn="ctr"/>
            <a:r>
              <a:rPr lang="en-US" sz="3600"/>
              <a:t>Psalm 147:4-5</a:t>
            </a:r>
          </a:p>
        </p:txBody>
      </p:sp>
      <p:sp>
        <p:nvSpPr>
          <p:cNvPr id="4" name="TextBox 3">
            <a:extLst>
              <a:ext uri="{FF2B5EF4-FFF2-40B4-BE49-F238E27FC236}">
                <a16:creationId xmlns:a16="http://schemas.microsoft.com/office/drawing/2014/main" id="{0F54AB1F-6556-2AB9-EC7F-C12B60BDC43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3C8B503-AE62-61B0-C18A-E319DB105266}"/>
              </a:ext>
            </a:extLst>
          </p:cNvPr>
          <p:cNvSpPr txBox="1"/>
          <p:nvPr/>
        </p:nvSpPr>
        <p:spPr>
          <a:xfrm>
            <a:off x="1016000" y="1905000"/>
            <a:ext cx="10160000" cy="1523494"/>
          </a:xfrm>
          <a:prstGeom prst="rect">
            <a:avLst/>
          </a:prstGeom>
          <a:noFill/>
        </p:spPr>
        <p:txBody>
          <a:bodyPr vert="horz" rtlCol="0">
            <a:spAutoFit/>
          </a:bodyPr>
          <a:lstStyle/>
          <a:p>
            <a:pPr algn="ctr"/>
            <a:r>
              <a:rPr lang="en-US" sz="3100"/>
              <a:t>He counts the number of the stars; He gives names to all of them. Great is our Lord and abundant in strength; </a:t>
            </a:r>
            <a:r>
              <a:rPr lang="en-US" sz="3100" b="1">
                <a:solidFill>
                  <a:srgbClr val="FF0000"/>
                </a:solidFill>
              </a:rPr>
              <a:t>His understanding is infinite</a:t>
            </a:r>
            <a:r>
              <a:rPr lang="en-US" sz="3100"/>
              <a:t>.</a:t>
            </a:r>
          </a:p>
        </p:txBody>
      </p:sp>
    </p:spTree>
    <p:extLst>
      <p:ext uri="{BB962C8B-B14F-4D97-AF65-F5344CB8AC3E}">
        <p14:creationId xmlns:p14="http://schemas.microsoft.com/office/powerpoint/2010/main" val="4020650378"/>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52FAB7-BED3-B254-8A59-01ABA16A509A}"/>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all knowing</a:t>
            </a:r>
          </a:p>
        </p:txBody>
      </p:sp>
      <p:sp>
        <p:nvSpPr>
          <p:cNvPr id="3" name="TextBox 2">
            <a:extLst>
              <a:ext uri="{FF2B5EF4-FFF2-40B4-BE49-F238E27FC236}">
                <a16:creationId xmlns:a16="http://schemas.microsoft.com/office/drawing/2014/main" id="{5BC54032-A226-FE0F-7398-A6BE2734DB7C}"/>
              </a:ext>
            </a:extLst>
          </p:cNvPr>
          <p:cNvSpPr txBox="1"/>
          <p:nvPr/>
        </p:nvSpPr>
        <p:spPr>
          <a:xfrm>
            <a:off x="0" y="762000"/>
            <a:ext cx="12192000" cy="646331"/>
          </a:xfrm>
          <a:prstGeom prst="rect">
            <a:avLst/>
          </a:prstGeom>
          <a:noFill/>
        </p:spPr>
        <p:txBody>
          <a:bodyPr vert="horz" rtlCol="0">
            <a:spAutoFit/>
          </a:bodyPr>
          <a:lstStyle/>
          <a:p>
            <a:pPr algn="ctr"/>
            <a:r>
              <a:rPr lang="en-US" sz="3600"/>
              <a:t>First Peter 1:2</a:t>
            </a:r>
          </a:p>
        </p:txBody>
      </p:sp>
      <p:sp>
        <p:nvSpPr>
          <p:cNvPr id="4" name="TextBox 3">
            <a:extLst>
              <a:ext uri="{FF2B5EF4-FFF2-40B4-BE49-F238E27FC236}">
                <a16:creationId xmlns:a16="http://schemas.microsoft.com/office/drawing/2014/main" id="{07022143-03E7-F4B8-BF49-81C54BE5D52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15BAB69-BAE9-A7F3-9880-8E6B96787EE0}"/>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according to the foreknowledge of God the Father</a:t>
            </a:r>
            <a:r>
              <a:rPr lang="en-US" sz="3100"/>
              <a:t>, by the sanctifying work of the Spirit, to obey Jesus Christ and be sprinkled with His blood: May grace and peace be yours in the fullest measure.</a:t>
            </a:r>
          </a:p>
        </p:txBody>
      </p:sp>
    </p:spTree>
    <p:extLst>
      <p:ext uri="{BB962C8B-B14F-4D97-AF65-F5344CB8AC3E}">
        <p14:creationId xmlns:p14="http://schemas.microsoft.com/office/powerpoint/2010/main" val="2755058273"/>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14C606-9E85-F2CE-ACD4-AC199A247D57}"/>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all knowing</a:t>
            </a:r>
          </a:p>
        </p:txBody>
      </p:sp>
      <p:sp>
        <p:nvSpPr>
          <p:cNvPr id="3" name="TextBox 2">
            <a:extLst>
              <a:ext uri="{FF2B5EF4-FFF2-40B4-BE49-F238E27FC236}">
                <a16:creationId xmlns:a16="http://schemas.microsoft.com/office/drawing/2014/main" id="{B8104107-3DB9-08F0-2905-878A5E9BFB68}"/>
              </a:ext>
            </a:extLst>
          </p:cNvPr>
          <p:cNvSpPr txBox="1"/>
          <p:nvPr/>
        </p:nvSpPr>
        <p:spPr>
          <a:xfrm>
            <a:off x="0" y="762000"/>
            <a:ext cx="12192000" cy="646331"/>
          </a:xfrm>
          <a:prstGeom prst="rect">
            <a:avLst/>
          </a:prstGeom>
          <a:noFill/>
        </p:spPr>
        <p:txBody>
          <a:bodyPr vert="horz" rtlCol="0">
            <a:spAutoFit/>
          </a:bodyPr>
          <a:lstStyle/>
          <a:p>
            <a:pPr algn="ctr"/>
            <a:r>
              <a:rPr lang="en-US" sz="3600"/>
              <a:t>The Didache 3:10</a:t>
            </a:r>
          </a:p>
        </p:txBody>
      </p:sp>
      <p:sp>
        <p:nvSpPr>
          <p:cNvPr id="4" name="TextBox 3">
            <a:extLst>
              <a:ext uri="{FF2B5EF4-FFF2-40B4-BE49-F238E27FC236}">
                <a16:creationId xmlns:a16="http://schemas.microsoft.com/office/drawing/2014/main" id="{2742FDBF-7853-82BF-E608-57FBD1D628E6}"/>
              </a:ext>
            </a:extLst>
          </p:cNvPr>
          <p:cNvSpPr txBox="1"/>
          <p:nvPr/>
        </p:nvSpPr>
        <p:spPr>
          <a:xfrm>
            <a:off x="0" y="1270000"/>
            <a:ext cx="12192000" cy="400110"/>
          </a:xfrm>
          <a:prstGeom prst="rect">
            <a:avLst/>
          </a:prstGeom>
          <a:noFill/>
        </p:spPr>
        <p:txBody>
          <a:bodyPr vert="horz" rtlCol="0">
            <a:spAutoFit/>
          </a:bodyPr>
          <a:lstStyle/>
          <a:p>
            <a:pPr algn="ctr"/>
            <a:r>
              <a:rPr lang="en-US" sz="2000"/>
              <a:t>(G.C. Allen Translation)</a:t>
            </a:r>
          </a:p>
        </p:txBody>
      </p:sp>
      <p:sp>
        <p:nvSpPr>
          <p:cNvPr id="5" name="TextBox 4">
            <a:extLst>
              <a:ext uri="{FF2B5EF4-FFF2-40B4-BE49-F238E27FC236}">
                <a16:creationId xmlns:a16="http://schemas.microsoft.com/office/drawing/2014/main" id="{C41EA72A-9324-3E57-9FAA-B1B400BA98F2}"/>
              </a:ext>
            </a:extLst>
          </p:cNvPr>
          <p:cNvSpPr txBox="1"/>
          <p:nvPr/>
        </p:nvSpPr>
        <p:spPr>
          <a:xfrm>
            <a:off x="1016000" y="1905000"/>
            <a:ext cx="10160000" cy="1046440"/>
          </a:xfrm>
          <a:prstGeom prst="rect">
            <a:avLst/>
          </a:prstGeom>
          <a:noFill/>
        </p:spPr>
        <p:txBody>
          <a:bodyPr vert="horz" rtlCol="0">
            <a:spAutoFit/>
          </a:bodyPr>
          <a:lstStyle/>
          <a:p>
            <a:pPr algn="ctr"/>
            <a:r>
              <a:rPr lang="en-US" sz="3100"/>
              <a:t>The events that befall thee thou shalt accept as good, knowing that </a:t>
            </a:r>
            <a:r>
              <a:rPr lang="en-US" sz="3100" b="1">
                <a:solidFill>
                  <a:srgbClr val="FF0000"/>
                </a:solidFill>
              </a:rPr>
              <a:t>nothing happens without God</a:t>
            </a:r>
            <a:r>
              <a:rPr lang="en-US" sz="3100"/>
              <a:t>.</a:t>
            </a:r>
          </a:p>
        </p:txBody>
      </p:sp>
    </p:spTree>
    <p:extLst>
      <p:ext uri="{BB962C8B-B14F-4D97-AF65-F5344CB8AC3E}">
        <p14:creationId xmlns:p14="http://schemas.microsoft.com/office/powerpoint/2010/main" val="1329133136"/>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AA58B1-C932-E39D-2AD5-D8273E2B89C8}"/>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all knowing</a:t>
            </a:r>
          </a:p>
        </p:txBody>
      </p:sp>
      <p:sp>
        <p:nvSpPr>
          <p:cNvPr id="3" name="TextBox 2">
            <a:extLst>
              <a:ext uri="{FF2B5EF4-FFF2-40B4-BE49-F238E27FC236}">
                <a16:creationId xmlns:a16="http://schemas.microsoft.com/office/drawing/2014/main" id="{180248C4-8755-B1CD-6B59-50866BE53B2E}"/>
              </a:ext>
            </a:extLst>
          </p:cNvPr>
          <p:cNvSpPr txBox="1"/>
          <p:nvPr/>
        </p:nvSpPr>
        <p:spPr>
          <a:xfrm>
            <a:off x="0" y="762000"/>
            <a:ext cx="12192000" cy="646331"/>
          </a:xfrm>
          <a:prstGeom prst="rect">
            <a:avLst/>
          </a:prstGeom>
          <a:noFill/>
        </p:spPr>
        <p:txBody>
          <a:bodyPr vert="horz" rtlCol="0">
            <a:spAutoFit/>
          </a:bodyPr>
          <a:lstStyle/>
          <a:p>
            <a:pPr algn="ctr"/>
            <a:r>
              <a:rPr lang="en-US" sz="3600"/>
              <a:t>Wisdom of Solomon [Book of Wisdom] 1:7-9</a:t>
            </a:r>
          </a:p>
        </p:txBody>
      </p:sp>
      <p:sp>
        <p:nvSpPr>
          <p:cNvPr id="4" name="TextBox 3">
            <a:extLst>
              <a:ext uri="{FF2B5EF4-FFF2-40B4-BE49-F238E27FC236}">
                <a16:creationId xmlns:a16="http://schemas.microsoft.com/office/drawing/2014/main" id="{5FD65B83-AB82-9CBE-395E-EF70F44D2366}"/>
              </a:ext>
            </a:extLst>
          </p:cNvPr>
          <p:cNvSpPr txBox="1"/>
          <p:nvPr/>
        </p:nvSpPr>
        <p:spPr>
          <a:xfrm>
            <a:off x="0" y="1270000"/>
            <a:ext cx="12192000" cy="400110"/>
          </a:xfrm>
          <a:prstGeom prst="rect">
            <a:avLst/>
          </a:prstGeom>
          <a:noFill/>
        </p:spPr>
        <p:txBody>
          <a:bodyPr vert="horz" rtlCol="0">
            <a:spAutoFit/>
          </a:bodyPr>
          <a:lstStyle/>
          <a:p>
            <a:pPr algn="ctr"/>
            <a:r>
              <a:rPr lang="en-US" sz="2000"/>
              <a:t>(NABRE, New American Bible Revised Edition)</a:t>
            </a:r>
          </a:p>
        </p:txBody>
      </p:sp>
      <p:sp>
        <p:nvSpPr>
          <p:cNvPr id="5" name="TextBox 4">
            <a:extLst>
              <a:ext uri="{FF2B5EF4-FFF2-40B4-BE49-F238E27FC236}">
                <a16:creationId xmlns:a16="http://schemas.microsoft.com/office/drawing/2014/main" id="{A7C23325-6AEF-66E3-681D-7EDA61E4E6E0}"/>
              </a:ext>
            </a:extLst>
          </p:cNvPr>
          <p:cNvSpPr txBox="1"/>
          <p:nvPr/>
        </p:nvSpPr>
        <p:spPr>
          <a:xfrm>
            <a:off x="1016000" y="1905000"/>
            <a:ext cx="10160000" cy="3431709"/>
          </a:xfrm>
          <a:prstGeom prst="rect">
            <a:avLst/>
          </a:prstGeom>
          <a:noFill/>
        </p:spPr>
        <p:txBody>
          <a:bodyPr vert="horz" rtlCol="0">
            <a:spAutoFit/>
          </a:bodyPr>
          <a:lstStyle/>
          <a:p>
            <a:pPr algn="ctr"/>
            <a:r>
              <a:rPr lang="en-US" sz="3100"/>
              <a:t>For the spirit of the Lord fills the world, is all-embracing, </a:t>
            </a:r>
            <a:r>
              <a:rPr lang="en-US" sz="3100" b="1">
                <a:solidFill>
                  <a:srgbClr val="FF0000"/>
                </a:solidFill>
              </a:rPr>
              <a:t>and knows whatever is said</a:t>
            </a:r>
            <a:r>
              <a:rPr lang="en-US" sz="3100"/>
              <a:t>. Therefore those who utter wicked things will not go unnoticed,nor will chastising condemnation pass them by. For the devices of the wicked shall be scrutinized, and the sound of their words shall reach the Lord, for the chastisement of their transgressions;</a:t>
            </a:r>
          </a:p>
        </p:txBody>
      </p:sp>
    </p:spTree>
    <p:extLst>
      <p:ext uri="{BB962C8B-B14F-4D97-AF65-F5344CB8AC3E}">
        <p14:creationId xmlns:p14="http://schemas.microsoft.com/office/powerpoint/2010/main" val="870132935"/>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AB87C-7AFA-22F3-D1E4-F4981BEEE743}"/>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cannot change</a:t>
            </a:r>
          </a:p>
        </p:txBody>
      </p:sp>
      <p:sp>
        <p:nvSpPr>
          <p:cNvPr id="3" name="Subtitle 2">
            <a:extLst>
              <a:ext uri="{FF2B5EF4-FFF2-40B4-BE49-F238E27FC236}">
                <a16:creationId xmlns:a16="http://schemas.microsoft.com/office/drawing/2014/main" id="{01DFB0B5-ACD3-8202-6211-0D3F45CEA38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86134181"/>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EAAECC-F927-8C3A-3BA5-F8ACE65542EC}"/>
              </a:ext>
            </a:extLst>
          </p:cNvPr>
          <p:cNvSpPr txBox="1"/>
          <p:nvPr/>
        </p:nvSpPr>
        <p:spPr>
          <a:xfrm>
            <a:off x="127000" y="127000"/>
            <a:ext cx="7315200" cy="276999"/>
          </a:xfrm>
          <a:prstGeom prst="rect">
            <a:avLst/>
          </a:prstGeom>
          <a:noFill/>
        </p:spPr>
        <p:txBody>
          <a:bodyPr vert="horz" lIns="0" tIns="0" rIns="0" bIns="0" rtlCol="0">
            <a:spAutoFit/>
          </a:bodyPr>
          <a:lstStyle/>
          <a:p>
            <a:r>
              <a:rPr lang="en-US"/>
              <a:t>YHVH cannot change</a:t>
            </a:r>
          </a:p>
        </p:txBody>
      </p:sp>
      <p:sp>
        <p:nvSpPr>
          <p:cNvPr id="3" name="TextBox 2">
            <a:extLst>
              <a:ext uri="{FF2B5EF4-FFF2-40B4-BE49-F238E27FC236}">
                <a16:creationId xmlns:a16="http://schemas.microsoft.com/office/drawing/2014/main" id="{F287427D-3241-89D1-F092-A84930A15E68}"/>
              </a:ext>
            </a:extLst>
          </p:cNvPr>
          <p:cNvSpPr txBox="1"/>
          <p:nvPr/>
        </p:nvSpPr>
        <p:spPr>
          <a:xfrm>
            <a:off x="0" y="762000"/>
            <a:ext cx="12192000" cy="646331"/>
          </a:xfrm>
          <a:prstGeom prst="rect">
            <a:avLst/>
          </a:prstGeom>
          <a:noFill/>
        </p:spPr>
        <p:txBody>
          <a:bodyPr vert="horz" rtlCol="0">
            <a:spAutoFit/>
          </a:bodyPr>
          <a:lstStyle/>
          <a:p>
            <a:pPr algn="ctr"/>
            <a:r>
              <a:rPr lang="en-US" sz="3600"/>
              <a:t>James 1:17</a:t>
            </a:r>
          </a:p>
        </p:txBody>
      </p:sp>
      <p:sp>
        <p:nvSpPr>
          <p:cNvPr id="4" name="TextBox 3">
            <a:extLst>
              <a:ext uri="{FF2B5EF4-FFF2-40B4-BE49-F238E27FC236}">
                <a16:creationId xmlns:a16="http://schemas.microsoft.com/office/drawing/2014/main" id="{07F635BC-F54C-21E0-1D76-0D78484DF67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003B1D1-9165-7D35-1FC6-020957898CF4}"/>
              </a:ext>
            </a:extLst>
          </p:cNvPr>
          <p:cNvSpPr txBox="1"/>
          <p:nvPr/>
        </p:nvSpPr>
        <p:spPr>
          <a:xfrm>
            <a:off x="1016000" y="1905000"/>
            <a:ext cx="10160000" cy="1523494"/>
          </a:xfrm>
          <a:prstGeom prst="rect">
            <a:avLst/>
          </a:prstGeom>
          <a:noFill/>
        </p:spPr>
        <p:txBody>
          <a:bodyPr vert="horz" rtlCol="0">
            <a:spAutoFit/>
          </a:bodyPr>
          <a:lstStyle/>
          <a:p>
            <a:pPr algn="ctr"/>
            <a:r>
              <a:rPr lang="en-US" sz="3100"/>
              <a:t>Every good thing given and every perfect gift is from above, coming down from the Father of lights, </a:t>
            </a:r>
            <a:r>
              <a:rPr lang="en-US" sz="3100" b="1">
                <a:solidFill>
                  <a:srgbClr val="FF0000"/>
                </a:solidFill>
              </a:rPr>
              <a:t>with whom there is no variation or shifting shadow</a:t>
            </a:r>
            <a:r>
              <a:rPr lang="en-US" sz="3100"/>
              <a:t>.</a:t>
            </a:r>
          </a:p>
        </p:txBody>
      </p:sp>
    </p:spTree>
    <p:extLst>
      <p:ext uri="{BB962C8B-B14F-4D97-AF65-F5344CB8AC3E}">
        <p14:creationId xmlns:p14="http://schemas.microsoft.com/office/powerpoint/2010/main" val="2649356774"/>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8DC5CE-262A-6F3F-949D-5C3B595D0AF9}"/>
              </a:ext>
            </a:extLst>
          </p:cNvPr>
          <p:cNvSpPr txBox="1"/>
          <p:nvPr/>
        </p:nvSpPr>
        <p:spPr>
          <a:xfrm>
            <a:off x="127000" y="127000"/>
            <a:ext cx="7315200" cy="276999"/>
          </a:xfrm>
          <a:prstGeom prst="rect">
            <a:avLst/>
          </a:prstGeom>
          <a:noFill/>
        </p:spPr>
        <p:txBody>
          <a:bodyPr vert="horz" lIns="0" tIns="0" rIns="0" bIns="0" rtlCol="0">
            <a:spAutoFit/>
          </a:bodyPr>
          <a:lstStyle/>
          <a:p>
            <a:r>
              <a:rPr lang="en-US"/>
              <a:t>YHVH cannot change</a:t>
            </a:r>
          </a:p>
        </p:txBody>
      </p:sp>
      <p:sp>
        <p:nvSpPr>
          <p:cNvPr id="3" name="TextBox 2">
            <a:extLst>
              <a:ext uri="{FF2B5EF4-FFF2-40B4-BE49-F238E27FC236}">
                <a16:creationId xmlns:a16="http://schemas.microsoft.com/office/drawing/2014/main" id="{8E626948-2354-1BB0-DB80-F06DE6009E5C}"/>
              </a:ext>
            </a:extLst>
          </p:cNvPr>
          <p:cNvSpPr txBox="1"/>
          <p:nvPr/>
        </p:nvSpPr>
        <p:spPr>
          <a:xfrm>
            <a:off x="0" y="762000"/>
            <a:ext cx="12192000" cy="646331"/>
          </a:xfrm>
          <a:prstGeom prst="rect">
            <a:avLst/>
          </a:prstGeom>
          <a:noFill/>
        </p:spPr>
        <p:txBody>
          <a:bodyPr vert="horz" rtlCol="0">
            <a:spAutoFit/>
          </a:bodyPr>
          <a:lstStyle/>
          <a:p>
            <a:pPr algn="ctr"/>
            <a:r>
              <a:rPr lang="en-US" sz="3600"/>
              <a:t>Malachi 3:6</a:t>
            </a:r>
          </a:p>
        </p:txBody>
      </p:sp>
      <p:sp>
        <p:nvSpPr>
          <p:cNvPr id="4" name="TextBox 3">
            <a:extLst>
              <a:ext uri="{FF2B5EF4-FFF2-40B4-BE49-F238E27FC236}">
                <a16:creationId xmlns:a16="http://schemas.microsoft.com/office/drawing/2014/main" id="{A45C3D8C-959C-1DFE-4A63-33BAC76C58A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242E316-F0FF-C10F-3523-437D5AAEF788}"/>
              </a:ext>
            </a:extLst>
          </p:cNvPr>
          <p:cNvSpPr txBox="1"/>
          <p:nvPr/>
        </p:nvSpPr>
        <p:spPr>
          <a:xfrm>
            <a:off x="1016000" y="1905000"/>
            <a:ext cx="10160000" cy="1046440"/>
          </a:xfrm>
          <a:prstGeom prst="rect">
            <a:avLst/>
          </a:prstGeom>
          <a:noFill/>
        </p:spPr>
        <p:txBody>
          <a:bodyPr vert="horz" rtlCol="0">
            <a:spAutoFit/>
          </a:bodyPr>
          <a:lstStyle/>
          <a:p>
            <a:pPr algn="ctr"/>
            <a:r>
              <a:rPr lang="en-US" sz="3100"/>
              <a:t>"</a:t>
            </a:r>
            <a:r>
              <a:rPr lang="en-US" sz="3100" b="1">
                <a:solidFill>
                  <a:srgbClr val="FF0000"/>
                </a:solidFill>
              </a:rPr>
              <a:t>For I, the LORD, do not change;</a:t>
            </a:r>
            <a:r>
              <a:rPr lang="en-US" sz="3100"/>
              <a:t> therefore you, O sons of Jacob, are not consumed.</a:t>
            </a:r>
          </a:p>
        </p:txBody>
      </p:sp>
    </p:spTree>
    <p:extLst>
      <p:ext uri="{BB962C8B-B14F-4D97-AF65-F5344CB8AC3E}">
        <p14:creationId xmlns:p14="http://schemas.microsoft.com/office/powerpoint/2010/main" val="3972027194"/>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BDB7D7-E125-5F18-8706-EA614F65AFC0}"/>
              </a:ext>
            </a:extLst>
          </p:cNvPr>
          <p:cNvSpPr txBox="1"/>
          <p:nvPr/>
        </p:nvSpPr>
        <p:spPr>
          <a:xfrm>
            <a:off x="127000" y="127000"/>
            <a:ext cx="7315200" cy="276999"/>
          </a:xfrm>
          <a:prstGeom prst="rect">
            <a:avLst/>
          </a:prstGeom>
          <a:noFill/>
        </p:spPr>
        <p:txBody>
          <a:bodyPr vert="horz" lIns="0" tIns="0" rIns="0" bIns="0" rtlCol="0">
            <a:spAutoFit/>
          </a:bodyPr>
          <a:lstStyle/>
          <a:p>
            <a:r>
              <a:rPr lang="en-US"/>
              <a:t>YHVH cannot change</a:t>
            </a:r>
          </a:p>
        </p:txBody>
      </p:sp>
      <p:sp>
        <p:nvSpPr>
          <p:cNvPr id="3" name="TextBox 2">
            <a:extLst>
              <a:ext uri="{FF2B5EF4-FFF2-40B4-BE49-F238E27FC236}">
                <a16:creationId xmlns:a16="http://schemas.microsoft.com/office/drawing/2014/main" id="{8E284AA9-43BE-D3D4-9AA6-D111F36C78B5}"/>
              </a:ext>
            </a:extLst>
          </p:cNvPr>
          <p:cNvSpPr txBox="1"/>
          <p:nvPr/>
        </p:nvSpPr>
        <p:spPr>
          <a:xfrm>
            <a:off x="0" y="762000"/>
            <a:ext cx="12192000" cy="646331"/>
          </a:xfrm>
          <a:prstGeom prst="rect">
            <a:avLst/>
          </a:prstGeom>
          <a:noFill/>
        </p:spPr>
        <p:txBody>
          <a:bodyPr vert="horz" rtlCol="0">
            <a:spAutoFit/>
          </a:bodyPr>
          <a:lstStyle/>
          <a:p>
            <a:pPr algn="ctr"/>
            <a:r>
              <a:rPr lang="en-US" sz="3600"/>
              <a:t>Psalm 102:27</a:t>
            </a:r>
          </a:p>
        </p:txBody>
      </p:sp>
      <p:sp>
        <p:nvSpPr>
          <p:cNvPr id="4" name="TextBox 3">
            <a:extLst>
              <a:ext uri="{FF2B5EF4-FFF2-40B4-BE49-F238E27FC236}">
                <a16:creationId xmlns:a16="http://schemas.microsoft.com/office/drawing/2014/main" id="{BC44D3FB-57E1-D034-8565-E2CAF6023C5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54C8B76-D183-23BF-015C-B2C68C02D4B9}"/>
              </a:ext>
            </a:extLst>
          </p:cNvPr>
          <p:cNvSpPr txBox="1"/>
          <p:nvPr/>
        </p:nvSpPr>
        <p:spPr>
          <a:xfrm>
            <a:off x="1016000" y="1905000"/>
            <a:ext cx="10160000" cy="1046440"/>
          </a:xfrm>
          <a:prstGeom prst="rect">
            <a:avLst/>
          </a:prstGeom>
          <a:noFill/>
        </p:spPr>
        <p:txBody>
          <a:bodyPr vert="horz" rtlCol="0">
            <a:spAutoFit/>
          </a:bodyPr>
          <a:lstStyle/>
          <a:p>
            <a:pPr algn="ctr"/>
            <a:r>
              <a:rPr lang="en-US" sz="3100"/>
              <a:t>"</a:t>
            </a:r>
            <a:r>
              <a:rPr lang="en-US" sz="3100" b="1">
                <a:solidFill>
                  <a:srgbClr val="FF0000"/>
                </a:solidFill>
              </a:rPr>
              <a:t>But You are the same</a:t>
            </a:r>
            <a:r>
              <a:rPr lang="en-US" sz="3100"/>
              <a:t>, And Your years will not come to an end.</a:t>
            </a:r>
          </a:p>
        </p:txBody>
      </p:sp>
    </p:spTree>
    <p:extLst>
      <p:ext uri="{BB962C8B-B14F-4D97-AF65-F5344CB8AC3E}">
        <p14:creationId xmlns:p14="http://schemas.microsoft.com/office/powerpoint/2010/main" val="2763525614"/>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90A75-92D8-9EC6-1008-4AF4C587C675}"/>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invisible</a:t>
            </a:r>
          </a:p>
        </p:txBody>
      </p:sp>
      <p:sp>
        <p:nvSpPr>
          <p:cNvPr id="3" name="Subtitle 2">
            <a:extLst>
              <a:ext uri="{FF2B5EF4-FFF2-40B4-BE49-F238E27FC236}">
                <a16:creationId xmlns:a16="http://schemas.microsoft.com/office/drawing/2014/main" id="{C434267B-FE27-AD91-B160-BEFA2FC2197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761341"/>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791D1F-3C75-3ABD-67B5-84B2125B211B}"/>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invisible</a:t>
            </a:r>
          </a:p>
        </p:txBody>
      </p:sp>
      <p:sp>
        <p:nvSpPr>
          <p:cNvPr id="3" name="TextBox 2">
            <a:extLst>
              <a:ext uri="{FF2B5EF4-FFF2-40B4-BE49-F238E27FC236}">
                <a16:creationId xmlns:a16="http://schemas.microsoft.com/office/drawing/2014/main" id="{9578A0D8-86A7-5FFA-907B-8BFF1479918E}"/>
              </a:ext>
            </a:extLst>
          </p:cNvPr>
          <p:cNvSpPr txBox="1"/>
          <p:nvPr/>
        </p:nvSpPr>
        <p:spPr>
          <a:xfrm>
            <a:off x="0" y="762000"/>
            <a:ext cx="12192000" cy="646331"/>
          </a:xfrm>
          <a:prstGeom prst="rect">
            <a:avLst/>
          </a:prstGeom>
          <a:noFill/>
        </p:spPr>
        <p:txBody>
          <a:bodyPr vert="horz" rtlCol="0">
            <a:spAutoFit/>
          </a:bodyPr>
          <a:lstStyle/>
          <a:p>
            <a:pPr algn="ctr"/>
            <a:r>
              <a:rPr lang="en-US" sz="3600"/>
              <a:t>Colossians 1:15</a:t>
            </a:r>
          </a:p>
        </p:txBody>
      </p:sp>
      <p:sp>
        <p:nvSpPr>
          <p:cNvPr id="4" name="TextBox 3">
            <a:extLst>
              <a:ext uri="{FF2B5EF4-FFF2-40B4-BE49-F238E27FC236}">
                <a16:creationId xmlns:a16="http://schemas.microsoft.com/office/drawing/2014/main" id="{B3ABAE98-B460-ACD9-5C31-E96ABF719E7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982DE2D-63D5-C9D5-143A-253F99BBA74B}"/>
              </a:ext>
            </a:extLst>
          </p:cNvPr>
          <p:cNvSpPr txBox="1"/>
          <p:nvPr/>
        </p:nvSpPr>
        <p:spPr>
          <a:xfrm>
            <a:off x="1016000" y="1905000"/>
            <a:ext cx="10160000" cy="1046440"/>
          </a:xfrm>
          <a:prstGeom prst="rect">
            <a:avLst/>
          </a:prstGeom>
          <a:noFill/>
        </p:spPr>
        <p:txBody>
          <a:bodyPr vert="horz" rtlCol="0">
            <a:spAutoFit/>
          </a:bodyPr>
          <a:lstStyle/>
          <a:p>
            <a:pPr algn="ctr"/>
            <a:r>
              <a:rPr lang="en-US" sz="3100"/>
              <a:t>He is the image of the </a:t>
            </a:r>
            <a:r>
              <a:rPr lang="en-US" sz="3100" b="1">
                <a:solidFill>
                  <a:srgbClr val="FF0000"/>
                </a:solidFill>
              </a:rPr>
              <a:t>invisible</a:t>
            </a:r>
            <a:r>
              <a:rPr lang="en-US" sz="3100"/>
              <a:t> God, the firstborn of all creation.</a:t>
            </a:r>
          </a:p>
        </p:txBody>
      </p:sp>
    </p:spTree>
    <p:extLst>
      <p:ext uri="{BB962C8B-B14F-4D97-AF65-F5344CB8AC3E}">
        <p14:creationId xmlns:p14="http://schemas.microsoft.com/office/powerpoint/2010/main" val="3688884996"/>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5315EC-0CB2-B9F0-6D71-C563C64FC4E4}"/>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invisible</a:t>
            </a:r>
          </a:p>
        </p:txBody>
      </p:sp>
      <p:sp>
        <p:nvSpPr>
          <p:cNvPr id="3" name="TextBox 2">
            <a:extLst>
              <a:ext uri="{FF2B5EF4-FFF2-40B4-BE49-F238E27FC236}">
                <a16:creationId xmlns:a16="http://schemas.microsoft.com/office/drawing/2014/main" id="{9CE9F0D6-793D-C0D3-BF5C-4424BC630C23}"/>
              </a:ext>
            </a:extLst>
          </p:cNvPr>
          <p:cNvSpPr txBox="1"/>
          <p:nvPr/>
        </p:nvSpPr>
        <p:spPr>
          <a:xfrm>
            <a:off x="0" y="762000"/>
            <a:ext cx="12192000" cy="646331"/>
          </a:xfrm>
          <a:prstGeom prst="rect">
            <a:avLst/>
          </a:prstGeom>
          <a:noFill/>
        </p:spPr>
        <p:txBody>
          <a:bodyPr vert="horz" rtlCol="0">
            <a:spAutoFit/>
          </a:bodyPr>
          <a:lstStyle/>
          <a:p>
            <a:pPr algn="ctr"/>
            <a:r>
              <a:rPr lang="en-US" sz="3600"/>
              <a:t>First Timothy 6:16-17</a:t>
            </a:r>
          </a:p>
        </p:txBody>
      </p:sp>
      <p:sp>
        <p:nvSpPr>
          <p:cNvPr id="4" name="TextBox 3">
            <a:extLst>
              <a:ext uri="{FF2B5EF4-FFF2-40B4-BE49-F238E27FC236}">
                <a16:creationId xmlns:a16="http://schemas.microsoft.com/office/drawing/2014/main" id="{46AE8227-4BF2-2981-EB1F-EA306E55D57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4C8E890-43C6-E70E-786E-297A65BCBFDA}"/>
              </a:ext>
            </a:extLst>
          </p:cNvPr>
          <p:cNvSpPr txBox="1"/>
          <p:nvPr/>
        </p:nvSpPr>
        <p:spPr>
          <a:xfrm>
            <a:off x="1016000" y="1905000"/>
            <a:ext cx="10160000" cy="2954655"/>
          </a:xfrm>
          <a:prstGeom prst="rect">
            <a:avLst/>
          </a:prstGeom>
          <a:noFill/>
        </p:spPr>
        <p:txBody>
          <a:bodyPr vert="horz" rtlCol="0">
            <a:spAutoFit/>
          </a:bodyPr>
          <a:lstStyle/>
          <a:p>
            <a:pPr algn="ctr"/>
            <a:r>
              <a:rPr lang="en-US" sz="3100"/>
              <a:t>who alone possesses </a:t>
            </a:r>
            <a:r>
              <a:rPr lang="en-US" sz="3100" b="1">
                <a:solidFill>
                  <a:srgbClr val="FF0000"/>
                </a:solidFill>
              </a:rPr>
              <a:t>immortality</a:t>
            </a:r>
            <a:r>
              <a:rPr lang="en-US" sz="3100"/>
              <a:t> and dwells in unapproachable light, whom no man has seen or can see. To Him be honor and eternal dominion! Amen. Instruct those who are rich in this present world not to be conceited or to fix their hope on the uncertainty of riches, but on God, who richly supplies us with all things to enjoy.</a:t>
            </a:r>
          </a:p>
        </p:txBody>
      </p:sp>
    </p:spTree>
    <p:extLst>
      <p:ext uri="{BB962C8B-B14F-4D97-AF65-F5344CB8AC3E}">
        <p14:creationId xmlns:p14="http://schemas.microsoft.com/office/powerpoint/2010/main" val="2945831822"/>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1080BC-A821-DB92-78C7-08A51FC20C05}"/>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invisible</a:t>
            </a:r>
          </a:p>
        </p:txBody>
      </p:sp>
      <p:sp>
        <p:nvSpPr>
          <p:cNvPr id="3" name="TextBox 2">
            <a:extLst>
              <a:ext uri="{FF2B5EF4-FFF2-40B4-BE49-F238E27FC236}">
                <a16:creationId xmlns:a16="http://schemas.microsoft.com/office/drawing/2014/main" id="{F47AFFE7-626A-6A97-C7CF-F631CDB481D9}"/>
              </a:ext>
            </a:extLst>
          </p:cNvPr>
          <p:cNvSpPr txBox="1"/>
          <p:nvPr/>
        </p:nvSpPr>
        <p:spPr>
          <a:xfrm>
            <a:off x="0" y="762000"/>
            <a:ext cx="12192000" cy="646331"/>
          </a:xfrm>
          <a:prstGeom prst="rect">
            <a:avLst/>
          </a:prstGeom>
          <a:noFill/>
        </p:spPr>
        <p:txBody>
          <a:bodyPr vert="horz" rtlCol="0">
            <a:spAutoFit/>
          </a:bodyPr>
          <a:lstStyle/>
          <a:p>
            <a:pPr algn="ctr"/>
            <a:r>
              <a:rPr lang="en-US" sz="3600"/>
              <a:t>Hebrews 11:27</a:t>
            </a:r>
          </a:p>
        </p:txBody>
      </p:sp>
      <p:sp>
        <p:nvSpPr>
          <p:cNvPr id="4" name="TextBox 3">
            <a:extLst>
              <a:ext uri="{FF2B5EF4-FFF2-40B4-BE49-F238E27FC236}">
                <a16:creationId xmlns:a16="http://schemas.microsoft.com/office/drawing/2014/main" id="{DC92F11B-A58F-3F3D-9DC3-3D5CC723928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5F9A559-DA04-8773-C00E-49EBFDD42677}"/>
              </a:ext>
            </a:extLst>
          </p:cNvPr>
          <p:cNvSpPr txBox="1"/>
          <p:nvPr/>
        </p:nvSpPr>
        <p:spPr>
          <a:xfrm>
            <a:off x="1016000" y="1905000"/>
            <a:ext cx="10160000" cy="1046440"/>
          </a:xfrm>
          <a:prstGeom prst="rect">
            <a:avLst/>
          </a:prstGeom>
          <a:noFill/>
        </p:spPr>
        <p:txBody>
          <a:bodyPr vert="horz" rtlCol="0">
            <a:spAutoFit/>
          </a:bodyPr>
          <a:lstStyle/>
          <a:p>
            <a:pPr algn="ctr"/>
            <a:r>
              <a:rPr lang="en-US" sz="3100"/>
              <a:t>By faith he left Egypt, not fearing the wrath of the king; for he endured, as seeing Him </a:t>
            </a:r>
            <a:r>
              <a:rPr lang="en-US" sz="3100" b="1">
                <a:solidFill>
                  <a:srgbClr val="FF0000"/>
                </a:solidFill>
              </a:rPr>
              <a:t>who is unseen</a:t>
            </a:r>
            <a:r>
              <a:rPr lang="en-US" sz="3100"/>
              <a:t>.</a:t>
            </a:r>
          </a:p>
        </p:txBody>
      </p:sp>
    </p:spTree>
    <p:extLst>
      <p:ext uri="{BB962C8B-B14F-4D97-AF65-F5344CB8AC3E}">
        <p14:creationId xmlns:p14="http://schemas.microsoft.com/office/powerpoint/2010/main" val="2228600651"/>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ED19B2-8DBA-0B1A-546B-0B41FDADB5E3}"/>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invisible</a:t>
            </a:r>
          </a:p>
        </p:txBody>
      </p:sp>
      <p:sp>
        <p:nvSpPr>
          <p:cNvPr id="3" name="TextBox 2">
            <a:extLst>
              <a:ext uri="{FF2B5EF4-FFF2-40B4-BE49-F238E27FC236}">
                <a16:creationId xmlns:a16="http://schemas.microsoft.com/office/drawing/2014/main" id="{BD848DDF-BB41-C292-2644-EC392443354C}"/>
              </a:ext>
            </a:extLst>
          </p:cNvPr>
          <p:cNvSpPr txBox="1"/>
          <p:nvPr/>
        </p:nvSpPr>
        <p:spPr>
          <a:xfrm>
            <a:off x="0" y="762000"/>
            <a:ext cx="12192000" cy="646331"/>
          </a:xfrm>
          <a:prstGeom prst="rect">
            <a:avLst/>
          </a:prstGeom>
          <a:noFill/>
        </p:spPr>
        <p:txBody>
          <a:bodyPr vert="horz" rtlCol="0">
            <a:spAutoFit/>
          </a:bodyPr>
          <a:lstStyle/>
          <a:p>
            <a:pPr algn="ctr"/>
            <a:r>
              <a:rPr lang="en-US" sz="3600"/>
              <a:t>Romans 1:20</a:t>
            </a:r>
          </a:p>
        </p:txBody>
      </p:sp>
      <p:sp>
        <p:nvSpPr>
          <p:cNvPr id="4" name="TextBox 3">
            <a:extLst>
              <a:ext uri="{FF2B5EF4-FFF2-40B4-BE49-F238E27FC236}">
                <a16:creationId xmlns:a16="http://schemas.microsoft.com/office/drawing/2014/main" id="{59495CD5-0B16-9959-06E4-E4271D72321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C94A28D-8C57-D291-1ADD-0039A640B10D}"/>
              </a:ext>
            </a:extLst>
          </p:cNvPr>
          <p:cNvSpPr txBox="1"/>
          <p:nvPr/>
        </p:nvSpPr>
        <p:spPr>
          <a:xfrm>
            <a:off x="1016000" y="1905000"/>
            <a:ext cx="10160000" cy="2000548"/>
          </a:xfrm>
          <a:prstGeom prst="rect">
            <a:avLst/>
          </a:prstGeom>
          <a:noFill/>
        </p:spPr>
        <p:txBody>
          <a:bodyPr vert="horz" rtlCol="0">
            <a:spAutoFit/>
          </a:bodyPr>
          <a:lstStyle/>
          <a:p>
            <a:pPr algn="ctr"/>
            <a:r>
              <a:rPr lang="en-US" sz="3100"/>
              <a:t>For since the creation of the world His </a:t>
            </a:r>
            <a:r>
              <a:rPr lang="en-US" sz="3100" b="1">
                <a:solidFill>
                  <a:srgbClr val="FF0000"/>
                </a:solidFill>
              </a:rPr>
              <a:t>invisible</a:t>
            </a:r>
            <a:r>
              <a:rPr lang="en-US" sz="3100"/>
              <a:t> attributes, His eternal power and divine nature, have been clearly seen, being understood through what has been made, so that they are without excuse.</a:t>
            </a:r>
          </a:p>
        </p:txBody>
      </p:sp>
    </p:spTree>
    <p:extLst>
      <p:ext uri="{BB962C8B-B14F-4D97-AF65-F5344CB8AC3E}">
        <p14:creationId xmlns:p14="http://schemas.microsoft.com/office/powerpoint/2010/main" val="2565437713"/>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CB743-9C47-E619-B047-F295CB537974}"/>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the Most High</a:t>
            </a:r>
          </a:p>
        </p:txBody>
      </p:sp>
      <p:sp>
        <p:nvSpPr>
          <p:cNvPr id="3" name="Subtitle 2">
            <a:extLst>
              <a:ext uri="{FF2B5EF4-FFF2-40B4-BE49-F238E27FC236}">
                <a16:creationId xmlns:a16="http://schemas.microsoft.com/office/drawing/2014/main" id="{232C9EF4-5B01-1194-36F7-E3EF59A690F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0321816"/>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651361-E666-70B4-A0FD-8A402B5ED986}"/>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Most High</a:t>
            </a:r>
          </a:p>
        </p:txBody>
      </p:sp>
      <p:sp>
        <p:nvSpPr>
          <p:cNvPr id="3" name="TextBox 2">
            <a:extLst>
              <a:ext uri="{FF2B5EF4-FFF2-40B4-BE49-F238E27FC236}">
                <a16:creationId xmlns:a16="http://schemas.microsoft.com/office/drawing/2014/main" id="{1D8BD20E-06C8-0BC5-57C7-63CCFB5E8CC2}"/>
              </a:ext>
            </a:extLst>
          </p:cNvPr>
          <p:cNvSpPr txBox="1"/>
          <p:nvPr/>
        </p:nvSpPr>
        <p:spPr>
          <a:xfrm>
            <a:off x="0" y="762000"/>
            <a:ext cx="12192000" cy="646331"/>
          </a:xfrm>
          <a:prstGeom prst="rect">
            <a:avLst/>
          </a:prstGeom>
          <a:noFill/>
        </p:spPr>
        <p:txBody>
          <a:bodyPr vert="horz" rtlCol="0">
            <a:spAutoFit/>
          </a:bodyPr>
          <a:lstStyle/>
          <a:p>
            <a:pPr algn="ctr"/>
            <a:r>
              <a:rPr lang="en-US" sz="3600"/>
              <a:t>Daniel 4:17</a:t>
            </a:r>
          </a:p>
        </p:txBody>
      </p:sp>
      <p:sp>
        <p:nvSpPr>
          <p:cNvPr id="4" name="TextBox 3">
            <a:extLst>
              <a:ext uri="{FF2B5EF4-FFF2-40B4-BE49-F238E27FC236}">
                <a16:creationId xmlns:a16="http://schemas.microsoft.com/office/drawing/2014/main" id="{8269FB0F-A007-DB95-282A-FBED2361AF9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C63AFE4-57E1-D1B3-9DFE-6C33EA33AC9C}"/>
              </a:ext>
            </a:extLst>
          </p:cNvPr>
          <p:cNvSpPr txBox="1"/>
          <p:nvPr/>
        </p:nvSpPr>
        <p:spPr>
          <a:xfrm>
            <a:off x="1016000" y="1905000"/>
            <a:ext cx="10160000" cy="2477601"/>
          </a:xfrm>
          <a:prstGeom prst="rect">
            <a:avLst/>
          </a:prstGeom>
          <a:noFill/>
        </p:spPr>
        <p:txBody>
          <a:bodyPr vert="horz" rtlCol="0">
            <a:spAutoFit/>
          </a:bodyPr>
          <a:lstStyle/>
          <a:p>
            <a:pPr algn="ctr"/>
            <a:r>
              <a:rPr lang="en-US" sz="3100"/>
              <a:t>"This sentence is by the decree of the angelic watchers And the decision is a command of the holy ones, In order that the living may know That the </a:t>
            </a:r>
            <a:r>
              <a:rPr lang="en-US" sz="3100" b="1">
                <a:solidFill>
                  <a:srgbClr val="FF0000"/>
                </a:solidFill>
              </a:rPr>
              <a:t>Most High</a:t>
            </a:r>
            <a:r>
              <a:rPr lang="en-US" sz="3100"/>
              <a:t> is ruler over the realm of mankind, And bestows it on whom He wishes And sets over it the lowliest of men."</a:t>
            </a:r>
          </a:p>
        </p:txBody>
      </p:sp>
    </p:spTree>
    <p:extLst>
      <p:ext uri="{BB962C8B-B14F-4D97-AF65-F5344CB8AC3E}">
        <p14:creationId xmlns:p14="http://schemas.microsoft.com/office/powerpoint/2010/main" val="1722714423"/>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A80376-EA3F-716A-FF14-C12EC9E4D3DC}"/>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Most High</a:t>
            </a:r>
          </a:p>
        </p:txBody>
      </p:sp>
      <p:sp>
        <p:nvSpPr>
          <p:cNvPr id="3" name="TextBox 2">
            <a:extLst>
              <a:ext uri="{FF2B5EF4-FFF2-40B4-BE49-F238E27FC236}">
                <a16:creationId xmlns:a16="http://schemas.microsoft.com/office/drawing/2014/main" id="{CC812D09-922B-6825-00AE-CA72C30E16EF}"/>
              </a:ext>
            </a:extLst>
          </p:cNvPr>
          <p:cNvSpPr txBox="1"/>
          <p:nvPr/>
        </p:nvSpPr>
        <p:spPr>
          <a:xfrm>
            <a:off x="0" y="762000"/>
            <a:ext cx="12192000" cy="646331"/>
          </a:xfrm>
          <a:prstGeom prst="rect">
            <a:avLst/>
          </a:prstGeom>
          <a:noFill/>
        </p:spPr>
        <p:txBody>
          <a:bodyPr vert="horz" rtlCol="0">
            <a:spAutoFit/>
          </a:bodyPr>
          <a:lstStyle/>
          <a:p>
            <a:pPr algn="ctr"/>
            <a:r>
              <a:rPr lang="en-US" sz="3600"/>
              <a:t>Isaiah 57:15</a:t>
            </a:r>
          </a:p>
        </p:txBody>
      </p:sp>
      <p:sp>
        <p:nvSpPr>
          <p:cNvPr id="4" name="TextBox 3">
            <a:extLst>
              <a:ext uri="{FF2B5EF4-FFF2-40B4-BE49-F238E27FC236}">
                <a16:creationId xmlns:a16="http://schemas.microsoft.com/office/drawing/2014/main" id="{C45F8E43-A075-BA2D-43A3-7EC786952D0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398E6EF-88F8-A161-EABE-4207417C1E03}"/>
              </a:ext>
            </a:extLst>
          </p:cNvPr>
          <p:cNvSpPr txBox="1"/>
          <p:nvPr/>
        </p:nvSpPr>
        <p:spPr>
          <a:xfrm>
            <a:off x="1016000" y="1905000"/>
            <a:ext cx="10160000" cy="2477601"/>
          </a:xfrm>
          <a:prstGeom prst="rect">
            <a:avLst/>
          </a:prstGeom>
          <a:noFill/>
        </p:spPr>
        <p:txBody>
          <a:bodyPr vert="horz" rtlCol="0">
            <a:spAutoFit/>
          </a:bodyPr>
          <a:lstStyle/>
          <a:p>
            <a:pPr algn="ctr"/>
            <a:r>
              <a:rPr lang="en-US" sz="3100"/>
              <a:t>For thus says the high and exalted One Who lives forever, whose name is Holy, "</a:t>
            </a:r>
            <a:r>
              <a:rPr lang="en-US" sz="3100" b="1">
                <a:solidFill>
                  <a:srgbClr val="FF0000"/>
                </a:solidFill>
              </a:rPr>
              <a:t>I dwell on a high and holy place</a:t>
            </a:r>
            <a:r>
              <a:rPr lang="en-US" sz="3100"/>
              <a:t>, And also with the contrite and lowly of spirit In order to revive the spirit of the lowly And to revive the heart of the contrite.</a:t>
            </a:r>
          </a:p>
        </p:txBody>
      </p:sp>
    </p:spTree>
    <p:extLst>
      <p:ext uri="{BB962C8B-B14F-4D97-AF65-F5344CB8AC3E}">
        <p14:creationId xmlns:p14="http://schemas.microsoft.com/office/powerpoint/2010/main" val="2394944502"/>
      </p:ext>
    </p:extLst>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3D5B66-E3BF-182B-54CE-D02E6AEA4D6C}"/>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Most High</a:t>
            </a:r>
          </a:p>
        </p:txBody>
      </p:sp>
      <p:sp>
        <p:nvSpPr>
          <p:cNvPr id="3" name="TextBox 2">
            <a:extLst>
              <a:ext uri="{FF2B5EF4-FFF2-40B4-BE49-F238E27FC236}">
                <a16:creationId xmlns:a16="http://schemas.microsoft.com/office/drawing/2014/main" id="{78325523-D7E5-D0CC-43C4-7ADB9EB91AF2}"/>
              </a:ext>
            </a:extLst>
          </p:cNvPr>
          <p:cNvSpPr txBox="1"/>
          <p:nvPr/>
        </p:nvSpPr>
        <p:spPr>
          <a:xfrm>
            <a:off x="0" y="762000"/>
            <a:ext cx="12192000" cy="646331"/>
          </a:xfrm>
          <a:prstGeom prst="rect">
            <a:avLst/>
          </a:prstGeom>
          <a:noFill/>
        </p:spPr>
        <p:txBody>
          <a:bodyPr vert="horz" rtlCol="0">
            <a:spAutoFit/>
          </a:bodyPr>
          <a:lstStyle/>
          <a:p>
            <a:pPr algn="ctr"/>
            <a:r>
              <a:rPr lang="en-US" sz="3600"/>
              <a:t>Luke 1:32</a:t>
            </a:r>
          </a:p>
        </p:txBody>
      </p:sp>
      <p:sp>
        <p:nvSpPr>
          <p:cNvPr id="4" name="TextBox 3">
            <a:extLst>
              <a:ext uri="{FF2B5EF4-FFF2-40B4-BE49-F238E27FC236}">
                <a16:creationId xmlns:a16="http://schemas.microsoft.com/office/drawing/2014/main" id="{360C4F26-0E28-7C9A-968B-B8692EBEDF8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17D3F37-757B-C983-2CB9-4E3F8F00AC32}"/>
              </a:ext>
            </a:extLst>
          </p:cNvPr>
          <p:cNvSpPr txBox="1"/>
          <p:nvPr/>
        </p:nvSpPr>
        <p:spPr>
          <a:xfrm>
            <a:off x="1016000" y="1905000"/>
            <a:ext cx="10160000" cy="1523494"/>
          </a:xfrm>
          <a:prstGeom prst="rect">
            <a:avLst/>
          </a:prstGeom>
          <a:noFill/>
        </p:spPr>
        <p:txBody>
          <a:bodyPr vert="horz" rtlCol="0">
            <a:spAutoFit/>
          </a:bodyPr>
          <a:lstStyle/>
          <a:p>
            <a:pPr algn="ctr"/>
            <a:r>
              <a:rPr lang="en-US" sz="3100"/>
              <a:t>He shall be great, and shall be called the Son </a:t>
            </a:r>
            <a:r>
              <a:rPr lang="en-US" sz="3100" b="1">
                <a:solidFill>
                  <a:srgbClr val="FF0000"/>
                </a:solidFill>
              </a:rPr>
              <a:t>of the Most High</a:t>
            </a:r>
            <a:r>
              <a:rPr lang="en-US" sz="3100"/>
              <a:t>: and the Lord God shall give unto him the throne of his father David:</a:t>
            </a:r>
          </a:p>
        </p:txBody>
      </p:sp>
    </p:spTree>
    <p:extLst>
      <p:ext uri="{BB962C8B-B14F-4D97-AF65-F5344CB8AC3E}">
        <p14:creationId xmlns:p14="http://schemas.microsoft.com/office/powerpoint/2010/main" val="3493112204"/>
      </p:ext>
    </p:extLst>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059656-2900-0B4D-947A-00DC97A272A4}"/>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Most High</a:t>
            </a:r>
          </a:p>
        </p:txBody>
      </p:sp>
      <p:sp>
        <p:nvSpPr>
          <p:cNvPr id="3" name="TextBox 2">
            <a:extLst>
              <a:ext uri="{FF2B5EF4-FFF2-40B4-BE49-F238E27FC236}">
                <a16:creationId xmlns:a16="http://schemas.microsoft.com/office/drawing/2014/main" id="{01CAF09A-195C-B0F8-0B2F-0E883307D1C6}"/>
              </a:ext>
            </a:extLst>
          </p:cNvPr>
          <p:cNvSpPr txBox="1"/>
          <p:nvPr/>
        </p:nvSpPr>
        <p:spPr>
          <a:xfrm>
            <a:off x="0" y="762000"/>
            <a:ext cx="12192000" cy="646331"/>
          </a:xfrm>
          <a:prstGeom prst="rect">
            <a:avLst/>
          </a:prstGeom>
          <a:noFill/>
        </p:spPr>
        <p:txBody>
          <a:bodyPr vert="horz" rtlCol="0">
            <a:spAutoFit/>
          </a:bodyPr>
          <a:lstStyle/>
          <a:p>
            <a:pPr algn="ctr"/>
            <a:r>
              <a:rPr lang="en-US" sz="3600"/>
              <a:t>Luke 1:76</a:t>
            </a:r>
          </a:p>
        </p:txBody>
      </p:sp>
      <p:sp>
        <p:nvSpPr>
          <p:cNvPr id="4" name="TextBox 3">
            <a:extLst>
              <a:ext uri="{FF2B5EF4-FFF2-40B4-BE49-F238E27FC236}">
                <a16:creationId xmlns:a16="http://schemas.microsoft.com/office/drawing/2014/main" id="{AF11628A-EF8B-C448-7BE0-59988C32DFC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2DA363E-CBA0-95B9-B60A-E2FC912D8D8D}"/>
              </a:ext>
            </a:extLst>
          </p:cNvPr>
          <p:cNvSpPr txBox="1"/>
          <p:nvPr/>
        </p:nvSpPr>
        <p:spPr>
          <a:xfrm>
            <a:off x="1016000" y="1905000"/>
            <a:ext cx="10160000" cy="1523494"/>
          </a:xfrm>
          <a:prstGeom prst="rect">
            <a:avLst/>
          </a:prstGeom>
          <a:noFill/>
        </p:spPr>
        <p:txBody>
          <a:bodyPr vert="horz" rtlCol="0">
            <a:spAutoFit/>
          </a:bodyPr>
          <a:lstStyle/>
          <a:p>
            <a:pPr algn="ctr"/>
            <a:r>
              <a:rPr lang="en-US" sz="3100"/>
              <a:t>Yea and thou, child, shalt be called the prophet of </a:t>
            </a:r>
            <a:r>
              <a:rPr lang="en-US" sz="3100" b="1">
                <a:solidFill>
                  <a:srgbClr val="FF0000"/>
                </a:solidFill>
              </a:rPr>
              <a:t>the Most High</a:t>
            </a:r>
            <a:r>
              <a:rPr lang="en-US" sz="3100"/>
              <a:t>: For thou shalt go before the face of the Lord to make ready his ways;</a:t>
            </a:r>
          </a:p>
        </p:txBody>
      </p:sp>
    </p:spTree>
    <p:extLst>
      <p:ext uri="{BB962C8B-B14F-4D97-AF65-F5344CB8AC3E}">
        <p14:creationId xmlns:p14="http://schemas.microsoft.com/office/powerpoint/2010/main" val="3760567048"/>
      </p:ext>
    </p:extLst>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DE0B23-750A-5AE3-32C8-EBA6D6E96A0D}"/>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Most High</a:t>
            </a:r>
          </a:p>
        </p:txBody>
      </p:sp>
      <p:sp>
        <p:nvSpPr>
          <p:cNvPr id="3" name="TextBox 2">
            <a:extLst>
              <a:ext uri="{FF2B5EF4-FFF2-40B4-BE49-F238E27FC236}">
                <a16:creationId xmlns:a16="http://schemas.microsoft.com/office/drawing/2014/main" id="{37A17CDD-1B7A-1FF5-7C63-3F7590C9E55F}"/>
              </a:ext>
            </a:extLst>
          </p:cNvPr>
          <p:cNvSpPr txBox="1"/>
          <p:nvPr/>
        </p:nvSpPr>
        <p:spPr>
          <a:xfrm>
            <a:off x="0" y="762000"/>
            <a:ext cx="12192000" cy="646331"/>
          </a:xfrm>
          <a:prstGeom prst="rect">
            <a:avLst/>
          </a:prstGeom>
          <a:noFill/>
        </p:spPr>
        <p:txBody>
          <a:bodyPr vert="horz" rtlCol="0">
            <a:spAutoFit/>
          </a:bodyPr>
          <a:lstStyle/>
          <a:p>
            <a:pPr algn="ctr"/>
            <a:r>
              <a:rPr lang="en-US" sz="3600"/>
              <a:t>Luke 1:35</a:t>
            </a:r>
          </a:p>
        </p:txBody>
      </p:sp>
      <p:sp>
        <p:nvSpPr>
          <p:cNvPr id="4" name="TextBox 3">
            <a:extLst>
              <a:ext uri="{FF2B5EF4-FFF2-40B4-BE49-F238E27FC236}">
                <a16:creationId xmlns:a16="http://schemas.microsoft.com/office/drawing/2014/main" id="{98475959-BACE-881C-F87D-FDBA67ABE64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F320781-A990-A543-9864-16E3A9C558AF}"/>
              </a:ext>
            </a:extLst>
          </p:cNvPr>
          <p:cNvSpPr txBox="1"/>
          <p:nvPr/>
        </p:nvSpPr>
        <p:spPr>
          <a:xfrm>
            <a:off x="1016000" y="1905000"/>
            <a:ext cx="10160000" cy="2000548"/>
          </a:xfrm>
          <a:prstGeom prst="rect">
            <a:avLst/>
          </a:prstGeom>
          <a:noFill/>
        </p:spPr>
        <p:txBody>
          <a:bodyPr vert="horz" rtlCol="0">
            <a:spAutoFit/>
          </a:bodyPr>
          <a:lstStyle/>
          <a:p>
            <a:pPr algn="ctr"/>
            <a:r>
              <a:rPr lang="en-US" sz="3100"/>
              <a:t>The angel answered and said to her, "The Holy Spirit will come upon you, and the power of </a:t>
            </a:r>
            <a:r>
              <a:rPr lang="en-US" sz="3100" b="1">
                <a:solidFill>
                  <a:srgbClr val="FF0000"/>
                </a:solidFill>
              </a:rPr>
              <a:t>the Most High</a:t>
            </a:r>
            <a:r>
              <a:rPr lang="en-US" sz="3100"/>
              <a:t> will overshadow you; and for that reason the holy Child shall be called the Son of God.</a:t>
            </a:r>
          </a:p>
        </p:txBody>
      </p:sp>
    </p:spTree>
    <p:extLst>
      <p:ext uri="{BB962C8B-B14F-4D97-AF65-F5344CB8AC3E}">
        <p14:creationId xmlns:p14="http://schemas.microsoft.com/office/powerpoint/2010/main" val="2516086447"/>
      </p:ext>
    </p:extLst>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7372F-66D7-EC95-A3FD-EBF7884F62D6}"/>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the great and holy one</a:t>
            </a:r>
          </a:p>
        </p:txBody>
      </p:sp>
      <p:sp>
        <p:nvSpPr>
          <p:cNvPr id="3" name="Subtitle 2">
            <a:extLst>
              <a:ext uri="{FF2B5EF4-FFF2-40B4-BE49-F238E27FC236}">
                <a16:creationId xmlns:a16="http://schemas.microsoft.com/office/drawing/2014/main" id="{2D8551A7-A540-6653-9E7E-F7145776B0C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88712941"/>
      </p:ext>
    </p:extLst>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D106AC-FB1B-3813-4621-F47A17F13B53}"/>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great and holy one</a:t>
            </a:r>
          </a:p>
        </p:txBody>
      </p:sp>
      <p:sp>
        <p:nvSpPr>
          <p:cNvPr id="3" name="TextBox 2">
            <a:extLst>
              <a:ext uri="{FF2B5EF4-FFF2-40B4-BE49-F238E27FC236}">
                <a16:creationId xmlns:a16="http://schemas.microsoft.com/office/drawing/2014/main" id="{F6C8AE4C-DB35-D9AC-82E9-634285F0071D}"/>
              </a:ext>
            </a:extLst>
          </p:cNvPr>
          <p:cNvSpPr txBox="1"/>
          <p:nvPr/>
        </p:nvSpPr>
        <p:spPr>
          <a:xfrm>
            <a:off x="0" y="762000"/>
            <a:ext cx="12192000" cy="646331"/>
          </a:xfrm>
          <a:prstGeom prst="rect">
            <a:avLst/>
          </a:prstGeom>
          <a:noFill/>
        </p:spPr>
        <p:txBody>
          <a:bodyPr vert="horz" rtlCol="0">
            <a:spAutoFit/>
          </a:bodyPr>
          <a:lstStyle/>
          <a:p>
            <a:pPr algn="ctr"/>
            <a:r>
              <a:rPr lang="en-US" sz="3600"/>
              <a:t>First Enoch 10:1</a:t>
            </a:r>
          </a:p>
        </p:txBody>
      </p:sp>
      <p:sp>
        <p:nvSpPr>
          <p:cNvPr id="4" name="TextBox 3">
            <a:extLst>
              <a:ext uri="{FF2B5EF4-FFF2-40B4-BE49-F238E27FC236}">
                <a16:creationId xmlns:a16="http://schemas.microsoft.com/office/drawing/2014/main" id="{83BC1F98-B4EA-FBC6-F21C-1FAD0A484D3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FB22F5A-BC94-304B-2C78-0C85F7998B5D}"/>
              </a:ext>
            </a:extLst>
          </p:cNvPr>
          <p:cNvSpPr txBox="1"/>
          <p:nvPr/>
        </p:nvSpPr>
        <p:spPr>
          <a:xfrm>
            <a:off x="1016000" y="1905000"/>
            <a:ext cx="10160000" cy="1046440"/>
          </a:xfrm>
          <a:prstGeom prst="rect">
            <a:avLst/>
          </a:prstGeom>
          <a:noFill/>
        </p:spPr>
        <p:txBody>
          <a:bodyPr vert="horz" rtlCol="0">
            <a:spAutoFit/>
          </a:bodyPr>
          <a:lstStyle/>
          <a:p>
            <a:pPr algn="ctr"/>
            <a:r>
              <a:rPr lang="en-US" sz="3100"/>
              <a:t>Then said the Most High, </a:t>
            </a:r>
            <a:r>
              <a:rPr lang="en-US" sz="3100" b="1">
                <a:solidFill>
                  <a:srgbClr val="FF0000"/>
                </a:solidFill>
              </a:rPr>
              <a:t>the Holy and Great One spake</a:t>
            </a:r>
            <a:r>
              <a:rPr lang="en-US" sz="3100"/>
              <a:t>, and sent Uriel to the son of Lamech,</a:t>
            </a:r>
          </a:p>
        </p:txBody>
      </p:sp>
    </p:spTree>
    <p:extLst>
      <p:ext uri="{BB962C8B-B14F-4D97-AF65-F5344CB8AC3E}">
        <p14:creationId xmlns:p14="http://schemas.microsoft.com/office/powerpoint/2010/main" val="545229782"/>
      </p:ext>
    </p:extLst>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A90DC-4643-869C-8B9B-63CC3E595636}"/>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a Spirit</a:t>
            </a:r>
          </a:p>
        </p:txBody>
      </p:sp>
      <p:sp>
        <p:nvSpPr>
          <p:cNvPr id="3" name="Subtitle 2">
            <a:extLst>
              <a:ext uri="{FF2B5EF4-FFF2-40B4-BE49-F238E27FC236}">
                <a16:creationId xmlns:a16="http://schemas.microsoft.com/office/drawing/2014/main" id="{C32D9F9C-2A25-864B-DB43-69E3286923D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48478419"/>
      </p:ext>
    </p:extLst>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050C24-32DE-53F9-12CB-FBA9FA222679}"/>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 Spirit</a:t>
            </a:r>
          </a:p>
        </p:txBody>
      </p:sp>
      <p:sp>
        <p:nvSpPr>
          <p:cNvPr id="3" name="TextBox 2">
            <a:extLst>
              <a:ext uri="{FF2B5EF4-FFF2-40B4-BE49-F238E27FC236}">
                <a16:creationId xmlns:a16="http://schemas.microsoft.com/office/drawing/2014/main" id="{B8974B22-A488-41EF-5C71-B92906DFB3E2}"/>
              </a:ext>
            </a:extLst>
          </p:cNvPr>
          <p:cNvSpPr txBox="1"/>
          <p:nvPr/>
        </p:nvSpPr>
        <p:spPr>
          <a:xfrm>
            <a:off x="0" y="762000"/>
            <a:ext cx="12192000" cy="646331"/>
          </a:xfrm>
          <a:prstGeom prst="rect">
            <a:avLst/>
          </a:prstGeom>
          <a:noFill/>
        </p:spPr>
        <p:txBody>
          <a:bodyPr vert="horz" rtlCol="0">
            <a:spAutoFit/>
          </a:bodyPr>
          <a:lstStyle/>
          <a:p>
            <a:pPr algn="ctr"/>
            <a:r>
              <a:rPr lang="en-US" sz="3600"/>
              <a:t>John 4:24</a:t>
            </a:r>
          </a:p>
        </p:txBody>
      </p:sp>
      <p:sp>
        <p:nvSpPr>
          <p:cNvPr id="4" name="TextBox 3">
            <a:extLst>
              <a:ext uri="{FF2B5EF4-FFF2-40B4-BE49-F238E27FC236}">
                <a16:creationId xmlns:a16="http://schemas.microsoft.com/office/drawing/2014/main" id="{7D78C614-3FF0-2E86-DABD-2254DFC2390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9E071EE-89B3-05B4-60DE-6FDE9DA91A1E}"/>
              </a:ext>
            </a:extLst>
          </p:cNvPr>
          <p:cNvSpPr txBox="1"/>
          <p:nvPr/>
        </p:nvSpPr>
        <p:spPr>
          <a:xfrm>
            <a:off x="1016000" y="1905000"/>
            <a:ext cx="10160000" cy="1046440"/>
          </a:xfrm>
          <a:prstGeom prst="rect">
            <a:avLst/>
          </a:prstGeom>
          <a:noFill/>
        </p:spPr>
        <p:txBody>
          <a:bodyPr vert="horz" rtlCol="0">
            <a:spAutoFit/>
          </a:bodyPr>
          <a:lstStyle/>
          <a:p>
            <a:pPr algn="ctr"/>
            <a:r>
              <a:rPr lang="en-US" sz="3100"/>
              <a:t>"</a:t>
            </a:r>
            <a:r>
              <a:rPr lang="en-US" sz="3100" b="1">
                <a:solidFill>
                  <a:srgbClr val="FF0000"/>
                </a:solidFill>
              </a:rPr>
              <a:t>God is spirit</a:t>
            </a:r>
            <a:r>
              <a:rPr lang="en-US" sz="3100"/>
              <a:t>, and those who worship Him must worship in spirit and truth."</a:t>
            </a:r>
          </a:p>
        </p:txBody>
      </p:sp>
    </p:spTree>
    <p:extLst>
      <p:ext uri="{BB962C8B-B14F-4D97-AF65-F5344CB8AC3E}">
        <p14:creationId xmlns:p14="http://schemas.microsoft.com/office/powerpoint/2010/main" val="2316477652"/>
      </p:ext>
    </p:extLst>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40A2A5-B0F6-1150-D96D-4084B1E40EA0}"/>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 Spirit</a:t>
            </a:r>
          </a:p>
        </p:txBody>
      </p:sp>
      <p:sp>
        <p:nvSpPr>
          <p:cNvPr id="3" name="TextBox 2">
            <a:extLst>
              <a:ext uri="{FF2B5EF4-FFF2-40B4-BE49-F238E27FC236}">
                <a16:creationId xmlns:a16="http://schemas.microsoft.com/office/drawing/2014/main" id="{7EFB1660-82C5-CDDB-EADA-29E45C5C135F}"/>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3:17</a:t>
            </a:r>
          </a:p>
        </p:txBody>
      </p:sp>
      <p:sp>
        <p:nvSpPr>
          <p:cNvPr id="4" name="TextBox 3">
            <a:extLst>
              <a:ext uri="{FF2B5EF4-FFF2-40B4-BE49-F238E27FC236}">
                <a16:creationId xmlns:a16="http://schemas.microsoft.com/office/drawing/2014/main" id="{D1C294E9-1A98-F09A-680F-532E09674FD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F52D91A-E7CD-7CFE-8B98-CFB180006398}"/>
              </a:ext>
            </a:extLst>
          </p:cNvPr>
          <p:cNvSpPr txBox="1"/>
          <p:nvPr/>
        </p:nvSpPr>
        <p:spPr>
          <a:xfrm>
            <a:off x="1016000" y="1905000"/>
            <a:ext cx="10160000" cy="1046440"/>
          </a:xfrm>
          <a:prstGeom prst="rect">
            <a:avLst/>
          </a:prstGeom>
          <a:noFill/>
        </p:spPr>
        <p:txBody>
          <a:bodyPr vert="horz" rtlCol="0">
            <a:spAutoFit/>
          </a:bodyPr>
          <a:lstStyle/>
          <a:p>
            <a:pPr algn="ctr"/>
            <a:r>
              <a:rPr lang="en-US" sz="3100"/>
              <a:t>Now the Lord is the Spirit, and where </a:t>
            </a:r>
            <a:r>
              <a:rPr lang="en-US" sz="3100" b="1">
                <a:solidFill>
                  <a:srgbClr val="FF0000"/>
                </a:solidFill>
              </a:rPr>
              <a:t>the Spirit of the Lord</a:t>
            </a:r>
            <a:r>
              <a:rPr lang="en-US" sz="3100"/>
              <a:t> is, there is liberty.</a:t>
            </a:r>
          </a:p>
        </p:txBody>
      </p:sp>
    </p:spTree>
    <p:extLst>
      <p:ext uri="{BB962C8B-B14F-4D97-AF65-F5344CB8AC3E}">
        <p14:creationId xmlns:p14="http://schemas.microsoft.com/office/powerpoint/2010/main" val="3664760511"/>
      </p:ext>
    </p:extLst>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9B0B0-9EA6-2E82-F222-AEF9B6B2E2AF}"/>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the Lord of Spirits</a:t>
            </a:r>
          </a:p>
        </p:txBody>
      </p:sp>
      <p:sp>
        <p:nvSpPr>
          <p:cNvPr id="3" name="Subtitle 2">
            <a:extLst>
              <a:ext uri="{FF2B5EF4-FFF2-40B4-BE49-F238E27FC236}">
                <a16:creationId xmlns:a16="http://schemas.microsoft.com/office/drawing/2014/main" id="{59413659-5E51-E7B4-54BC-C7C57F3FB8A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43302274"/>
      </p:ext>
    </p:extLst>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7DA188-0763-78B7-2237-A413274AA607}"/>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Lord of Spirits</a:t>
            </a:r>
          </a:p>
        </p:txBody>
      </p:sp>
      <p:sp>
        <p:nvSpPr>
          <p:cNvPr id="3" name="TextBox 2">
            <a:extLst>
              <a:ext uri="{FF2B5EF4-FFF2-40B4-BE49-F238E27FC236}">
                <a16:creationId xmlns:a16="http://schemas.microsoft.com/office/drawing/2014/main" id="{D747BF42-5386-DE1D-2210-6D8234ADCD35}"/>
              </a:ext>
            </a:extLst>
          </p:cNvPr>
          <p:cNvSpPr txBox="1"/>
          <p:nvPr/>
        </p:nvSpPr>
        <p:spPr>
          <a:xfrm>
            <a:off x="0" y="762000"/>
            <a:ext cx="12192000" cy="646331"/>
          </a:xfrm>
          <a:prstGeom prst="rect">
            <a:avLst/>
          </a:prstGeom>
          <a:noFill/>
        </p:spPr>
        <p:txBody>
          <a:bodyPr vert="horz" rtlCol="0">
            <a:spAutoFit/>
          </a:bodyPr>
          <a:lstStyle/>
          <a:p>
            <a:pPr algn="ctr"/>
            <a:r>
              <a:rPr lang="en-US" sz="3600"/>
              <a:t>First Enoch 37:4-5</a:t>
            </a:r>
          </a:p>
        </p:txBody>
      </p:sp>
      <p:sp>
        <p:nvSpPr>
          <p:cNvPr id="4" name="TextBox 3">
            <a:extLst>
              <a:ext uri="{FF2B5EF4-FFF2-40B4-BE49-F238E27FC236}">
                <a16:creationId xmlns:a16="http://schemas.microsoft.com/office/drawing/2014/main" id="{725D060B-9560-884F-ED77-2529CB0396E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CE07ADD-75B2-58BC-6A5F-72CF0595F236}"/>
              </a:ext>
            </a:extLst>
          </p:cNvPr>
          <p:cNvSpPr txBox="1"/>
          <p:nvPr/>
        </p:nvSpPr>
        <p:spPr>
          <a:xfrm>
            <a:off x="1016000" y="1905000"/>
            <a:ext cx="10160000" cy="3431709"/>
          </a:xfrm>
          <a:prstGeom prst="rect">
            <a:avLst/>
          </a:prstGeom>
          <a:noFill/>
        </p:spPr>
        <p:txBody>
          <a:bodyPr vert="horz" rtlCol="0">
            <a:spAutoFit/>
          </a:bodyPr>
          <a:lstStyle/>
          <a:p>
            <a:pPr algn="ctr"/>
            <a:r>
              <a:rPr lang="en-US" sz="3100"/>
              <a:t>Till the present day such wisdom has never been given by </a:t>
            </a:r>
            <a:r>
              <a:rPr lang="en-US" sz="3100" b="1">
                <a:solidFill>
                  <a:srgbClr val="FF0000"/>
                </a:solidFill>
              </a:rPr>
              <a:t>the Lord of Spirits</a:t>
            </a:r>
            <a:r>
              <a:rPr lang="en-US" sz="3100"/>
              <a:t> as I have received according to my insight, according to the good pleasure of </a:t>
            </a:r>
            <a:r>
              <a:rPr lang="en-US" sz="3100" b="1">
                <a:solidFill>
                  <a:srgbClr val="FF0000"/>
                </a:solidFill>
              </a:rPr>
              <a:t>the Lord of Spirits</a:t>
            </a:r>
            <a:r>
              <a:rPr lang="en-US" sz="3100"/>
              <a:t> by whom the lot of eternal life has been given to me. Now three Parables were imparted to me, and I lifted up my voice and recounted them to those that dwell on the earth.</a:t>
            </a:r>
          </a:p>
        </p:txBody>
      </p:sp>
    </p:spTree>
    <p:extLst>
      <p:ext uri="{BB962C8B-B14F-4D97-AF65-F5344CB8AC3E}">
        <p14:creationId xmlns:p14="http://schemas.microsoft.com/office/powerpoint/2010/main" val="1239598962"/>
      </p:ext>
    </p:extLst>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01C87-4370-AC92-C5F6-D73A07AADB8E}"/>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the God of gods and Lord of lords</a:t>
            </a:r>
          </a:p>
        </p:txBody>
      </p:sp>
      <p:sp>
        <p:nvSpPr>
          <p:cNvPr id="3" name="Subtitle 2">
            <a:extLst>
              <a:ext uri="{FF2B5EF4-FFF2-40B4-BE49-F238E27FC236}">
                <a16:creationId xmlns:a16="http://schemas.microsoft.com/office/drawing/2014/main" id="{3A16CFBE-FD53-33A8-062E-16187074D3C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34392076"/>
      </p:ext>
    </p:extLst>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4C103C-2898-EA3D-2B1C-FC07CF8DA754}"/>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God of gods and Lord of lords</a:t>
            </a:r>
          </a:p>
        </p:txBody>
      </p:sp>
      <p:sp>
        <p:nvSpPr>
          <p:cNvPr id="3" name="TextBox 2">
            <a:extLst>
              <a:ext uri="{FF2B5EF4-FFF2-40B4-BE49-F238E27FC236}">
                <a16:creationId xmlns:a16="http://schemas.microsoft.com/office/drawing/2014/main" id="{EE905C1A-F90D-5318-0FBE-644063DA5FFC}"/>
              </a:ext>
            </a:extLst>
          </p:cNvPr>
          <p:cNvSpPr txBox="1"/>
          <p:nvPr/>
        </p:nvSpPr>
        <p:spPr>
          <a:xfrm>
            <a:off x="0" y="762000"/>
            <a:ext cx="12192000" cy="646331"/>
          </a:xfrm>
          <a:prstGeom prst="rect">
            <a:avLst/>
          </a:prstGeom>
          <a:noFill/>
        </p:spPr>
        <p:txBody>
          <a:bodyPr vert="horz" rtlCol="0">
            <a:spAutoFit/>
          </a:bodyPr>
          <a:lstStyle/>
          <a:p>
            <a:pPr algn="ctr"/>
            <a:r>
              <a:rPr lang="en-US" sz="3600"/>
              <a:t>Deuteronomy 10:17</a:t>
            </a:r>
          </a:p>
        </p:txBody>
      </p:sp>
      <p:sp>
        <p:nvSpPr>
          <p:cNvPr id="4" name="TextBox 3">
            <a:extLst>
              <a:ext uri="{FF2B5EF4-FFF2-40B4-BE49-F238E27FC236}">
                <a16:creationId xmlns:a16="http://schemas.microsoft.com/office/drawing/2014/main" id="{5B8920C9-C4E5-9AD9-FB56-FBC05FE5C32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E0A33BE-61FC-1793-92F7-FEB69BEBFD67}"/>
              </a:ext>
            </a:extLst>
          </p:cNvPr>
          <p:cNvSpPr txBox="1"/>
          <p:nvPr/>
        </p:nvSpPr>
        <p:spPr>
          <a:xfrm>
            <a:off x="1016000" y="1905000"/>
            <a:ext cx="10160000" cy="1523494"/>
          </a:xfrm>
          <a:prstGeom prst="rect">
            <a:avLst/>
          </a:prstGeom>
          <a:noFill/>
        </p:spPr>
        <p:txBody>
          <a:bodyPr vert="horz" rtlCol="0">
            <a:spAutoFit/>
          </a:bodyPr>
          <a:lstStyle/>
          <a:p>
            <a:pPr algn="ctr"/>
            <a:r>
              <a:rPr lang="en-US" sz="3100"/>
              <a:t>"For the LORD your God is the </a:t>
            </a:r>
            <a:r>
              <a:rPr lang="en-US" sz="3100" b="1">
                <a:solidFill>
                  <a:srgbClr val="FF0000"/>
                </a:solidFill>
              </a:rPr>
              <a:t>God of gods</a:t>
            </a:r>
            <a:r>
              <a:rPr lang="en-US" sz="3100"/>
              <a:t> and the Lord of lords, the great, the mighty, and the awesome God who does not show partiality nor take a bribe.</a:t>
            </a:r>
          </a:p>
        </p:txBody>
      </p:sp>
    </p:spTree>
    <p:extLst>
      <p:ext uri="{BB962C8B-B14F-4D97-AF65-F5344CB8AC3E}">
        <p14:creationId xmlns:p14="http://schemas.microsoft.com/office/powerpoint/2010/main" val="1614671575"/>
      </p:ext>
    </p:extLst>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13B02-2CCF-4337-968E-FB68CB713C39}"/>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has a soul</a:t>
            </a:r>
          </a:p>
        </p:txBody>
      </p:sp>
      <p:sp>
        <p:nvSpPr>
          <p:cNvPr id="3" name="Subtitle 2">
            <a:extLst>
              <a:ext uri="{FF2B5EF4-FFF2-40B4-BE49-F238E27FC236}">
                <a16:creationId xmlns:a16="http://schemas.microsoft.com/office/drawing/2014/main" id="{9C38EFA3-21EB-18B6-83F9-328FC4F9128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31199675"/>
      </p:ext>
    </p:extLst>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CF89F3-9FFB-F5F5-EA4E-B56BB149091E}"/>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soul</a:t>
            </a:r>
          </a:p>
        </p:txBody>
      </p:sp>
      <p:sp>
        <p:nvSpPr>
          <p:cNvPr id="3" name="TextBox 2">
            <a:extLst>
              <a:ext uri="{FF2B5EF4-FFF2-40B4-BE49-F238E27FC236}">
                <a16:creationId xmlns:a16="http://schemas.microsoft.com/office/drawing/2014/main" id="{67DF3825-2CDA-B3DF-E323-13072DE6E3F3}"/>
              </a:ext>
            </a:extLst>
          </p:cNvPr>
          <p:cNvSpPr txBox="1"/>
          <p:nvPr/>
        </p:nvSpPr>
        <p:spPr>
          <a:xfrm>
            <a:off x="0" y="762000"/>
            <a:ext cx="12192000" cy="646331"/>
          </a:xfrm>
          <a:prstGeom prst="rect">
            <a:avLst/>
          </a:prstGeom>
          <a:noFill/>
        </p:spPr>
        <p:txBody>
          <a:bodyPr vert="horz" rtlCol="0">
            <a:spAutoFit/>
          </a:bodyPr>
          <a:lstStyle/>
          <a:p>
            <a:pPr algn="ctr"/>
            <a:r>
              <a:rPr lang="en-US" sz="3600"/>
              <a:t>Jeremiah 32:41</a:t>
            </a:r>
          </a:p>
        </p:txBody>
      </p:sp>
      <p:sp>
        <p:nvSpPr>
          <p:cNvPr id="4" name="TextBox 3">
            <a:extLst>
              <a:ext uri="{FF2B5EF4-FFF2-40B4-BE49-F238E27FC236}">
                <a16:creationId xmlns:a16="http://schemas.microsoft.com/office/drawing/2014/main" id="{C6B119E1-E00E-46A7-809B-F73726EE712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608C170-4D34-9C9C-8F70-FB54718D161E}"/>
              </a:ext>
            </a:extLst>
          </p:cNvPr>
          <p:cNvSpPr txBox="1"/>
          <p:nvPr/>
        </p:nvSpPr>
        <p:spPr>
          <a:xfrm>
            <a:off x="1016000" y="1905000"/>
            <a:ext cx="10160000" cy="1523494"/>
          </a:xfrm>
          <a:prstGeom prst="rect">
            <a:avLst/>
          </a:prstGeom>
          <a:noFill/>
        </p:spPr>
        <p:txBody>
          <a:bodyPr vert="horz" rtlCol="0">
            <a:spAutoFit/>
          </a:bodyPr>
          <a:lstStyle/>
          <a:p>
            <a:pPr algn="ctr"/>
            <a:r>
              <a:rPr lang="en-US" sz="3100"/>
              <a:t>"I will rejoice over them to do them good and will faithfully plant them in this land with all My heart and with all </a:t>
            </a:r>
            <a:r>
              <a:rPr lang="en-US" sz="3100" b="1">
                <a:solidFill>
                  <a:srgbClr val="FF0000"/>
                </a:solidFill>
              </a:rPr>
              <a:t>My soul</a:t>
            </a:r>
            <a:r>
              <a:rPr lang="en-US" sz="3100"/>
              <a:t>.</a:t>
            </a:r>
          </a:p>
        </p:txBody>
      </p:sp>
    </p:spTree>
    <p:extLst>
      <p:ext uri="{BB962C8B-B14F-4D97-AF65-F5344CB8AC3E}">
        <p14:creationId xmlns:p14="http://schemas.microsoft.com/office/powerpoint/2010/main" val="2676441764"/>
      </p:ext>
    </p:extLst>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CEFE4A-9214-BAFA-7234-BA61CC3776BD}"/>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soul</a:t>
            </a:r>
          </a:p>
        </p:txBody>
      </p:sp>
      <p:sp>
        <p:nvSpPr>
          <p:cNvPr id="3" name="TextBox 2">
            <a:extLst>
              <a:ext uri="{FF2B5EF4-FFF2-40B4-BE49-F238E27FC236}">
                <a16:creationId xmlns:a16="http://schemas.microsoft.com/office/drawing/2014/main" id="{3259F374-C302-A35C-6D83-9FA316DAD5EB}"/>
              </a:ext>
            </a:extLst>
          </p:cNvPr>
          <p:cNvSpPr txBox="1"/>
          <p:nvPr/>
        </p:nvSpPr>
        <p:spPr>
          <a:xfrm>
            <a:off x="0" y="762000"/>
            <a:ext cx="12192000" cy="646331"/>
          </a:xfrm>
          <a:prstGeom prst="rect">
            <a:avLst/>
          </a:prstGeom>
          <a:noFill/>
        </p:spPr>
        <p:txBody>
          <a:bodyPr vert="horz" rtlCol="0">
            <a:spAutoFit/>
          </a:bodyPr>
          <a:lstStyle/>
          <a:p>
            <a:pPr algn="ctr"/>
            <a:r>
              <a:rPr lang="en-US" sz="3600"/>
              <a:t>Jubilees 1:15</a:t>
            </a:r>
          </a:p>
        </p:txBody>
      </p:sp>
      <p:sp>
        <p:nvSpPr>
          <p:cNvPr id="4" name="TextBox 3">
            <a:extLst>
              <a:ext uri="{FF2B5EF4-FFF2-40B4-BE49-F238E27FC236}">
                <a16:creationId xmlns:a16="http://schemas.microsoft.com/office/drawing/2014/main" id="{5A5E2E1C-3072-1A72-BE7E-ECED1279727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317B44D-428E-23AD-EA2C-10AA077C8DC0}"/>
              </a:ext>
            </a:extLst>
          </p:cNvPr>
          <p:cNvSpPr txBox="1"/>
          <p:nvPr/>
        </p:nvSpPr>
        <p:spPr>
          <a:xfrm>
            <a:off x="1016000" y="1905000"/>
            <a:ext cx="10160000" cy="2477601"/>
          </a:xfrm>
          <a:prstGeom prst="rect">
            <a:avLst/>
          </a:prstGeom>
          <a:noFill/>
        </p:spPr>
        <p:txBody>
          <a:bodyPr vert="horz" rtlCol="0">
            <a:spAutoFit/>
          </a:bodyPr>
          <a:lstStyle/>
          <a:p>
            <a:pPr algn="ctr"/>
            <a:r>
              <a:rPr lang="en-US" sz="3100"/>
              <a:t>And I will disclose to them abounding peace with righteousness, and I will remove them the plant of uprightness, with all My heart and with all </a:t>
            </a:r>
            <a:r>
              <a:rPr lang="en-US" sz="3100" b="1">
                <a:solidFill>
                  <a:srgbClr val="FF0000"/>
                </a:solidFill>
              </a:rPr>
              <a:t>My soul</a:t>
            </a:r>
            <a:r>
              <a:rPr lang="en-US" sz="3100"/>
              <a:t>, and they shall be for a blessing and not for a curse, and they shall be the head and not the tail.</a:t>
            </a:r>
          </a:p>
        </p:txBody>
      </p:sp>
    </p:spTree>
    <p:extLst>
      <p:ext uri="{BB962C8B-B14F-4D97-AF65-F5344CB8AC3E}">
        <p14:creationId xmlns:p14="http://schemas.microsoft.com/office/powerpoint/2010/main" val="3500691728"/>
      </p:ext>
    </p:extLst>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8C6A63-1CC7-8AD4-1ABA-98816DD198F4}"/>
              </a:ext>
            </a:extLst>
          </p:cNvPr>
          <p:cNvSpPr txBox="1"/>
          <p:nvPr/>
        </p:nvSpPr>
        <p:spPr>
          <a:xfrm>
            <a:off x="127000" y="127000"/>
            <a:ext cx="7315200" cy="276999"/>
          </a:xfrm>
          <a:prstGeom prst="rect">
            <a:avLst/>
          </a:prstGeom>
          <a:noFill/>
        </p:spPr>
        <p:txBody>
          <a:bodyPr vert="horz" lIns="0" tIns="0" rIns="0" bIns="0" rtlCol="0">
            <a:spAutoFit/>
          </a:bodyPr>
          <a:lstStyle/>
          <a:p>
            <a:r>
              <a:rPr lang="en-US"/>
              <a:t>YHVH has a soul</a:t>
            </a:r>
          </a:p>
        </p:txBody>
      </p:sp>
      <p:sp>
        <p:nvSpPr>
          <p:cNvPr id="3" name="TextBox 2">
            <a:extLst>
              <a:ext uri="{FF2B5EF4-FFF2-40B4-BE49-F238E27FC236}">
                <a16:creationId xmlns:a16="http://schemas.microsoft.com/office/drawing/2014/main" id="{FECEA26C-E1BC-FA39-B412-3B4280CE33AA}"/>
              </a:ext>
            </a:extLst>
          </p:cNvPr>
          <p:cNvSpPr txBox="1"/>
          <p:nvPr/>
        </p:nvSpPr>
        <p:spPr>
          <a:xfrm>
            <a:off x="0" y="762000"/>
            <a:ext cx="12192000" cy="646331"/>
          </a:xfrm>
          <a:prstGeom prst="rect">
            <a:avLst/>
          </a:prstGeom>
          <a:noFill/>
        </p:spPr>
        <p:txBody>
          <a:bodyPr vert="horz" rtlCol="0">
            <a:spAutoFit/>
          </a:bodyPr>
          <a:lstStyle/>
          <a:p>
            <a:pPr algn="ctr"/>
            <a:r>
              <a:rPr lang="en-US" sz="3600"/>
              <a:t>Leviticus 26:11</a:t>
            </a:r>
          </a:p>
        </p:txBody>
      </p:sp>
      <p:sp>
        <p:nvSpPr>
          <p:cNvPr id="4" name="TextBox 3">
            <a:extLst>
              <a:ext uri="{FF2B5EF4-FFF2-40B4-BE49-F238E27FC236}">
                <a16:creationId xmlns:a16="http://schemas.microsoft.com/office/drawing/2014/main" id="{502C78C5-4911-79D8-9664-0E764F380E1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60F9190-C567-71BE-9C0B-E247F1988E0D}"/>
              </a:ext>
            </a:extLst>
          </p:cNvPr>
          <p:cNvSpPr txBox="1"/>
          <p:nvPr/>
        </p:nvSpPr>
        <p:spPr>
          <a:xfrm>
            <a:off x="1016000" y="1905000"/>
            <a:ext cx="10160000" cy="1046440"/>
          </a:xfrm>
          <a:prstGeom prst="rect">
            <a:avLst/>
          </a:prstGeom>
          <a:noFill/>
        </p:spPr>
        <p:txBody>
          <a:bodyPr vert="horz" rtlCol="0">
            <a:spAutoFit/>
          </a:bodyPr>
          <a:lstStyle/>
          <a:p>
            <a:pPr algn="ctr"/>
            <a:r>
              <a:rPr lang="en-US" sz="3100"/>
              <a:t>Moreover, I will make My dwelling among you, and </a:t>
            </a:r>
            <a:r>
              <a:rPr lang="en-US" sz="3100" b="1">
                <a:solidFill>
                  <a:srgbClr val="FF0000"/>
                </a:solidFill>
              </a:rPr>
              <a:t>My soul</a:t>
            </a:r>
            <a:r>
              <a:rPr lang="en-US" sz="3100"/>
              <a:t> will not reject you.</a:t>
            </a:r>
          </a:p>
        </p:txBody>
      </p:sp>
    </p:spTree>
    <p:extLst>
      <p:ext uri="{BB962C8B-B14F-4D97-AF65-F5344CB8AC3E}">
        <p14:creationId xmlns:p14="http://schemas.microsoft.com/office/powerpoint/2010/main" val="1238210033"/>
      </p:ext>
    </p:extLst>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02316-0D44-B8F8-5B42-E256A3F22902}"/>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a consuming fire</a:t>
            </a:r>
          </a:p>
        </p:txBody>
      </p:sp>
      <p:sp>
        <p:nvSpPr>
          <p:cNvPr id="3" name="Subtitle 2">
            <a:extLst>
              <a:ext uri="{FF2B5EF4-FFF2-40B4-BE49-F238E27FC236}">
                <a16:creationId xmlns:a16="http://schemas.microsoft.com/office/drawing/2014/main" id="{79025FCE-4BC9-0DAE-A109-6901BEFAD57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15955756"/>
      </p:ext>
    </p:extLst>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8744E3-AB45-AC49-B6A3-FCADB8FD7016}"/>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 consuming fire</a:t>
            </a:r>
          </a:p>
        </p:txBody>
      </p:sp>
      <p:sp>
        <p:nvSpPr>
          <p:cNvPr id="3" name="TextBox 2">
            <a:extLst>
              <a:ext uri="{FF2B5EF4-FFF2-40B4-BE49-F238E27FC236}">
                <a16:creationId xmlns:a16="http://schemas.microsoft.com/office/drawing/2014/main" id="{4F2339B1-7A78-91BB-A919-8A608E7C293A}"/>
              </a:ext>
            </a:extLst>
          </p:cNvPr>
          <p:cNvSpPr txBox="1"/>
          <p:nvPr/>
        </p:nvSpPr>
        <p:spPr>
          <a:xfrm>
            <a:off x="0" y="762000"/>
            <a:ext cx="12192000" cy="646331"/>
          </a:xfrm>
          <a:prstGeom prst="rect">
            <a:avLst/>
          </a:prstGeom>
          <a:noFill/>
        </p:spPr>
        <p:txBody>
          <a:bodyPr vert="horz" rtlCol="0">
            <a:spAutoFit/>
          </a:bodyPr>
          <a:lstStyle/>
          <a:p>
            <a:pPr algn="ctr"/>
            <a:r>
              <a:rPr lang="en-US" sz="3600"/>
              <a:t>Apocalypse of Abraham 17:15</a:t>
            </a:r>
          </a:p>
        </p:txBody>
      </p:sp>
      <p:sp>
        <p:nvSpPr>
          <p:cNvPr id="4" name="TextBox 3">
            <a:extLst>
              <a:ext uri="{FF2B5EF4-FFF2-40B4-BE49-F238E27FC236}">
                <a16:creationId xmlns:a16="http://schemas.microsoft.com/office/drawing/2014/main" id="{35C4B1BA-35E2-22E4-82BE-ADD509657AC5}"/>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0E69897C-D1D3-33A5-90FB-DCA40769905C}"/>
              </a:ext>
            </a:extLst>
          </p:cNvPr>
          <p:cNvSpPr txBox="1"/>
          <p:nvPr/>
        </p:nvSpPr>
        <p:spPr>
          <a:xfrm>
            <a:off x="1016000" y="1905000"/>
            <a:ext cx="10160000" cy="1046440"/>
          </a:xfrm>
          <a:prstGeom prst="rect">
            <a:avLst/>
          </a:prstGeom>
          <a:noFill/>
        </p:spPr>
        <p:txBody>
          <a:bodyPr vert="horz" rtlCol="0">
            <a:spAutoFit/>
          </a:bodyPr>
          <a:lstStyle/>
          <a:p>
            <a:pPr algn="ctr"/>
            <a:r>
              <a:rPr lang="en-US" sz="3100"/>
              <a:t>Eternal, </a:t>
            </a:r>
            <a:r>
              <a:rPr lang="en-US" sz="3100" b="1">
                <a:solidFill>
                  <a:srgbClr val="FF0000"/>
                </a:solidFill>
              </a:rPr>
              <a:t>Fiery</a:t>
            </a:r>
            <a:r>
              <a:rPr lang="en-US" sz="3100"/>
              <a:t>, Shining, Light-Formed, Thunder-Voiced, Lightning-Looking, Many-Eyed,</a:t>
            </a:r>
          </a:p>
        </p:txBody>
      </p:sp>
    </p:spTree>
    <p:extLst>
      <p:ext uri="{BB962C8B-B14F-4D97-AF65-F5344CB8AC3E}">
        <p14:creationId xmlns:p14="http://schemas.microsoft.com/office/powerpoint/2010/main" val="1290826758"/>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A88879-442E-E5BE-06FB-7AE49EA18A5A}"/>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 consuming fire</a:t>
            </a:r>
          </a:p>
        </p:txBody>
      </p:sp>
      <p:sp>
        <p:nvSpPr>
          <p:cNvPr id="3" name="TextBox 2">
            <a:extLst>
              <a:ext uri="{FF2B5EF4-FFF2-40B4-BE49-F238E27FC236}">
                <a16:creationId xmlns:a16="http://schemas.microsoft.com/office/drawing/2014/main" id="{893DC27F-0D4B-ED57-8BAA-03BCB05CDB15}"/>
              </a:ext>
            </a:extLst>
          </p:cNvPr>
          <p:cNvSpPr txBox="1"/>
          <p:nvPr/>
        </p:nvSpPr>
        <p:spPr>
          <a:xfrm>
            <a:off x="0" y="762000"/>
            <a:ext cx="12192000" cy="646331"/>
          </a:xfrm>
          <a:prstGeom prst="rect">
            <a:avLst/>
          </a:prstGeom>
          <a:noFill/>
        </p:spPr>
        <p:txBody>
          <a:bodyPr vert="horz" rtlCol="0">
            <a:spAutoFit/>
          </a:bodyPr>
          <a:lstStyle/>
          <a:p>
            <a:pPr algn="ctr"/>
            <a:r>
              <a:rPr lang="en-US" sz="3600"/>
              <a:t>First Enoch 14:21-24</a:t>
            </a:r>
          </a:p>
        </p:txBody>
      </p:sp>
      <p:sp>
        <p:nvSpPr>
          <p:cNvPr id="4" name="TextBox 3">
            <a:extLst>
              <a:ext uri="{FF2B5EF4-FFF2-40B4-BE49-F238E27FC236}">
                <a16:creationId xmlns:a16="http://schemas.microsoft.com/office/drawing/2014/main" id="{A85C158F-9B83-3006-CD5B-D8F71793FBC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BDBCC1F-5E78-C3AF-64F0-A31CBCB6CE32}"/>
              </a:ext>
            </a:extLst>
          </p:cNvPr>
          <p:cNvSpPr txBox="1"/>
          <p:nvPr/>
        </p:nvSpPr>
        <p:spPr>
          <a:xfrm>
            <a:off x="1016000" y="1905000"/>
            <a:ext cx="10160000" cy="3908762"/>
          </a:xfrm>
          <a:prstGeom prst="rect">
            <a:avLst/>
          </a:prstGeom>
          <a:noFill/>
        </p:spPr>
        <p:txBody>
          <a:bodyPr vert="horz" rtlCol="0">
            <a:spAutoFit/>
          </a:bodyPr>
          <a:lstStyle/>
          <a:p>
            <a:pPr algn="ctr"/>
            <a:r>
              <a:rPr lang="en-US" sz="3100"/>
              <a:t>was whiter than any snow. None of the angels could enter and could behold His face by reason of the magnificence and glory and no flesh could behold Him. The </a:t>
            </a:r>
            <a:r>
              <a:rPr lang="en-US" sz="3100" b="1">
                <a:solidFill>
                  <a:srgbClr val="FF0000"/>
                </a:solidFill>
              </a:rPr>
              <a:t>flaming fire was round about Him</a:t>
            </a:r>
            <a:r>
              <a:rPr lang="en-US" sz="3100"/>
              <a:t>, and </a:t>
            </a:r>
            <a:r>
              <a:rPr lang="en-US" sz="3100" b="1">
                <a:solidFill>
                  <a:srgbClr val="FF0000"/>
                </a:solidFill>
              </a:rPr>
              <a:t>a great fire</a:t>
            </a:r>
            <a:r>
              <a:rPr lang="en-US" sz="3100"/>
              <a:t> stood before Him, and none around could draw nigh Him: ten thousand times ten thousand (stood) before Him, yet He needed no counselor. And the most holy ones who were nigh to Him did not leave by night nor depart from Him. (Continued...)</a:t>
            </a:r>
          </a:p>
        </p:txBody>
      </p:sp>
    </p:spTree>
    <p:extLst>
      <p:ext uri="{BB962C8B-B14F-4D97-AF65-F5344CB8AC3E}">
        <p14:creationId xmlns:p14="http://schemas.microsoft.com/office/powerpoint/2010/main" val="2216680027"/>
      </p:ext>
    </p:extLst>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A06FAA-4203-757A-D836-84DEDE5CA23C}"/>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 consuming fire</a:t>
            </a:r>
          </a:p>
        </p:txBody>
      </p:sp>
      <p:sp>
        <p:nvSpPr>
          <p:cNvPr id="3" name="TextBox 2">
            <a:extLst>
              <a:ext uri="{FF2B5EF4-FFF2-40B4-BE49-F238E27FC236}">
                <a16:creationId xmlns:a16="http://schemas.microsoft.com/office/drawing/2014/main" id="{AFACF69F-9728-BB5E-B915-8E029BF24600}"/>
              </a:ext>
            </a:extLst>
          </p:cNvPr>
          <p:cNvSpPr txBox="1"/>
          <p:nvPr/>
        </p:nvSpPr>
        <p:spPr>
          <a:xfrm>
            <a:off x="1016000" y="635000"/>
            <a:ext cx="10160000" cy="1523494"/>
          </a:xfrm>
          <a:prstGeom prst="rect">
            <a:avLst/>
          </a:prstGeom>
          <a:noFill/>
        </p:spPr>
        <p:txBody>
          <a:bodyPr vert="horz" rtlCol="0">
            <a:spAutoFit/>
          </a:bodyPr>
          <a:lstStyle/>
          <a:p>
            <a:pPr algn="ctr"/>
            <a:r>
              <a:rPr lang="en-US" sz="3100"/>
              <a:t>And until then I had been prostrate on my face, trembling: and the Lord called me with His own mouth, and said to me: ' Come hither,</a:t>
            </a:r>
          </a:p>
        </p:txBody>
      </p:sp>
    </p:spTree>
    <p:extLst>
      <p:ext uri="{BB962C8B-B14F-4D97-AF65-F5344CB8AC3E}">
        <p14:creationId xmlns:p14="http://schemas.microsoft.com/office/powerpoint/2010/main" val="3394973141"/>
      </p:ext>
    </p:extLst>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45DD3A-1D0D-9646-57CD-6BC96229926D}"/>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a consuming fire</a:t>
            </a:r>
          </a:p>
        </p:txBody>
      </p:sp>
      <p:sp>
        <p:nvSpPr>
          <p:cNvPr id="3" name="TextBox 2">
            <a:extLst>
              <a:ext uri="{FF2B5EF4-FFF2-40B4-BE49-F238E27FC236}">
                <a16:creationId xmlns:a16="http://schemas.microsoft.com/office/drawing/2014/main" id="{00DF8E0B-240D-2D19-A525-786FBF6B50EF}"/>
              </a:ext>
            </a:extLst>
          </p:cNvPr>
          <p:cNvSpPr txBox="1"/>
          <p:nvPr/>
        </p:nvSpPr>
        <p:spPr>
          <a:xfrm>
            <a:off x="0" y="762000"/>
            <a:ext cx="12192000" cy="646331"/>
          </a:xfrm>
          <a:prstGeom prst="rect">
            <a:avLst/>
          </a:prstGeom>
          <a:noFill/>
        </p:spPr>
        <p:txBody>
          <a:bodyPr vert="horz" rtlCol="0">
            <a:spAutoFit/>
          </a:bodyPr>
          <a:lstStyle/>
          <a:p>
            <a:pPr algn="ctr"/>
            <a:r>
              <a:rPr lang="en-US" sz="3600"/>
              <a:t>Hebrews 12:29</a:t>
            </a:r>
          </a:p>
        </p:txBody>
      </p:sp>
      <p:sp>
        <p:nvSpPr>
          <p:cNvPr id="4" name="TextBox 3">
            <a:extLst>
              <a:ext uri="{FF2B5EF4-FFF2-40B4-BE49-F238E27FC236}">
                <a16:creationId xmlns:a16="http://schemas.microsoft.com/office/drawing/2014/main" id="{D5F5BA72-1372-0715-8CD1-63EC9FB39CA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CEA81E9-B013-352C-2C4E-CF209DF8F9BF}"/>
              </a:ext>
            </a:extLst>
          </p:cNvPr>
          <p:cNvSpPr txBox="1"/>
          <p:nvPr/>
        </p:nvSpPr>
        <p:spPr>
          <a:xfrm>
            <a:off x="1016000" y="1905000"/>
            <a:ext cx="10160000" cy="569387"/>
          </a:xfrm>
          <a:prstGeom prst="rect">
            <a:avLst/>
          </a:prstGeom>
          <a:noFill/>
        </p:spPr>
        <p:txBody>
          <a:bodyPr vert="horz" rtlCol="0">
            <a:spAutoFit/>
          </a:bodyPr>
          <a:lstStyle/>
          <a:p>
            <a:pPr algn="ctr"/>
            <a:r>
              <a:rPr lang="en-US" sz="3100"/>
              <a:t>for our God is a </a:t>
            </a:r>
            <a:r>
              <a:rPr lang="en-US" sz="3100" b="1">
                <a:solidFill>
                  <a:srgbClr val="FF0000"/>
                </a:solidFill>
              </a:rPr>
              <a:t>consuming fire.</a:t>
            </a:r>
          </a:p>
        </p:txBody>
      </p:sp>
    </p:spTree>
    <p:extLst>
      <p:ext uri="{BB962C8B-B14F-4D97-AF65-F5344CB8AC3E}">
        <p14:creationId xmlns:p14="http://schemas.microsoft.com/office/powerpoint/2010/main" val="4109477614"/>
      </p:ext>
    </p:extLst>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399A1-0B5F-62E1-A36C-93CDE56DF2C9}"/>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the eternal protector</a:t>
            </a:r>
          </a:p>
        </p:txBody>
      </p:sp>
      <p:sp>
        <p:nvSpPr>
          <p:cNvPr id="3" name="Subtitle 2">
            <a:extLst>
              <a:ext uri="{FF2B5EF4-FFF2-40B4-BE49-F238E27FC236}">
                <a16:creationId xmlns:a16="http://schemas.microsoft.com/office/drawing/2014/main" id="{3AAFB871-54FF-ED3C-5816-EA56E40B689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946768679"/>
      </p:ext>
    </p:extLst>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FDF993-BFE9-17BB-BA42-238B8EB8278C}"/>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eternal protector</a:t>
            </a:r>
          </a:p>
        </p:txBody>
      </p:sp>
      <p:sp>
        <p:nvSpPr>
          <p:cNvPr id="3" name="TextBox 2">
            <a:extLst>
              <a:ext uri="{FF2B5EF4-FFF2-40B4-BE49-F238E27FC236}">
                <a16:creationId xmlns:a16="http://schemas.microsoft.com/office/drawing/2014/main" id="{B0903BEF-5AC9-679B-29B5-A1EA25F978DF}"/>
              </a:ext>
            </a:extLst>
          </p:cNvPr>
          <p:cNvSpPr txBox="1"/>
          <p:nvPr/>
        </p:nvSpPr>
        <p:spPr>
          <a:xfrm>
            <a:off x="0" y="762000"/>
            <a:ext cx="12192000" cy="646331"/>
          </a:xfrm>
          <a:prstGeom prst="rect">
            <a:avLst/>
          </a:prstGeom>
          <a:noFill/>
        </p:spPr>
        <p:txBody>
          <a:bodyPr vert="horz" rtlCol="0">
            <a:spAutoFit/>
          </a:bodyPr>
          <a:lstStyle/>
          <a:p>
            <a:pPr algn="ctr"/>
            <a:r>
              <a:rPr lang="en-US" sz="3600"/>
              <a:t>Apocalypse of Abraham 17:14</a:t>
            </a:r>
          </a:p>
        </p:txBody>
      </p:sp>
      <p:sp>
        <p:nvSpPr>
          <p:cNvPr id="4" name="TextBox 3">
            <a:extLst>
              <a:ext uri="{FF2B5EF4-FFF2-40B4-BE49-F238E27FC236}">
                <a16:creationId xmlns:a16="http://schemas.microsoft.com/office/drawing/2014/main" id="{5052AC66-5479-84DF-BB0A-8DBFB080BA93}"/>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F1D01922-7F2A-768A-9D3D-C81A3E747F9E}"/>
              </a:ext>
            </a:extLst>
          </p:cNvPr>
          <p:cNvSpPr txBox="1"/>
          <p:nvPr/>
        </p:nvSpPr>
        <p:spPr>
          <a:xfrm>
            <a:off x="1016000" y="1905000"/>
            <a:ext cx="10160000" cy="569387"/>
          </a:xfrm>
          <a:prstGeom prst="rect">
            <a:avLst/>
          </a:prstGeom>
          <a:noFill/>
        </p:spPr>
        <p:txBody>
          <a:bodyPr vert="horz" rtlCol="0">
            <a:spAutoFit/>
          </a:bodyPr>
          <a:lstStyle/>
          <a:p>
            <a:pPr algn="ctr"/>
            <a:r>
              <a:rPr lang="en-US" sz="3100"/>
              <a:t>You are he whom my soul has loved, </a:t>
            </a:r>
            <a:r>
              <a:rPr lang="en-US" sz="3100" b="1">
                <a:solidFill>
                  <a:srgbClr val="FF0000"/>
                </a:solidFill>
              </a:rPr>
              <a:t>the Guardian</a:t>
            </a:r>
            <a:r>
              <a:rPr lang="en-US" sz="3100"/>
              <a:t>,</a:t>
            </a:r>
          </a:p>
        </p:txBody>
      </p:sp>
    </p:spTree>
    <p:extLst>
      <p:ext uri="{BB962C8B-B14F-4D97-AF65-F5344CB8AC3E}">
        <p14:creationId xmlns:p14="http://schemas.microsoft.com/office/powerpoint/2010/main" val="1514128019"/>
      </p:ext>
    </p:extLst>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E25CDF-33D2-81DD-AA84-305954E50E77}"/>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eternal protector</a:t>
            </a:r>
          </a:p>
        </p:txBody>
      </p:sp>
      <p:sp>
        <p:nvSpPr>
          <p:cNvPr id="3" name="TextBox 2">
            <a:extLst>
              <a:ext uri="{FF2B5EF4-FFF2-40B4-BE49-F238E27FC236}">
                <a16:creationId xmlns:a16="http://schemas.microsoft.com/office/drawing/2014/main" id="{BA5AA12F-822D-4808-2B4B-B7DAA9F24CC4}"/>
              </a:ext>
            </a:extLst>
          </p:cNvPr>
          <p:cNvSpPr txBox="1"/>
          <p:nvPr/>
        </p:nvSpPr>
        <p:spPr>
          <a:xfrm>
            <a:off x="0" y="762000"/>
            <a:ext cx="12192000" cy="646331"/>
          </a:xfrm>
          <a:prstGeom prst="rect">
            <a:avLst/>
          </a:prstGeom>
          <a:noFill/>
        </p:spPr>
        <p:txBody>
          <a:bodyPr vert="horz" rtlCol="0">
            <a:spAutoFit/>
          </a:bodyPr>
          <a:lstStyle/>
          <a:p>
            <a:pPr algn="ctr"/>
            <a:r>
              <a:rPr lang="en-US" sz="3600"/>
              <a:t>Genesis 15:1</a:t>
            </a:r>
          </a:p>
        </p:txBody>
      </p:sp>
      <p:sp>
        <p:nvSpPr>
          <p:cNvPr id="4" name="TextBox 3">
            <a:extLst>
              <a:ext uri="{FF2B5EF4-FFF2-40B4-BE49-F238E27FC236}">
                <a16:creationId xmlns:a16="http://schemas.microsoft.com/office/drawing/2014/main" id="{81AA6956-B702-3C1B-219E-99094769628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1202666-8309-C04D-2AEA-83546307B353}"/>
              </a:ext>
            </a:extLst>
          </p:cNvPr>
          <p:cNvSpPr txBox="1"/>
          <p:nvPr/>
        </p:nvSpPr>
        <p:spPr>
          <a:xfrm>
            <a:off x="1016000" y="1905000"/>
            <a:ext cx="10160000" cy="1523494"/>
          </a:xfrm>
          <a:prstGeom prst="rect">
            <a:avLst/>
          </a:prstGeom>
          <a:noFill/>
        </p:spPr>
        <p:txBody>
          <a:bodyPr vert="horz" rtlCol="0">
            <a:spAutoFit/>
          </a:bodyPr>
          <a:lstStyle/>
          <a:p>
            <a:pPr algn="ctr"/>
            <a:r>
              <a:rPr lang="en-US" sz="3100"/>
              <a:t>After these things the word of the LORD came to Abram in a vision, saying, "Do not fear, Abram, </a:t>
            </a:r>
            <a:r>
              <a:rPr lang="en-US" sz="3100" b="1">
                <a:solidFill>
                  <a:srgbClr val="FF0000"/>
                </a:solidFill>
              </a:rPr>
              <a:t>I am a shield to you</a:t>
            </a:r>
            <a:r>
              <a:rPr lang="en-US" sz="3100"/>
              <a:t>; Your reward shall be very great."</a:t>
            </a:r>
          </a:p>
        </p:txBody>
      </p:sp>
    </p:spTree>
    <p:extLst>
      <p:ext uri="{BB962C8B-B14F-4D97-AF65-F5344CB8AC3E}">
        <p14:creationId xmlns:p14="http://schemas.microsoft.com/office/powerpoint/2010/main" val="531338771"/>
      </p:ext>
    </p:extLst>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46B7A-41E4-2341-16B4-3D9CD231F3D8}"/>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YHVH's voice is like many waters</a:t>
            </a:r>
          </a:p>
        </p:txBody>
      </p:sp>
      <p:sp>
        <p:nvSpPr>
          <p:cNvPr id="3" name="Subtitle 2">
            <a:extLst>
              <a:ext uri="{FF2B5EF4-FFF2-40B4-BE49-F238E27FC236}">
                <a16:creationId xmlns:a16="http://schemas.microsoft.com/office/drawing/2014/main" id="{3BA97FBA-A0A4-660F-4AA0-74EBA81E30C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76086322"/>
      </p:ext>
    </p:extLst>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EA6342-E346-90DD-360B-DBBF5F4B0395}"/>
              </a:ext>
            </a:extLst>
          </p:cNvPr>
          <p:cNvSpPr txBox="1"/>
          <p:nvPr/>
        </p:nvSpPr>
        <p:spPr>
          <a:xfrm>
            <a:off x="127000" y="127000"/>
            <a:ext cx="7315200" cy="276999"/>
          </a:xfrm>
          <a:prstGeom prst="rect">
            <a:avLst/>
          </a:prstGeom>
          <a:noFill/>
        </p:spPr>
        <p:txBody>
          <a:bodyPr vert="horz" lIns="0" tIns="0" rIns="0" bIns="0" rtlCol="0">
            <a:spAutoFit/>
          </a:bodyPr>
          <a:lstStyle/>
          <a:p>
            <a:r>
              <a:rPr lang="en-US"/>
              <a:t>YHVH's voice is like many waters</a:t>
            </a:r>
          </a:p>
        </p:txBody>
      </p:sp>
      <p:sp>
        <p:nvSpPr>
          <p:cNvPr id="3" name="TextBox 2">
            <a:extLst>
              <a:ext uri="{FF2B5EF4-FFF2-40B4-BE49-F238E27FC236}">
                <a16:creationId xmlns:a16="http://schemas.microsoft.com/office/drawing/2014/main" id="{96021326-6667-07C8-1286-28244EFEDC05}"/>
              </a:ext>
            </a:extLst>
          </p:cNvPr>
          <p:cNvSpPr txBox="1"/>
          <p:nvPr/>
        </p:nvSpPr>
        <p:spPr>
          <a:xfrm>
            <a:off x="0" y="762000"/>
            <a:ext cx="12192000" cy="646331"/>
          </a:xfrm>
          <a:prstGeom prst="rect">
            <a:avLst/>
          </a:prstGeom>
          <a:noFill/>
        </p:spPr>
        <p:txBody>
          <a:bodyPr vert="horz" rtlCol="0">
            <a:spAutoFit/>
          </a:bodyPr>
          <a:lstStyle/>
          <a:p>
            <a:pPr algn="ctr"/>
            <a:r>
              <a:rPr lang="en-US" sz="3600"/>
              <a:t>Apocalypse of Abraham 17:1-2</a:t>
            </a:r>
          </a:p>
        </p:txBody>
      </p:sp>
      <p:sp>
        <p:nvSpPr>
          <p:cNvPr id="4" name="TextBox 3">
            <a:extLst>
              <a:ext uri="{FF2B5EF4-FFF2-40B4-BE49-F238E27FC236}">
                <a16:creationId xmlns:a16="http://schemas.microsoft.com/office/drawing/2014/main" id="{D71670D3-DC2A-B9BF-10BD-43BA350E3CF0}"/>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C1A9CF2E-09C5-B102-F89A-5D79674A6B44}"/>
              </a:ext>
            </a:extLst>
          </p:cNvPr>
          <p:cNvSpPr txBox="1"/>
          <p:nvPr/>
        </p:nvSpPr>
        <p:spPr>
          <a:xfrm>
            <a:off x="1016000" y="1905000"/>
            <a:ext cx="10160000" cy="2000548"/>
          </a:xfrm>
          <a:prstGeom prst="rect">
            <a:avLst/>
          </a:prstGeom>
          <a:noFill/>
        </p:spPr>
        <p:txBody>
          <a:bodyPr vert="horz" rtlCol="0">
            <a:spAutoFit/>
          </a:bodyPr>
          <a:lstStyle/>
          <a:p>
            <a:pPr algn="ctr"/>
            <a:r>
              <a:rPr lang="en-US" sz="3100"/>
              <a:t>And while he was still speaking, behold, a fire was coming toward us round about, and a sound was in the </a:t>
            </a:r>
            <a:r>
              <a:rPr lang="en-US" sz="3100" b="1">
                <a:solidFill>
                  <a:srgbClr val="FF0000"/>
                </a:solidFill>
              </a:rPr>
              <a:t>fire like a sound of many waters</a:t>
            </a:r>
            <a:r>
              <a:rPr lang="en-US" sz="3100"/>
              <a:t>, like a sound of the sea in its uproar. And the angel bowed with me and worshiped.</a:t>
            </a:r>
          </a:p>
        </p:txBody>
      </p:sp>
    </p:spTree>
    <p:extLst>
      <p:ext uri="{BB962C8B-B14F-4D97-AF65-F5344CB8AC3E}">
        <p14:creationId xmlns:p14="http://schemas.microsoft.com/office/powerpoint/2010/main" val="2573256088"/>
      </p:ext>
    </p:extLst>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A5432F-BAD6-CC31-36AF-2F65D23C0B1C}"/>
              </a:ext>
            </a:extLst>
          </p:cNvPr>
          <p:cNvSpPr txBox="1"/>
          <p:nvPr/>
        </p:nvSpPr>
        <p:spPr>
          <a:xfrm>
            <a:off x="127000" y="127000"/>
            <a:ext cx="7315200" cy="276999"/>
          </a:xfrm>
          <a:prstGeom prst="rect">
            <a:avLst/>
          </a:prstGeom>
          <a:noFill/>
        </p:spPr>
        <p:txBody>
          <a:bodyPr vert="horz" lIns="0" tIns="0" rIns="0" bIns="0" rtlCol="0">
            <a:spAutoFit/>
          </a:bodyPr>
          <a:lstStyle/>
          <a:p>
            <a:r>
              <a:rPr lang="en-US"/>
              <a:t>YHVH's voice is like many waters</a:t>
            </a:r>
          </a:p>
        </p:txBody>
      </p:sp>
      <p:sp>
        <p:nvSpPr>
          <p:cNvPr id="3" name="TextBox 2">
            <a:extLst>
              <a:ext uri="{FF2B5EF4-FFF2-40B4-BE49-F238E27FC236}">
                <a16:creationId xmlns:a16="http://schemas.microsoft.com/office/drawing/2014/main" id="{BD59C690-0A34-92DC-D4D2-C93EB71BDCC1}"/>
              </a:ext>
            </a:extLst>
          </p:cNvPr>
          <p:cNvSpPr txBox="1"/>
          <p:nvPr/>
        </p:nvSpPr>
        <p:spPr>
          <a:xfrm>
            <a:off x="0" y="762000"/>
            <a:ext cx="12192000" cy="646331"/>
          </a:xfrm>
          <a:prstGeom prst="rect">
            <a:avLst/>
          </a:prstGeom>
          <a:noFill/>
        </p:spPr>
        <p:txBody>
          <a:bodyPr vert="horz" rtlCol="0">
            <a:spAutoFit/>
          </a:bodyPr>
          <a:lstStyle/>
          <a:p>
            <a:pPr algn="ctr"/>
            <a:r>
              <a:rPr lang="en-US" sz="3600"/>
              <a:t>Ezekiel 43:2</a:t>
            </a:r>
          </a:p>
        </p:txBody>
      </p:sp>
      <p:sp>
        <p:nvSpPr>
          <p:cNvPr id="4" name="TextBox 3">
            <a:extLst>
              <a:ext uri="{FF2B5EF4-FFF2-40B4-BE49-F238E27FC236}">
                <a16:creationId xmlns:a16="http://schemas.microsoft.com/office/drawing/2014/main" id="{2CC0E705-16BE-FB54-18B2-E3F84C98A6C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1CE9663-D9D6-63D9-FDDD-E9F811787F93}"/>
              </a:ext>
            </a:extLst>
          </p:cNvPr>
          <p:cNvSpPr txBox="1"/>
          <p:nvPr/>
        </p:nvSpPr>
        <p:spPr>
          <a:xfrm>
            <a:off x="1016000" y="1905000"/>
            <a:ext cx="10160000" cy="1523494"/>
          </a:xfrm>
          <a:prstGeom prst="rect">
            <a:avLst/>
          </a:prstGeom>
          <a:noFill/>
        </p:spPr>
        <p:txBody>
          <a:bodyPr vert="horz" rtlCol="0">
            <a:spAutoFit/>
          </a:bodyPr>
          <a:lstStyle/>
          <a:p>
            <a:pPr algn="ctr"/>
            <a:r>
              <a:rPr lang="en-US" sz="3100"/>
              <a:t>and behold, the glory of the God of Israel was coming from the way of the east. </a:t>
            </a:r>
            <a:r>
              <a:rPr lang="en-US" sz="3100" b="1">
                <a:solidFill>
                  <a:srgbClr val="FF0000"/>
                </a:solidFill>
              </a:rPr>
              <a:t>And His voice was like the sound of many waters</a:t>
            </a:r>
            <a:r>
              <a:rPr lang="en-US" sz="3100"/>
              <a:t>; and the earth shone with His glory.</a:t>
            </a:r>
          </a:p>
        </p:txBody>
      </p:sp>
    </p:spTree>
    <p:extLst>
      <p:ext uri="{BB962C8B-B14F-4D97-AF65-F5344CB8AC3E}">
        <p14:creationId xmlns:p14="http://schemas.microsoft.com/office/powerpoint/2010/main" val="3381987814"/>
      </p:ext>
    </p:extLst>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942CC-153C-C1C0-EBCF-78EEF6F27B71}"/>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light</a:t>
            </a:r>
          </a:p>
        </p:txBody>
      </p:sp>
      <p:sp>
        <p:nvSpPr>
          <p:cNvPr id="3" name="Subtitle 2">
            <a:extLst>
              <a:ext uri="{FF2B5EF4-FFF2-40B4-BE49-F238E27FC236}">
                <a16:creationId xmlns:a16="http://schemas.microsoft.com/office/drawing/2014/main" id="{CFC46F07-3458-331A-D011-CC640F7E941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86040905"/>
      </p:ext>
    </p:extLst>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84DBB8-2279-1E29-D2AA-E2D663EDD189}"/>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light</a:t>
            </a:r>
          </a:p>
        </p:txBody>
      </p:sp>
      <p:sp>
        <p:nvSpPr>
          <p:cNvPr id="3" name="TextBox 2">
            <a:extLst>
              <a:ext uri="{FF2B5EF4-FFF2-40B4-BE49-F238E27FC236}">
                <a16:creationId xmlns:a16="http://schemas.microsoft.com/office/drawing/2014/main" id="{6C8C5934-3C10-1327-4481-3721D99CFB01}"/>
              </a:ext>
            </a:extLst>
          </p:cNvPr>
          <p:cNvSpPr txBox="1"/>
          <p:nvPr/>
        </p:nvSpPr>
        <p:spPr>
          <a:xfrm>
            <a:off x="0" y="762000"/>
            <a:ext cx="12192000" cy="646331"/>
          </a:xfrm>
          <a:prstGeom prst="rect">
            <a:avLst/>
          </a:prstGeom>
          <a:noFill/>
        </p:spPr>
        <p:txBody>
          <a:bodyPr vert="horz" rtlCol="0">
            <a:spAutoFit/>
          </a:bodyPr>
          <a:lstStyle/>
          <a:p>
            <a:pPr algn="ctr"/>
            <a:r>
              <a:rPr lang="en-US" sz="3600"/>
              <a:t>First John 1:5</a:t>
            </a:r>
          </a:p>
        </p:txBody>
      </p:sp>
      <p:sp>
        <p:nvSpPr>
          <p:cNvPr id="4" name="TextBox 3">
            <a:extLst>
              <a:ext uri="{FF2B5EF4-FFF2-40B4-BE49-F238E27FC236}">
                <a16:creationId xmlns:a16="http://schemas.microsoft.com/office/drawing/2014/main" id="{F0B5BA35-ED2A-AE30-0296-23B4E25F1EC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E856CA2-95E4-95FD-C515-B0025EA05FAC}"/>
              </a:ext>
            </a:extLst>
          </p:cNvPr>
          <p:cNvSpPr txBox="1"/>
          <p:nvPr/>
        </p:nvSpPr>
        <p:spPr>
          <a:xfrm>
            <a:off x="1016000" y="1905000"/>
            <a:ext cx="10160000" cy="1523494"/>
          </a:xfrm>
          <a:prstGeom prst="rect">
            <a:avLst/>
          </a:prstGeom>
          <a:noFill/>
        </p:spPr>
        <p:txBody>
          <a:bodyPr vert="horz" rtlCol="0">
            <a:spAutoFit/>
          </a:bodyPr>
          <a:lstStyle/>
          <a:p>
            <a:pPr algn="ctr"/>
            <a:r>
              <a:rPr lang="en-US" sz="3100"/>
              <a:t>This is the message we have heard from Him and announce to you, </a:t>
            </a:r>
            <a:r>
              <a:rPr lang="en-US" sz="3100" b="1">
                <a:solidFill>
                  <a:srgbClr val="FF0000"/>
                </a:solidFill>
              </a:rPr>
              <a:t>that God is Light</a:t>
            </a:r>
            <a:r>
              <a:rPr lang="en-US" sz="3100"/>
              <a:t>, and in Him there is no darkness at all.</a:t>
            </a:r>
          </a:p>
        </p:txBody>
      </p:sp>
    </p:spTree>
    <p:extLst>
      <p:ext uri="{BB962C8B-B14F-4D97-AF65-F5344CB8AC3E}">
        <p14:creationId xmlns:p14="http://schemas.microsoft.com/office/powerpoint/2010/main" val="2256181632"/>
      </p:ext>
    </p:extLst>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68120A-55CE-7E36-1C38-01D0B1E298EC}"/>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light</a:t>
            </a:r>
          </a:p>
        </p:txBody>
      </p:sp>
      <p:sp>
        <p:nvSpPr>
          <p:cNvPr id="3" name="TextBox 2">
            <a:extLst>
              <a:ext uri="{FF2B5EF4-FFF2-40B4-BE49-F238E27FC236}">
                <a16:creationId xmlns:a16="http://schemas.microsoft.com/office/drawing/2014/main" id="{06801DB5-D35B-6D55-AA6A-8F9C555D0D0A}"/>
              </a:ext>
            </a:extLst>
          </p:cNvPr>
          <p:cNvSpPr txBox="1"/>
          <p:nvPr/>
        </p:nvSpPr>
        <p:spPr>
          <a:xfrm>
            <a:off x="0" y="762000"/>
            <a:ext cx="12192000" cy="646331"/>
          </a:xfrm>
          <a:prstGeom prst="rect">
            <a:avLst/>
          </a:prstGeom>
          <a:noFill/>
        </p:spPr>
        <p:txBody>
          <a:bodyPr vert="horz" rtlCol="0">
            <a:spAutoFit/>
          </a:bodyPr>
          <a:lstStyle/>
          <a:p>
            <a:pPr algn="ctr"/>
            <a:r>
              <a:rPr lang="en-US" sz="3600"/>
              <a:t>First Timothy 6:16</a:t>
            </a:r>
          </a:p>
        </p:txBody>
      </p:sp>
      <p:sp>
        <p:nvSpPr>
          <p:cNvPr id="4" name="TextBox 3">
            <a:extLst>
              <a:ext uri="{FF2B5EF4-FFF2-40B4-BE49-F238E27FC236}">
                <a16:creationId xmlns:a16="http://schemas.microsoft.com/office/drawing/2014/main" id="{8EC2ACB8-29DC-3C45-551B-1F4E346B704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C03D97E-CBB5-63EE-7422-AD47FEE52812}"/>
              </a:ext>
            </a:extLst>
          </p:cNvPr>
          <p:cNvSpPr txBox="1"/>
          <p:nvPr/>
        </p:nvSpPr>
        <p:spPr>
          <a:xfrm>
            <a:off x="1016000" y="1905000"/>
            <a:ext cx="10160000" cy="1523494"/>
          </a:xfrm>
          <a:prstGeom prst="rect">
            <a:avLst/>
          </a:prstGeom>
          <a:noFill/>
        </p:spPr>
        <p:txBody>
          <a:bodyPr vert="horz" rtlCol="0">
            <a:spAutoFit/>
          </a:bodyPr>
          <a:lstStyle/>
          <a:p>
            <a:pPr algn="ctr"/>
            <a:r>
              <a:rPr lang="en-US" sz="3100"/>
              <a:t>who alone possesses immortality and dwells in </a:t>
            </a:r>
            <a:r>
              <a:rPr lang="en-US" sz="3100" b="1">
                <a:solidFill>
                  <a:srgbClr val="FF0000"/>
                </a:solidFill>
              </a:rPr>
              <a:t>unapproachable light</a:t>
            </a:r>
            <a:r>
              <a:rPr lang="en-US" sz="3100"/>
              <a:t>, whom no man has seen or can see. To Him be honor and eternal dominion! Amen.</a:t>
            </a:r>
          </a:p>
        </p:txBody>
      </p:sp>
    </p:spTree>
    <p:extLst>
      <p:ext uri="{BB962C8B-B14F-4D97-AF65-F5344CB8AC3E}">
        <p14:creationId xmlns:p14="http://schemas.microsoft.com/office/powerpoint/2010/main" val="290893871"/>
      </p:ext>
    </p:extLst>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C83385-1B7C-078C-FBB9-84CFD548629E}"/>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light</a:t>
            </a:r>
          </a:p>
        </p:txBody>
      </p:sp>
      <p:sp>
        <p:nvSpPr>
          <p:cNvPr id="3" name="TextBox 2">
            <a:extLst>
              <a:ext uri="{FF2B5EF4-FFF2-40B4-BE49-F238E27FC236}">
                <a16:creationId xmlns:a16="http://schemas.microsoft.com/office/drawing/2014/main" id="{2118CCAA-7704-145D-847A-B621CC26F16A}"/>
              </a:ext>
            </a:extLst>
          </p:cNvPr>
          <p:cNvSpPr txBox="1"/>
          <p:nvPr/>
        </p:nvSpPr>
        <p:spPr>
          <a:xfrm>
            <a:off x="0" y="762000"/>
            <a:ext cx="12192000" cy="646331"/>
          </a:xfrm>
          <a:prstGeom prst="rect">
            <a:avLst/>
          </a:prstGeom>
          <a:noFill/>
        </p:spPr>
        <p:txBody>
          <a:bodyPr vert="horz" rtlCol="0">
            <a:spAutoFit/>
          </a:bodyPr>
          <a:lstStyle/>
          <a:p>
            <a:pPr algn="ctr"/>
            <a:r>
              <a:rPr lang="en-US" sz="3600"/>
              <a:t>Psalm 104:2</a:t>
            </a:r>
          </a:p>
        </p:txBody>
      </p:sp>
      <p:sp>
        <p:nvSpPr>
          <p:cNvPr id="4" name="TextBox 3">
            <a:extLst>
              <a:ext uri="{FF2B5EF4-FFF2-40B4-BE49-F238E27FC236}">
                <a16:creationId xmlns:a16="http://schemas.microsoft.com/office/drawing/2014/main" id="{AB260047-52C3-0C9B-4BFE-456D8928172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0D2A3D1-DC56-7A12-25FE-9EA3738D3E36}"/>
              </a:ext>
            </a:extLst>
          </p:cNvPr>
          <p:cNvSpPr txBox="1"/>
          <p:nvPr/>
        </p:nvSpPr>
        <p:spPr>
          <a:xfrm>
            <a:off x="1016000" y="1905000"/>
            <a:ext cx="10160000" cy="1046440"/>
          </a:xfrm>
          <a:prstGeom prst="rect">
            <a:avLst/>
          </a:prstGeom>
          <a:noFill/>
        </p:spPr>
        <p:txBody>
          <a:bodyPr vert="horz" rtlCol="0">
            <a:spAutoFit/>
          </a:bodyPr>
          <a:lstStyle/>
          <a:p>
            <a:pPr algn="ctr"/>
            <a:r>
              <a:rPr lang="en-US" sz="3100"/>
              <a:t>Covering Yourself with </a:t>
            </a:r>
            <a:r>
              <a:rPr lang="en-US" sz="3100" b="1">
                <a:solidFill>
                  <a:srgbClr val="FF0000"/>
                </a:solidFill>
              </a:rPr>
              <a:t>light as with a cloak</a:t>
            </a:r>
            <a:r>
              <a:rPr lang="en-US" sz="3100"/>
              <a:t>, Stretching out heaven like a tent curtain.</a:t>
            </a:r>
          </a:p>
        </p:txBody>
      </p:sp>
    </p:spTree>
    <p:extLst>
      <p:ext uri="{BB962C8B-B14F-4D97-AF65-F5344CB8AC3E}">
        <p14:creationId xmlns:p14="http://schemas.microsoft.com/office/powerpoint/2010/main" val="3239534234"/>
      </p:ext>
    </p:extLst>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25852-A1D1-D46F-A735-105BBD7FA63F}"/>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the father of lights</a:t>
            </a:r>
          </a:p>
        </p:txBody>
      </p:sp>
      <p:sp>
        <p:nvSpPr>
          <p:cNvPr id="3" name="Subtitle 2">
            <a:extLst>
              <a:ext uri="{FF2B5EF4-FFF2-40B4-BE49-F238E27FC236}">
                <a16:creationId xmlns:a16="http://schemas.microsoft.com/office/drawing/2014/main" id="{7F895EAC-6B0B-18BD-BE7B-4D87DCD2960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26983583"/>
      </p:ext>
    </p:extLst>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859868-DE1B-4DA9-37D1-B6FAD1D18AAA}"/>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the father of lights</a:t>
            </a:r>
          </a:p>
        </p:txBody>
      </p:sp>
      <p:sp>
        <p:nvSpPr>
          <p:cNvPr id="3" name="TextBox 2">
            <a:extLst>
              <a:ext uri="{FF2B5EF4-FFF2-40B4-BE49-F238E27FC236}">
                <a16:creationId xmlns:a16="http://schemas.microsoft.com/office/drawing/2014/main" id="{69F4DB7D-9A5A-3BE5-190F-3ADA40AF4E9C}"/>
              </a:ext>
            </a:extLst>
          </p:cNvPr>
          <p:cNvSpPr txBox="1"/>
          <p:nvPr/>
        </p:nvSpPr>
        <p:spPr>
          <a:xfrm>
            <a:off x="0" y="762000"/>
            <a:ext cx="12192000" cy="646331"/>
          </a:xfrm>
          <a:prstGeom prst="rect">
            <a:avLst/>
          </a:prstGeom>
          <a:noFill/>
        </p:spPr>
        <p:txBody>
          <a:bodyPr vert="horz" rtlCol="0">
            <a:spAutoFit/>
          </a:bodyPr>
          <a:lstStyle/>
          <a:p>
            <a:pPr algn="ctr"/>
            <a:r>
              <a:rPr lang="en-US" sz="3600"/>
              <a:t>James 1:17</a:t>
            </a:r>
          </a:p>
        </p:txBody>
      </p:sp>
      <p:sp>
        <p:nvSpPr>
          <p:cNvPr id="4" name="TextBox 3">
            <a:extLst>
              <a:ext uri="{FF2B5EF4-FFF2-40B4-BE49-F238E27FC236}">
                <a16:creationId xmlns:a16="http://schemas.microsoft.com/office/drawing/2014/main" id="{78C5B5E5-A903-5806-DCB0-A399BA7A7C3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E490E17-8ADE-BB8B-52C1-1D9A26A02C33}"/>
              </a:ext>
            </a:extLst>
          </p:cNvPr>
          <p:cNvSpPr txBox="1"/>
          <p:nvPr/>
        </p:nvSpPr>
        <p:spPr>
          <a:xfrm>
            <a:off x="1016000" y="1905000"/>
            <a:ext cx="10160000" cy="1523494"/>
          </a:xfrm>
          <a:prstGeom prst="rect">
            <a:avLst/>
          </a:prstGeom>
          <a:noFill/>
        </p:spPr>
        <p:txBody>
          <a:bodyPr vert="horz" rtlCol="0">
            <a:spAutoFit/>
          </a:bodyPr>
          <a:lstStyle/>
          <a:p>
            <a:pPr algn="ctr"/>
            <a:r>
              <a:rPr lang="en-US" sz="3100"/>
              <a:t>Every good thing given and every perfect gift is from above, coming down from the </a:t>
            </a:r>
            <a:r>
              <a:rPr lang="en-US" sz="3100" b="1">
                <a:solidFill>
                  <a:srgbClr val="FF0000"/>
                </a:solidFill>
              </a:rPr>
              <a:t>Father of lights</a:t>
            </a:r>
            <a:r>
              <a:rPr lang="en-US" sz="3100"/>
              <a:t>, with whom there is no variation or shifting shadow.</a:t>
            </a:r>
          </a:p>
        </p:txBody>
      </p:sp>
    </p:spTree>
    <p:extLst>
      <p:ext uri="{BB962C8B-B14F-4D97-AF65-F5344CB8AC3E}">
        <p14:creationId xmlns:p14="http://schemas.microsoft.com/office/powerpoint/2010/main" val="1924186419"/>
      </p:ext>
    </p:extLst>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89A2-CA08-6F87-155A-5CBA7BEA8546}"/>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YHVH is our God</a:t>
            </a:r>
          </a:p>
        </p:txBody>
      </p:sp>
      <p:sp>
        <p:nvSpPr>
          <p:cNvPr id="3" name="Subtitle 2">
            <a:extLst>
              <a:ext uri="{FF2B5EF4-FFF2-40B4-BE49-F238E27FC236}">
                <a16:creationId xmlns:a16="http://schemas.microsoft.com/office/drawing/2014/main" id="{8529F57A-5623-DB0A-864A-A998CA07568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42296747"/>
      </p:ext>
    </p:extLst>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6384F1-6410-103E-8B2D-6E4AC19DEA69}"/>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our God</a:t>
            </a:r>
          </a:p>
        </p:txBody>
      </p:sp>
      <p:sp>
        <p:nvSpPr>
          <p:cNvPr id="3" name="TextBox 2">
            <a:extLst>
              <a:ext uri="{FF2B5EF4-FFF2-40B4-BE49-F238E27FC236}">
                <a16:creationId xmlns:a16="http://schemas.microsoft.com/office/drawing/2014/main" id="{80E9000D-B9D8-73D2-8224-F336349E64C2}"/>
              </a:ext>
            </a:extLst>
          </p:cNvPr>
          <p:cNvSpPr txBox="1"/>
          <p:nvPr/>
        </p:nvSpPr>
        <p:spPr>
          <a:xfrm>
            <a:off x="0" y="762000"/>
            <a:ext cx="12192000" cy="646331"/>
          </a:xfrm>
          <a:prstGeom prst="rect">
            <a:avLst/>
          </a:prstGeom>
          <a:noFill/>
        </p:spPr>
        <p:txBody>
          <a:bodyPr vert="horz" rtlCol="0">
            <a:spAutoFit/>
          </a:bodyPr>
          <a:lstStyle/>
          <a:p>
            <a:pPr algn="ctr"/>
            <a:r>
              <a:rPr lang="en-US" sz="3600"/>
              <a:t>John 20:17</a:t>
            </a:r>
          </a:p>
        </p:txBody>
      </p:sp>
      <p:sp>
        <p:nvSpPr>
          <p:cNvPr id="4" name="TextBox 3">
            <a:extLst>
              <a:ext uri="{FF2B5EF4-FFF2-40B4-BE49-F238E27FC236}">
                <a16:creationId xmlns:a16="http://schemas.microsoft.com/office/drawing/2014/main" id="{59BB5595-2175-A4FE-EAD5-E3378FC4DAE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37E5D46-5703-1E79-B09D-659B54DE1F2A}"/>
              </a:ext>
            </a:extLst>
          </p:cNvPr>
          <p:cNvSpPr txBox="1"/>
          <p:nvPr/>
        </p:nvSpPr>
        <p:spPr>
          <a:xfrm>
            <a:off x="1016000" y="1905000"/>
            <a:ext cx="10160000" cy="2000548"/>
          </a:xfrm>
          <a:prstGeom prst="rect">
            <a:avLst/>
          </a:prstGeom>
          <a:noFill/>
        </p:spPr>
        <p:txBody>
          <a:bodyPr vert="horz" rtlCol="0">
            <a:spAutoFit/>
          </a:bodyPr>
          <a:lstStyle/>
          <a:p>
            <a:pPr algn="ctr"/>
            <a:r>
              <a:rPr lang="en-US" sz="3100"/>
              <a:t>Jesus said to her, "Stop clinging to Me, for I have not yet ascended to the Father; but go to My brethren and say to them, 'I ascend to My Father and your Father, and My God </a:t>
            </a:r>
            <a:r>
              <a:rPr lang="en-US" sz="3100" b="1">
                <a:solidFill>
                  <a:srgbClr val="FF0000"/>
                </a:solidFill>
              </a:rPr>
              <a:t>and your God</a:t>
            </a:r>
            <a:r>
              <a:rPr lang="en-US" sz="3100"/>
              <a:t>.'"</a:t>
            </a:r>
          </a:p>
        </p:txBody>
      </p:sp>
    </p:spTree>
    <p:extLst>
      <p:ext uri="{BB962C8B-B14F-4D97-AF65-F5344CB8AC3E}">
        <p14:creationId xmlns:p14="http://schemas.microsoft.com/office/powerpoint/2010/main" val="1957597858"/>
      </p:ext>
    </p:extLst>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75B0CE-0EDB-D99B-EE69-5DAD4729B0E7}"/>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our God</a:t>
            </a:r>
          </a:p>
        </p:txBody>
      </p:sp>
      <p:sp>
        <p:nvSpPr>
          <p:cNvPr id="3" name="TextBox 2">
            <a:extLst>
              <a:ext uri="{FF2B5EF4-FFF2-40B4-BE49-F238E27FC236}">
                <a16:creationId xmlns:a16="http://schemas.microsoft.com/office/drawing/2014/main" id="{8C3823D9-EDCD-411C-F601-C5285F673208}"/>
              </a:ext>
            </a:extLst>
          </p:cNvPr>
          <p:cNvSpPr txBox="1"/>
          <p:nvPr/>
        </p:nvSpPr>
        <p:spPr>
          <a:xfrm>
            <a:off x="0" y="762000"/>
            <a:ext cx="12192000" cy="646331"/>
          </a:xfrm>
          <a:prstGeom prst="rect">
            <a:avLst/>
          </a:prstGeom>
          <a:noFill/>
        </p:spPr>
        <p:txBody>
          <a:bodyPr vert="horz" rtlCol="0">
            <a:spAutoFit/>
          </a:bodyPr>
          <a:lstStyle/>
          <a:p>
            <a:pPr algn="ctr"/>
            <a:r>
              <a:rPr lang="en-US" sz="3600"/>
              <a:t>Revelation 21:3</a:t>
            </a:r>
          </a:p>
        </p:txBody>
      </p:sp>
      <p:sp>
        <p:nvSpPr>
          <p:cNvPr id="4" name="TextBox 3">
            <a:extLst>
              <a:ext uri="{FF2B5EF4-FFF2-40B4-BE49-F238E27FC236}">
                <a16:creationId xmlns:a16="http://schemas.microsoft.com/office/drawing/2014/main" id="{A67E3629-E63A-EE09-456C-FA5CF0C3FF3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C70E40E-260E-C282-C464-EE8B7E01AEAE}"/>
              </a:ext>
            </a:extLst>
          </p:cNvPr>
          <p:cNvSpPr txBox="1"/>
          <p:nvPr/>
        </p:nvSpPr>
        <p:spPr>
          <a:xfrm>
            <a:off x="1016000" y="1905000"/>
            <a:ext cx="10160000" cy="2000548"/>
          </a:xfrm>
          <a:prstGeom prst="rect">
            <a:avLst/>
          </a:prstGeom>
          <a:noFill/>
        </p:spPr>
        <p:txBody>
          <a:bodyPr vert="horz" rtlCol="0">
            <a:spAutoFit/>
          </a:bodyPr>
          <a:lstStyle/>
          <a:p>
            <a:pPr algn="ctr"/>
            <a:r>
              <a:rPr lang="en-US" sz="3100"/>
              <a:t>And I heard a loud voice from the throne, saying, "Behold, the tabernacle of God is among men, and He will dwell among them, </a:t>
            </a:r>
            <a:r>
              <a:rPr lang="en-US" sz="3100" b="1">
                <a:solidFill>
                  <a:srgbClr val="FF0000"/>
                </a:solidFill>
              </a:rPr>
              <a:t>and they shall be His people</a:t>
            </a:r>
            <a:r>
              <a:rPr lang="en-US" sz="3100"/>
              <a:t>, and God Himself will be among them,</a:t>
            </a:r>
          </a:p>
        </p:txBody>
      </p:sp>
    </p:spTree>
    <p:extLst>
      <p:ext uri="{BB962C8B-B14F-4D97-AF65-F5344CB8AC3E}">
        <p14:creationId xmlns:p14="http://schemas.microsoft.com/office/powerpoint/2010/main" val="185530058"/>
      </p:ext>
    </p:extLst>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715C2C-505E-0828-2160-BB1D456AE69D}"/>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our God</a:t>
            </a:r>
          </a:p>
        </p:txBody>
      </p:sp>
      <p:sp>
        <p:nvSpPr>
          <p:cNvPr id="3" name="TextBox 2">
            <a:extLst>
              <a:ext uri="{FF2B5EF4-FFF2-40B4-BE49-F238E27FC236}">
                <a16:creationId xmlns:a16="http://schemas.microsoft.com/office/drawing/2014/main" id="{EAA07969-927B-508D-732E-8CDD949B8440}"/>
              </a:ext>
            </a:extLst>
          </p:cNvPr>
          <p:cNvSpPr txBox="1"/>
          <p:nvPr/>
        </p:nvSpPr>
        <p:spPr>
          <a:xfrm>
            <a:off x="0" y="762000"/>
            <a:ext cx="12192000" cy="646331"/>
          </a:xfrm>
          <a:prstGeom prst="rect">
            <a:avLst/>
          </a:prstGeom>
          <a:noFill/>
        </p:spPr>
        <p:txBody>
          <a:bodyPr vert="horz" rtlCol="0">
            <a:spAutoFit/>
          </a:bodyPr>
          <a:lstStyle/>
          <a:p>
            <a:pPr algn="ctr"/>
            <a:r>
              <a:rPr lang="en-US" sz="3600"/>
              <a:t>Apocalypse of Abraham 17:1-21</a:t>
            </a:r>
          </a:p>
        </p:txBody>
      </p:sp>
      <p:sp>
        <p:nvSpPr>
          <p:cNvPr id="4" name="TextBox 3">
            <a:extLst>
              <a:ext uri="{FF2B5EF4-FFF2-40B4-BE49-F238E27FC236}">
                <a16:creationId xmlns:a16="http://schemas.microsoft.com/office/drawing/2014/main" id="{B24BE7DE-69C6-C325-B105-E904676EF00F}"/>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637EEF63-4D29-A3C1-06DD-321706EDC3F2}"/>
              </a:ext>
            </a:extLst>
          </p:cNvPr>
          <p:cNvSpPr txBox="1"/>
          <p:nvPr/>
        </p:nvSpPr>
        <p:spPr>
          <a:xfrm>
            <a:off x="1016000" y="1905000"/>
            <a:ext cx="10160000" cy="4385816"/>
          </a:xfrm>
          <a:prstGeom prst="rect">
            <a:avLst/>
          </a:prstGeom>
          <a:noFill/>
        </p:spPr>
        <p:txBody>
          <a:bodyPr vert="horz" rtlCol="0">
            <a:spAutoFit/>
          </a:bodyPr>
          <a:lstStyle/>
          <a:p>
            <a:pPr algn="ctr"/>
            <a:r>
              <a:rPr lang="en-US" sz="3100"/>
              <a:t>And while he was still speaking, behold, a fire was coming toward us round about, and a sound was in the fire like a sound of many waters, like a sound of the sea in its uproar. And the angel bowed with me and worshiped. And I wanted to fall face down to the earth. And the place of elevation on which we both stood sometimes was on high, sometimes rolled down. And he said, "Only worship, Abraham, and recite the song which I taught you. (Continued...)</a:t>
            </a:r>
          </a:p>
        </p:txBody>
      </p:sp>
    </p:spTree>
    <p:extLst>
      <p:ext uri="{BB962C8B-B14F-4D97-AF65-F5344CB8AC3E}">
        <p14:creationId xmlns:p14="http://schemas.microsoft.com/office/powerpoint/2010/main" val="2971883735"/>
      </p:ext>
    </p:extLst>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BDB887-FAC9-BCCC-B145-157CEA244A50}"/>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our God</a:t>
            </a:r>
          </a:p>
        </p:txBody>
      </p:sp>
      <p:sp>
        <p:nvSpPr>
          <p:cNvPr id="3" name="TextBox 2">
            <a:extLst>
              <a:ext uri="{FF2B5EF4-FFF2-40B4-BE49-F238E27FC236}">
                <a16:creationId xmlns:a16="http://schemas.microsoft.com/office/drawing/2014/main" id="{882EB9A0-FB23-2BC1-7140-9D557A7A128D}"/>
              </a:ext>
            </a:extLst>
          </p:cNvPr>
          <p:cNvSpPr txBox="1"/>
          <p:nvPr/>
        </p:nvSpPr>
        <p:spPr>
          <a:xfrm>
            <a:off x="1016000" y="635000"/>
            <a:ext cx="10160000" cy="2000548"/>
          </a:xfrm>
          <a:prstGeom prst="rect">
            <a:avLst/>
          </a:prstGeom>
          <a:noFill/>
        </p:spPr>
        <p:txBody>
          <a:bodyPr vert="horz" rtlCol="0">
            <a:spAutoFit/>
          </a:bodyPr>
          <a:lstStyle/>
          <a:p>
            <a:pPr algn="ctr"/>
            <a:r>
              <a:rPr lang="en-US" sz="3100"/>
              <a:t>" Since there was no earth to fall to, I only bowed down and recited the song which he had taught me. And he said, "Recite without ceasing." And I recited, and he himself recited the song: (Continued...)</a:t>
            </a:r>
          </a:p>
        </p:txBody>
      </p:sp>
    </p:spTree>
    <p:extLst>
      <p:ext uri="{BB962C8B-B14F-4D97-AF65-F5344CB8AC3E}">
        <p14:creationId xmlns:p14="http://schemas.microsoft.com/office/powerpoint/2010/main" val="4181656206"/>
      </p:ext>
    </p:extLst>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F333B9-91C0-AE8E-1B20-6DFB8749D6BB}"/>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our God</a:t>
            </a:r>
          </a:p>
        </p:txBody>
      </p:sp>
      <p:sp>
        <p:nvSpPr>
          <p:cNvPr id="3" name="TextBox 2">
            <a:extLst>
              <a:ext uri="{FF2B5EF4-FFF2-40B4-BE49-F238E27FC236}">
                <a16:creationId xmlns:a16="http://schemas.microsoft.com/office/drawing/2014/main" id="{847069E2-6BCD-8FBE-61A5-8EFB321DCB6E}"/>
              </a:ext>
            </a:extLst>
          </p:cNvPr>
          <p:cNvSpPr txBox="1"/>
          <p:nvPr/>
        </p:nvSpPr>
        <p:spPr>
          <a:xfrm>
            <a:off x="1016000" y="635000"/>
            <a:ext cx="10160000" cy="3908762"/>
          </a:xfrm>
          <a:prstGeom prst="rect">
            <a:avLst/>
          </a:prstGeom>
          <a:noFill/>
        </p:spPr>
        <p:txBody>
          <a:bodyPr vert="horz" rtlCol="0">
            <a:spAutoFit/>
          </a:bodyPr>
          <a:lstStyle/>
          <a:p>
            <a:pPr algn="ctr"/>
            <a:r>
              <a:rPr lang="en-US" sz="3100"/>
              <a:t>"O, Eternal, Mighty, Holy El, God Autocrat, Self-Begotten, Incorruptible, Immaculate, Unbegotten, Spotless, Immortal, Self-Created, Self-Illuminated, Without Mother, Without Father, Without Genealogy, High, Fiery, Wise, Lover Of Men, Favorable, Generous, Bountiful, Jealous Over Me, Patient, Most Merciful, Eli {that is, my God,} Eternal, Mighty, Holy Sabaoth, Most Glorious El, El, El, El, Yahoel. (Continued...)</a:t>
            </a:r>
          </a:p>
        </p:txBody>
      </p:sp>
    </p:spTree>
    <p:extLst>
      <p:ext uri="{BB962C8B-B14F-4D97-AF65-F5344CB8AC3E}">
        <p14:creationId xmlns:p14="http://schemas.microsoft.com/office/powerpoint/2010/main" val="1153478243"/>
      </p:ext>
    </p:extLst>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E48E06-8F2D-92CC-75DF-E773768FA0C2}"/>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our God</a:t>
            </a:r>
          </a:p>
        </p:txBody>
      </p:sp>
      <p:sp>
        <p:nvSpPr>
          <p:cNvPr id="3" name="TextBox 2">
            <a:extLst>
              <a:ext uri="{FF2B5EF4-FFF2-40B4-BE49-F238E27FC236}">
                <a16:creationId xmlns:a16="http://schemas.microsoft.com/office/drawing/2014/main" id="{E65CAEEB-D7B0-0037-9553-95617C4FA99E}"/>
              </a:ext>
            </a:extLst>
          </p:cNvPr>
          <p:cNvSpPr txBox="1"/>
          <p:nvPr/>
        </p:nvSpPr>
        <p:spPr>
          <a:xfrm>
            <a:off x="1016000" y="635000"/>
            <a:ext cx="10160000" cy="4385816"/>
          </a:xfrm>
          <a:prstGeom prst="rect">
            <a:avLst/>
          </a:prstGeom>
          <a:noFill/>
        </p:spPr>
        <p:txBody>
          <a:bodyPr vert="horz" rtlCol="0">
            <a:spAutoFit/>
          </a:bodyPr>
          <a:lstStyle/>
          <a:p>
            <a:pPr algn="ctr"/>
            <a:r>
              <a:rPr lang="en-US" sz="3100"/>
              <a:t>You are he whom my soul has loved, the Guardian, Eternal, Fiery, Shining, Light-Formed, Thunder-Voiced, Lightning-Looking, Many-Eyed, receiving the entreaties of those who honor you and turning away from the entreaties of those who besiege you by the siege of their provocation, releases those who are in the midst of the impious, those who are confused among the unrighteous of the inhabited world in the corruptible life, renewing the life of the righteous. (Continued...)</a:t>
            </a:r>
          </a:p>
        </p:txBody>
      </p:sp>
    </p:spTree>
    <p:extLst>
      <p:ext uri="{BB962C8B-B14F-4D97-AF65-F5344CB8AC3E}">
        <p14:creationId xmlns:p14="http://schemas.microsoft.com/office/powerpoint/2010/main" val="518038013"/>
      </p:ext>
    </p:extLst>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DF9C1F-CBBA-5983-783C-03F64BD74FA6}"/>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our God</a:t>
            </a:r>
          </a:p>
        </p:txBody>
      </p:sp>
      <p:sp>
        <p:nvSpPr>
          <p:cNvPr id="3" name="TextBox 2">
            <a:extLst>
              <a:ext uri="{FF2B5EF4-FFF2-40B4-BE49-F238E27FC236}">
                <a16:creationId xmlns:a16="http://schemas.microsoft.com/office/drawing/2014/main" id="{01F04017-0977-01DB-A793-0E245232E6DD}"/>
              </a:ext>
            </a:extLst>
          </p:cNvPr>
          <p:cNvSpPr txBox="1"/>
          <p:nvPr/>
        </p:nvSpPr>
        <p:spPr>
          <a:xfrm>
            <a:off x="1016000" y="635000"/>
            <a:ext cx="10160000" cy="3908762"/>
          </a:xfrm>
          <a:prstGeom prst="rect">
            <a:avLst/>
          </a:prstGeom>
          <a:noFill/>
        </p:spPr>
        <p:txBody>
          <a:bodyPr vert="horz" rtlCol="0">
            <a:spAutoFit/>
          </a:bodyPr>
          <a:lstStyle/>
          <a:p>
            <a:pPr algn="ctr"/>
            <a:r>
              <a:rPr lang="en-US" sz="3100"/>
              <a:t>You make the light shine before the morning light upon your creation from your face in order to bring the day on the earth. And in your heavenly dwellings there is an inexhaustible other light of an inexpressible splendor from the lights of your face. Accept my prayer, and let it be sweet to you, and also the sacrifice which you yourself made to yourself through me who searched for you. (Continued...)</a:t>
            </a:r>
          </a:p>
        </p:txBody>
      </p:sp>
    </p:spTree>
    <p:extLst>
      <p:ext uri="{BB962C8B-B14F-4D97-AF65-F5344CB8AC3E}">
        <p14:creationId xmlns:p14="http://schemas.microsoft.com/office/powerpoint/2010/main" val="1783718339"/>
      </p:ext>
    </p:extLst>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EA4AB2-DE66-2A2A-7447-AE3AC28E2356}"/>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our God</a:t>
            </a:r>
          </a:p>
        </p:txBody>
      </p:sp>
      <p:sp>
        <p:nvSpPr>
          <p:cNvPr id="3" name="TextBox 2">
            <a:extLst>
              <a:ext uri="{FF2B5EF4-FFF2-40B4-BE49-F238E27FC236}">
                <a16:creationId xmlns:a16="http://schemas.microsoft.com/office/drawing/2014/main" id="{D6C739D5-53FA-6BBC-7F0D-5D3C695DE5F2}"/>
              </a:ext>
            </a:extLst>
          </p:cNvPr>
          <p:cNvSpPr txBox="1"/>
          <p:nvPr/>
        </p:nvSpPr>
        <p:spPr>
          <a:xfrm>
            <a:off x="1016000" y="635000"/>
            <a:ext cx="10160000" cy="1046440"/>
          </a:xfrm>
          <a:prstGeom prst="rect">
            <a:avLst/>
          </a:prstGeom>
          <a:noFill/>
        </p:spPr>
        <p:txBody>
          <a:bodyPr vert="horz" rtlCol="0">
            <a:spAutoFit/>
          </a:bodyPr>
          <a:lstStyle/>
          <a:p>
            <a:pPr algn="ctr"/>
            <a:r>
              <a:rPr lang="en-US" sz="3100"/>
              <a:t>Receive me favorably and show to me, and teach me, and make known to your servant as you have promised me."</a:t>
            </a:r>
          </a:p>
        </p:txBody>
      </p:sp>
    </p:spTree>
    <p:extLst>
      <p:ext uri="{BB962C8B-B14F-4D97-AF65-F5344CB8AC3E}">
        <p14:creationId xmlns:p14="http://schemas.microsoft.com/office/powerpoint/2010/main" val="3076007337"/>
      </p:ext>
    </p:extLst>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0C6748-B3C9-1A0F-CEEA-4B272D7FDAF1}"/>
              </a:ext>
            </a:extLst>
          </p:cNvPr>
          <p:cNvSpPr txBox="1"/>
          <p:nvPr/>
        </p:nvSpPr>
        <p:spPr>
          <a:xfrm>
            <a:off x="127000" y="127000"/>
            <a:ext cx="7315200" cy="276999"/>
          </a:xfrm>
          <a:prstGeom prst="rect">
            <a:avLst/>
          </a:prstGeom>
          <a:noFill/>
        </p:spPr>
        <p:txBody>
          <a:bodyPr vert="horz" lIns="0" tIns="0" rIns="0" bIns="0" rtlCol="0">
            <a:spAutoFit/>
          </a:bodyPr>
          <a:lstStyle/>
          <a:p>
            <a:r>
              <a:rPr lang="en-US"/>
              <a:t>YHVH is our God</a:t>
            </a:r>
          </a:p>
        </p:txBody>
      </p:sp>
      <p:sp>
        <p:nvSpPr>
          <p:cNvPr id="3" name="TextBox 2">
            <a:extLst>
              <a:ext uri="{FF2B5EF4-FFF2-40B4-BE49-F238E27FC236}">
                <a16:creationId xmlns:a16="http://schemas.microsoft.com/office/drawing/2014/main" id="{0885D31C-275C-DA5F-581E-4C352CE3D85D}"/>
              </a:ext>
            </a:extLst>
          </p:cNvPr>
          <p:cNvSpPr txBox="1"/>
          <p:nvPr/>
        </p:nvSpPr>
        <p:spPr>
          <a:xfrm>
            <a:off x="0" y="762000"/>
            <a:ext cx="12192000" cy="646331"/>
          </a:xfrm>
          <a:prstGeom prst="rect">
            <a:avLst/>
          </a:prstGeom>
          <a:noFill/>
        </p:spPr>
        <p:txBody>
          <a:bodyPr vert="horz" rtlCol="0">
            <a:spAutoFit/>
          </a:bodyPr>
          <a:lstStyle/>
          <a:p>
            <a:pPr algn="ctr"/>
            <a:r>
              <a:rPr lang="en-US" sz="3600"/>
              <a:t>Exodus 34:6-7</a:t>
            </a:r>
          </a:p>
        </p:txBody>
      </p:sp>
      <p:sp>
        <p:nvSpPr>
          <p:cNvPr id="4" name="TextBox 3">
            <a:extLst>
              <a:ext uri="{FF2B5EF4-FFF2-40B4-BE49-F238E27FC236}">
                <a16:creationId xmlns:a16="http://schemas.microsoft.com/office/drawing/2014/main" id="{AF676374-AC2B-6261-B3F6-DBDD6D739D0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3EC869-220E-A115-8F99-BDF263567701}"/>
              </a:ext>
            </a:extLst>
          </p:cNvPr>
          <p:cNvSpPr txBox="1"/>
          <p:nvPr/>
        </p:nvSpPr>
        <p:spPr>
          <a:xfrm>
            <a:off x="1016000" y="1905000"/>
            <a:ext cx="10160000" cy="4385816"/>
          </a:xfrm>
          <a:prstGeom prst="rect">
            <a:avLst/>
          </a:prstGeom>
          <a:noFill/>
        </p:spPr>
        <p:txBody>
          <a:bodyPr vert="horz" rtlCol="0">
            <a:spAutoFit/>
          </a:bodyPr>
          <a:lstStyle/>
          <a:p>
            <a:pPr algn="ctr"/>
            <a:r>
              <a:rPr lang="en-US" sz="3100"/>
              <a:t>Then the LORD passed by in front of him and proclaimed, "</a:t>
            </a:r>
            <a:r>
              <a:rPr lang="en-US" sz="3100" b="1">
                <a:solidFill>
                  <a:srgbClr val="FF0000"/>
                </a:solidFill>
              </a:rPr>
              <a:t>The LORD, the LORD God, compassionate and gracious, slow to anger, and abounding in lovingkindness and truth; who keeps lovingkindness for thousands, who forgives iniquity, transgression and sin; yet He will by no means leave the guilty unpunished, visiting the iniquity</a:t>
            </a:r>
            <a:r>
              <a:rPr lang="en-US" sz="3100"/>
              <a:t> of fathers on the children and on the grandchildren to the third and fourth generations."</a:t>
            </a:r>
          </a:p>
        </p:txBody>
      </p:sp>
    </p:spTree>
    <p:extLst>
      <p:ext uri="{BB962C8B-B14F-4D97-AF65-F5344CB8AC3E}">
        <p14:creationId xmlns:p14="http://schemas.microsoft.com/office/powerpoint/2010/main" val="2035218718"/>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emplate/>
  <TotalTime>210</TotalTime>
  <Words>14287</Words>
  <Application>Microsoft Office PowerPoint</Application>
  <PresentationFormat>Widescreen</PresentationFormat>
  <Paragraphs>1050</Paragraphs>
  <Slides>313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313</vt:i4>
      </vt:variant>
    </vt:vector>
  </HeadingPairs>
  <TitlesOfParts>
    <vt:vector size="316" baseType="lpstr">
      <vt:lpstr>Arial</vt:lpstr>
      <vt:lpstr>Bierstadt</vt:lpstr>
      <vt:lpstr>GestaltVTI</vt:lpstr>
      <vt:lpstr>Attributes of YHVH</vt:lpstr>
      <vt:lpstr>What does YHVH look like?</vt:lpstr>
      <vt:lpstr>Mankind made in the image of God</vt:lpstr>
      <vt:lpstr>PowerPoint Presentation</vt:lpstr>
      <vt:lpstr>PowerPoint Presentation</vt:lpstr>
      <vt:lpstr>PowerPoint Presentation</vt:lpstr>
      <vt:lpstr>PowerPoint Presentation</vt:lpstr>
      <vt:lpstr>YHVH has a face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YHVH has eyes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YHVH has ears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YHVH has a nose</vt:lpstr>
      <vt:lpstr>PowerPoint Presentation</vt:lpstr>
      <vt:lpstr>PowerPoint Presentation</vt:lpstr>
      <vt:lpstr>PowerPoint Presentation</vt:lpstr>
      <vt:lpstr>PowerPoint Presentation</vt:lpstr>
      <vt:lpstr>PowerPoint Presentation</vt:lpstr>
      <vt:lpstr>YHVH has a mouth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YHVH has hair</vt:lpstr>
      <vt:lpstr>PowerPoint Presentation</vt:lpstr>
      <vt:lpstr>YHVH has a back</vt:lpstr>
      <vt:lpstr>PowerPoint Presentation</vt:lpstr>
      <vt:lpstr>PowerPoint Presentation</vt:lpstr>
      <vt:lpstr>PowerPoint Presentation</vt:lpstr>
      <vt:lpstr>YHVH has feet</vt:lpstr>
      <vt:lpstr>PowerPoint Presentation</vt:lpstr>
      <vt:lpstr>PowerPoint Presentation</vt:lpstr>
      <vt:lpstr>PowerPoint Presentation</vt:lpstr>
      <vt:lpstr>YHVH has a heart</vt:lpstr>
      <vt:lpstr>PowerPoint Presentation</vt:lpstr>
      <vt:lpstr>PowerPoint Presentation</vt:lpstr>
      <vt:lpstr>YHVH has a hands</vt:lpstr>
      <vt:lpstr>PowerPoint Presentation</vt:lpstr>
      <vt:lpstr>PowerPoint Presentation</vt:lpstr>
      <vt:lpstr>PowerPoint Presentation</vt:lpstr>
      <vt:lpstr>PowerPoint Presentation</vt:lpstr>
      <vt:lpstr>PowerPoint Presentation</vt:lpstr>
      <vt:lpstr>YHVH has a waist</vt:lpstr>
      <vt:lpstr>PowerPoint Presentation</vt:lpstr>
      <vt:lpstr>PowerPoint Presentation</vt:lpstr>
      <vt:lpstr>YHVH has clothes</vt:lpstr>
      <vt:lpstr>PowerPoint Presentation</vt:lpstr>
      <vt:lpstr>PowerPoint Presentation</vt:lpstr>
      <vt:lpstr>The Throne of YHVH</vt:lpstr>
      <vt:lpstr>Throne of Sapphire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does YHVH do? (What are his ways?)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YHVH is a Father</vt:lpstr>
      <vt:lpstr>Father of Spirits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YHVH created all things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Can YHVH Be seen?</vt:lpstr>
      <vt:lpstr>Seeing YHVH in the future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Character of YHVH</vt:lpstr>
      <vt:lpstr>YHVH is faithful</vt:lpstr>
      <vt:lpstr>PowerPoint Presentation</vt:lpstr>
      <vt:lpstr>YHVH is just</vt:lpstr>
      <vt:lpstr>PowerPoint Presentation</vt:lpstr>
      <vt:lpstr>YHVH cannot lie</vt:lpstr>
      <vt:lpstr>PowerPoint Presentation</vt:lpstr>
      <vt:lpstr>PowerPoint Presentation</vt:lpstr>
      <vt:lpstr>PowerPoint Presentation</vt:lpstr>
      <vt:lpstr>PowerPoint Presentation</vt:lpstr>
      <vt:lpstr>PowerPoint Presentation</vt:lpstr>
      <vt:lpstr>YHVH is love</vt:lpstr>
      <vt:lpstr>PowerPoint Presentation</vt:lpstr>
      <vt:lpstr>YHVH is the God of peace</vt:lpstr>
      <vt:lpstr>PowerPoint Presentation</vt:lpstr>
      <vt:lpstr>PowerPoint Presentation</vt:lpstr>
      <vt:lpstr>YHVH is the just, benevolent, Bountiful, faithful, compassionate Gracious, Patient, righteous, and merciful One</vt:lpstr>
      <vt:lpstr>PowerPoint Presentation</vt:lpstr>
      <vt:lpstr>PowerPoint Presentation</vt:lpstr>
      <vt:lpstr>PowerPoint Presentation</vt:lpstr>
      <vt:lpstr>PowerPoint Presentation</vt:lpstr>
      <vt:lpstr>YHVH is the lover of men</vt:lpstr>
      <vt:lpstr>PowerPoint Presentation</vt:lpstr>
      <vt:lpstr>PowerPoint Presentation</vt:lpstr>
      <vt:lpstr>PowerPoint Presentation</vt:lpstr>
      <vt:lpstr>PowerPoint Presentation</vt:lpstr>
      <vt:lpstr>YHVH has a Name</vt:lpstr>
      <vt:lpstr>"In the Name of the Lord"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Blaspheme of the Name</vt:lpstr>
      <vt:lpstr>PowerPoint Presentation</vt:lpstr>
      <vt:lpstr>PowerPoint Presentation</vt:lpstr>
      <vt:lpstr>Call on the Name</vt:lpstr>
      <vt:lpstr>PowerPoint Presentation</vt:lpstr>
      <vt:lpstr>PowerPoint Presentation</vt:lpstr>
      <vt:lpstr>PowerPoint Presentation</vt:lpstr>
      <vt:lpstr>PowerPoint Presentation</vt:lpstr>
      <vt:lpstr>Confess the name</vt:lpstr>
      <vt:lpstr>PowerPoint Presentation</vt:lpstr>
      <vt:lpstr>PowerPoint Presentation</vt:lpstr>
      <vt:lpstr>Deny the Name</vt:lpstr>
      <vt:lpstr>PowerPoint Presentation</vt:lpstr>
      <vt:lpstr>PowerPoint Presentation</vt:lpstr>
      <vt:lpstr>For the sake of the Name</vt:lpstr>
      <vt:lpstr>PowerPoint Presentation</vt:lpstr>
      <vt:lpstr>PowerPoint Presentation</vt:lpstr>
      <vt:lpstr>PowerPoint Presentation</vt:lpstr>
      <vt:lpstr>PowerPoint Presentation</vt:lpstr>
      <vt:lpstr>Reverence to the Name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Other Attributes</vt:lpstr>
      <vt:lpstr>YHVH is immortal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YHVH is all knowing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YHVH cannot change</vt:lpstr>
      <vt:lpstr>PowerPoint Presentation</vt:lpstr>
      <vt:lpstr>PowerPoint Presentation</vt:lpstr>
      <vt:lpstr>PowerPoint Presentation</vt:lpstr>
      <vt:lpstr>YHVH is invisible</vt:lpstr>
      <vt:lpstr>PowerPoint Presentation</vt:lpstr>
      <vt:lpstr>PowerPoint Presentation</vt:lpstr>
      <vt:lpstr>PowerPoint Presentation</vt:lpstr>
      <vt:lpstr>PowerPoint Presentation</vt:lpstr>
      <vt:lpstr>YHVH is the Most High</vt:lpstr>
      <vt:lpstr>PowerPoint Presentation</vt:lpstr>
      <vt:lpstr>PowerPoint Presentation</vt:lpstr>
      <vt:lpstr>PowerPoint Presentation</vt:lpstr>
      <vt:lpstr>PowerPoint Presentation</vt:lpstr>
      <vt:lpstr>PowerPoint Presentation</vt:lpstr>
      <vt:lpstr>YHVH is the great and holy one</vt:lpstr>
      <vt:lpstr>PowerPoint Presentation</vt:lpstr>
      <vt:lpstr>YHVH is a Spirit</vt:lpstr>
      <vt:lpstr>PowerPoint Presentation</vt:lpstr>
      <vt:lpstr>PowerPoint Presentation</vt:lpstr>
      <vt:lpstr>YHVH is the Lord of Spirits</vt:lpstr>
      <vt:lpstr>PowerPoint Presentation</vt:lpstr>
      <vt:lpstr>YHVH is the God of gods and Lord of lords</vt:lpstr>
      <vt:lpstr>PowerPoint Presentation</vt:lpstr>
      <vt:lpstr>YHVH has a soul</vt:lpstr>
      <vt:lpstr>PowerPoint Presentation</vt:lpstr>
      <vt:lpstr>PowerPoint Presentation</vt:lpstr>
      <vt:lpstr>PowerPoint Presentation</vt:lpstr>
      <vt:lpstr>YHVH is a consuming fire</vt:lpstr>
      <vt:lpstr>PowerPoint Presentation</vt:lpstr>
      <vt:lpstr>PowerPoint Presentation</vt:lpstr>
      <vt:lpstr>PowerPoint Presentation</vt:lpstr>
      <vt:lpstr>PowerPoint Presentation</vt:lpstr>
      <vt:lpstr>YHVH is the eternal protector</vt:lpstr>
      <vt:lpstr>PowerPoint Presentation</vt:lpstr>
      <vt:lpstr>PowerPoint Presentation</vt:lpstr>
      <vt:lpstr>YHVH's voice is like many waters</vt:lpstr>
      <vt:lpstr>PowerPoint Presentation</vt:lpstr>
      <vt:lpstr>PowerPoint Presentation</vt:lpstr>
      <vt:lpstr>YHVH is light</vt:lpstr>
      <vt:lpstr>PowerPoint Presentation</vt:lpstr>
      <vt:lpstr>PowerPoint Presentation</vt:lpstr>
      <vt:lpstr>PowerPoint Presentation</vt:lpstr>
      <vt:lpstr>YHVH is the father of lights</vt:lpstr>
      <vt:lpstr>PowerPoint Presentation</vt:lpstr>
      <vt:lpstr>YHVH is our God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2026-07-08T00:54:28Z</dcterms:modified>
</cp:coreProperties>
</file>