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46"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3673BE0E-B073-417F-9521-5738FEB42B70}">
          <p14:sldIdLst>
            <p14:sldId id="256"/>
          </p14:sldIdLst>
        </p14:section>
        <p14:section name="LOCATED IN ZION" id="{EC40DFFF-BE26-48F2-A87E-1A2F79EBC4AB}">
          <p14:sldIdLst>
            <p14:sldId id="257"/>
            <p14:sldId id="258"/>
          </p14:sldIdLst>
        </p14:section>
        <p14:section name="A LAKE CONSISTING OF FIRE" id="{C36D88B6-BA73-41D1-82A4-9D32FA6EDED6}">
          <p14:sldIdLst>
            <p14:sldId id="259"/>
            <p14:sldId id="260"/>
            <p14:sldId id="261"/>
            <p14:sldId id="262"/>
            <p14:sldId id="263"/>
            <p14:sldId id="264"/>
            <p14:sldId id="265"/>
            <p14:sldId id="266"/>
          </p14:sldIdLst>
        </p14:section>
        <p14:section name="WHERE THINGS GO TO BE DESTROYED FOREVER" id="{F012C6CC-4D76-49E0-8376-191B234AE4D6}">
          <p14:sldIdLst>
            <p14:sldId id="267"/>
          </p14:sldIdLst>
        </p14:section>
        <p14:section name="Burning Forever?" id="{08C5E39D-9DDA-4770-97AB-94AF680DF0F7}">
          <p14:sldIdLst>
            <p14:sldId id="268"/>
            <p14:sldId id="269"/>
            <p14:sldId id="270"/>
            <p14:sldId id="271"/>
            <p14:sldId id="272"/>
            <p14:sldId id="273"/>
            <p14:sldId id="274"/>
            <p14:sldId id="275"/>
            <p14:sldId id="276"/>
            <p14:sldId id="277"/>
            <p14:sldId id="278"/>
            <p14:sldId id="279"/>
            <p14:sldId id="280"/>
            <p14:sldId id="281"/>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10FCF67-DBC9-4688-A2E1-3FDF07E297D1}" v="960" dt="2025-04-09T16:27:09.67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1002"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BB0DB3-A8FF-4ABB-9E2E-D960422260EB}"/>
              </a:ext>
            </a:extLst>
          </p:cNvPr>
          <p:cNvSpPr>
            <a:spLocks noGrp="1"/>
          </p:cNvSpPr>
          <p:nvPr>
            <p:ph type="ctrTitle"/>
          </p:nvPr>
        </p:nvSpPr>
        <p:spPr>
          <a:xfrm>
            <a:off x="1524000" y="1122363"/>
            <a:ext cx="9144000" cy="3025308"/>
          </a:xfrm>
        </p:spPr>
        <p:txBody>
          <a:bodyPr anchor="b">
            <a:normAutofit/>
          </a:bodyPr>
          <a:lstStyle>
            <a:lvl1pPr algn="ctr">
              <a:defRPr sz="6600"/>
            </a:lvl1pPr>
          </a:lstStyle>
          <a:p>
            <a:r>
              <a:rPr lang="en-US" dirty="0"/>
              <a:t>Click to edit Master title style</a:t>
            </a:r>
          </a:p>
        </p:txBody>
      </p:sp>
      <p:sp>
        <p:nvSpPr>
          <p:cNvPr id="3" name="Subtitle 2">
            <a:extLst>
              <a:ext uri="{FF2B5EF4-FFF2-40B4-BE49-F238E27FC236}">
                <a16:creationId xmlns:a16="http://schemas.microsoft.com/office/drawing/2014/main" id="{8BEE0618-75D7-410F-859C-CDF53BC53E85}"/>
              </a:ext>
            </a:extLst>
          </p:cNvPr>
          <p:cNvSpPr>
            <a:spLocks noGrp="1"/>
          </p:cNvSpPr>
          <p:nvPr>
            <p:ph type="subTitle" idx="1"/>
          </p:nvPr>
        </p:nvSpPr>
        <p:spPr>
          <a:xfrm>
            <a:off x="1524000" y="4386729"/>
            <a:ext cx="9144000" cy="1135529"/>
          </a:xfrm>
        </p:spPr>
        <p:txBody>
          <a:bodyPr>
            <a:normAutofit/>
          </a:bodyPr>
          <a:lstStyle>
            <a:lvl1pPr marL="0" indent="0" algn="ctr">
              <a:lnSpc>
                <a:spcPct val="120000"/>
              </a:lnSpc>
              <a:buNone/>
              <a:defRPr sz="1800" b="1"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A5237F11-76DB-4DD9-9747-3F38D05BA0FE}"/>
              </a:ext>
            </a:extLst>
          </p:cNvPr>
          <p:cNvSpPr>
            <a:spLocks noGrp="1"/>
          </p:cNvSpPr>
          <p:nvPr>
            <p:ph type="dt" sz="half" idx="10"/>
          </p:nvPr>
        </p:nvSpPr>
        <p:spPr/>
        <p:txBody>
          <a:bodyPr/>
          <a:lstStyle/>
          <a:p>
            <a:fld id="{11EAACC7-3B3F-47D1-959A-EF58926E955E}" type="datetimeFigureOut">
              <a:rPr lang="en-US" smtClean="0"/>
              <a:t>7/7/2026</a:t>
            </a:fld>
            <a:endParaRPr lang="en-US"/>
          </a:p>
        </p:txBody>
      </p:sp>
      <p:sp>
        <p:nvSpPr>
          <p:cNvPr id="5" name="Footer Placeholder 4">
            <a:extLst>
              <a:ext uri="{FF2B5EF4-FFF2-40B4-BE49-F238E27FC236}">
                <a16:creationId xmlns:a16="http://schemas.microsoft.com/office/drawing/2014/main" id="{3059F581-81B0-44B3-ABA5-A25CA4BAE48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C10D591-ADCF-4300-8282-72AE357F3D2D}"/>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39032028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D75558-A264-444E-829B-51AAE6B4BFCE}"/>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908D9373-37D1-4135-8D34-755E139F79DD}"/>
              </a:ext>
            </a:extLst>
          </p:cNvPr>
          <p:cNvSpPr>
            <a:spLocks noGrp="1"/>
          </p:cNvSpPr>
          <p:nvPr>
            <p:ph idx="1"/>
          </p:nvPr>
        </p:nvSpPr>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A55E4A6B-1966-4E57-9FB8-8B111E97BC11}"/>
              </a:ext>
            </a:extLst>
          </p:cNvPr>
          <p:cNvSpPr>
            <a:spLocks noGrp="1"/>
          </p:cNvSpPr>
          <p:nvPr>
            <p:ph type="dt" sz="half" idx="10"/>
          </p:nvPr>
        </p:nvSpPr>
        <p:spPr/>
        <p:txBody>
          <a:bodyPr/>
          <a:lstStyle/>
          <a:p>
            <a:fld id="{11EAACC7-3B3F-47D1-959A-EF58926E955E}" type="datetimeFigureOut">
              <a:rPr lang="en-US" smtClean="0"/>
              <a:t>7/7/2026</a:t>
            </a:fld>
            <a:endParaRPr lang="en-US" dirty="0"/>
          </a:p>
        </p:txBody>
      </p:sp>
      <p:sp>
        <p:nvSpPr>
          <p:cNvPr id="5" name="Footer Placeholder 4">
            <a:extLst>
              <a:ext uri="{FF2B5EF4-FFF2-40B4-BE49-F238E27FC236}">
                <a16:creationId xmlns:a16="http://schemas.microsoft.com/office/drawing/2014/main" id="{133FC3DD-F2BE-41FF-895B-00129AAB15F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91F830C-8424-4FAF-A011-605AE1D147FC}"/>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25976562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0A1BE8-ECC1-4027-B16E-C7BECCA9DF4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1246C7E1-471A-46AA-8068-98E68C0C207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F7C9F8F-EC48-4D16-B4C6-023A7B607BE6}"/>
              </a:ext>
            </a:extLst>
          </p:cNvPr>
          <p:cNvSpPr>
            <a:spLocks noGrp="1"/>
          </p:cNvSpPr>
          <p:nvPr>
            <p:ph type="dt" sz="half" idx="10"/>
          </p:nvPr>
        </p:nvSpPr>
        <p:spPr/>
        <p:txBody>
          <a:bodyPr/>
          <a:lstStyle/>
          <a:p>
            <a:fld id="{11EAACC7-3B3F-47D1-959A-EF58926E955E}" type="datetimeFigureOut">
              <a:rPr lang="en-US" smtClean="0"/>
              <a:t>7/7/2026</a:t>
            </a:fld>
            <a:endParaRPr lang="en-US"/>
          </a:p>
        </p:txBody>
      </p:sp>
      <p:sp>
        <p:nvSpPr>
          <p:cNvPr id="5" name="Footer Placeholder 4">
            <a:extLst>
              <a:ext uri="{FF2B5EF4-FFF2-40B4-BE49-F238E27FC236}">
                <a16:creationId xmlns:a16="http://schemas.microsoft.com/office/drawing/2014/main" id="{B79FA5B3-F726-417B-932A-B93E0C8F5AB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77D21F1-1A24-43EA-AB09-3024C491E8FB}"/>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20190584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E16569-B648-4D50-BEB8-E8DAE24D68F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40831B3-A1FD-470C-BEEE-4CFB441502DD}"/>
              </a:ext>
            </a:extLst>
          </p:cNvPr>
          <p:cNvSpPr>
            <a:spLocks noGrp="1"/>
          </p:cNvSpPr>
          <p:nvPr>
            <p:ph sz="half" idx="1"/>
          </p:nvPr>
        </p:nvSpPr>
        <p:spPr>
          <a:xfrm>
            <a:off x="838200" y="1924493"/>
            <a:ext cx="5181600" cy="425247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01F34A17-C244-438C-9AE3-FB9B3CE3BD8F}"/>
              </a:ext>
            </a:extLst>
          </p:cNvPr>
          <p:cNvSpPr>
            <a:spLocks noGrp="1"/>
          </p:cNvSpPr>
          <p:nvPr>
            <p:ph sz="half" idx="2"/>
          </p:nvPr>
        </p:nvSpPr>
        <p:spPr>
          <a:xfrm>
            <a:off x="6172200" y="1924493"/>
            <a:ext cx="5181600" cy="425247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4CFA3AA-3FC1-4B98-8F99-1726F1AC0A38}"/>
              </a:ext>
            </a:extLst>
          </p:cNvPr>
          <p:cNvSpPr>
            <a:spLocks noGrp="1"/>
          </p:cNvSpPr>
          <p:nvPr>
            <p:ph type="dt" sz="half" idx="10"/>
          </p:nvPr>
        </p:nvSpPr>
        <p:spPr/>
        <p:txBody>
          <a:bodyPr/>
          <a:lstStyle/>
          <a:p>
            <a:fld id="{11EAACC7-3B3F-47D1-959A-EF58926E955E}" type="datetimeFigureOut">
              <a:rPr lang="en-US" smtClean="0"/>
              <a:t>7/7/2026</a:t>
            </a:fld>
            <a:endParaRPr lang="en-US"/>
          </a:p>
        </p:txBody>
      </p:sp>
      <p:sp>
        <p:nvSpPr>
          <p:cNvPr id="6" name="Footer Placeholder 5">
            <a:extLst>
              <a:ext uri="{FF2B5EF4-FFF2-40B4-BE49-F238E27FC236}">
                <a16:creationId xmlns:a16="http://schemas.microsoft.com/office/drawing/2014/main" id="{1CE10883-BACC-41A1-9067-ECFDB937D72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27660A2-13C9-4432-A6EB-A4FF3D78F15F}"/>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11896772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97C843-C993-4E9C-80DD-3620816E56A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D91A8E3-B066-4511-9C6E-A3435B64DD88}"/>
              </a:ext>
            </a:extLst>
          </p:cNvPr>
          <p:cNvSpPr>
            <a:spLocks noGrp="1"/>
          </p:cNvSpPr>
          <p:nvPr>
            <p:ph type="body" idx="1"/>
          </p:nvPr>
        </p:nvSpPr>
        <p:spPr>
          <a:xfrm>
            <a:off x="839788" y="1734325"/>
            <a:ext cx="5157787" cy="823912"/>
          </a:xfrm>
        </p:spPr>
        <p:txBody>
          <a:bodyPr anchor="b">
            <a:normAutofit/>
          </a:bodyPr>
          <a:lstStyle>
            <a:lvl1pPr marL="0" indent="0">
              <a:buNone/>
              <a:defRPr sz="20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6E86B63-4102-4802-94D7-F138F80F3E19}"/>
              </a:ext>
            </a:extLst>
          </p:cNvPr>
          <p:cNvSpPr>
            <a:spLocks noGrp="1"/>
          </p:cNvSpPr>
          <p:nvPr>
            <p:ph sz="half" idx="2"/>
          </p:nvPr>
        </p:nvSpPr>
        <p:spPr>
          <a:xfrm>
            <a:off x="839788" y="2558237"/>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9C924765-08A7-4A60-86DC-DC420F60BBAE}"/>
              </a:ext>
            </a:extLst>
          </p:cNvPr>
          <p:cNvSpPr>
            <a:spLocks noGrp="1"/>
          </p:cNvSpPr>
          <p:nvPr>
            <p:ph type="body" sz="quarter" idx="3"/>
          </p:nvPr>
        </p:nvSpPr>
        <p:spPr>
          <a:xfrm>
            <a:off x="6172200" y="1734325"/>
            <a:ext cx="5183188" cy="823912"/>
          </a:xfrm>
        </p:spPr>
        <p:txBody>
          <a:bodyPr anchor="b">
            <a:normAutofit/>
          </a:bodyPr>
          <a:lstStyle>
            <a:lvl1pPr marL="0" indent="0">
              <a:buNone/>
              <a:defRPr sz="20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4AA2795-EFB6-4000-8F25-FBB62646C0CD}"/>
              </a:ext>
            </a:extLst>
          </p:cNvPr>
          <p:cNvSpPr>
            <a:spLocks noGrp="1"/>
          </p:cNvSpPr>
          <p:nvPr>
            <p:ph sz="quarter" idx="4"/>
          </p:nvPr>
        </p:nvSpPr>
        <p:spPr>
          <a:xfrm>
            <a:off x="6172200" y="2558237"/>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C942CFB-FE12-494A-9C41-3CB90F07BDAA}"/>
              </a:ext>
            </a:extLst>
          </p:cNvPr>
          <p:cNvSpPr>
            <a:spLocks noGrp="1"/>
          </p:cNvSpPr>
          <p:nvPr>
            <p:ph type="dt" sz="half" idx="10"/>
          </p:nvPr>
        </p:nvSpPr>
        <p:spPr/>
        <p:txBody>
          <a:bodyPr/>
          <a:lstStyle/>
          <a:p>
            <a:fld id="{11EAACC7-3B3F-47D1-959A-EF58926E955E}" type="datetimeFigureOut">
              <a:rPr lang="en-US" smtClean="0"/>
              <a:t>7/7/2026</a:t>
            </a:fld>
            <a:endParaRPr lang="en-US"/>
          </a:p>
        </p:txBody>
      </p:sp>
      <p:sp>
        <p:nvSpPr>
          <p:cNvPr id="8" name="Footer Placeholder 7">
            <a:extLst>
              <a:ext uri="{FF2B5EF4-FFF2-40B4-BE49-F238E27FC236}">
                <a16:creationId xmlns:a16="http://schemas.microsoft.com/office/drawing/2014/main" id="{6C3A07E3-59E1-4EBD-9687-4B6ABE96ACA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CF7BB23-7539-4674-8B66-ACEFF94686CE}"/>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25360014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5841DB-C73C-4968-B434-A6AA14DAF62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08152BF-92C7-4BF5-A9DB-16A0BF0F5F5D}"/>
              </a:ext>
            </a:extLst>
          </p:cNvPr>
          <p:cNvSpPr>
            <a:spLocks noGrp="1"/>
          </p:cNvSpPr>
          <p:nvPr>
            <p:ph type="dt" sz="half" idx="10"/>
          </p:nvPr>
        </p:nvSpPr>
        <p:spPr/>
        <p:txBody>
          <a:bodyPr/>
          <a:lstStyle/>
          <a:p>
            <a:fld id="{11EAACC7-3B3F-47D1-959A-EF58926E955E}" type="datetimeFigureOut">
              <a:rPr lang="en-US" smtClean="0"/>
              <a:t>7/7/2026</a:t>
            </a:fld>
            <a:endParaRPr lang="en-US"/>
          </a:p>
        </p:txBody>
      </p:sp>
      <p:sp>
        <p:nvSpPr>
          <p:cNvPr id="4" name="Footer Placeholder 3">
            <a:extLst>
              <a:ext uri="{FF2B5EF4-FFF2-40B4-BE49-F238E27FC236}">
                <a16:creationId xmlns:a16="http://schemas.microsoft.com/office/drawing/2014/main" id="{C1289DB7-F492-4037-A439-D70F7E55652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FFA96F1-8B8A-4E83-B3C2-E10DE522AD30}"/>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12466424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031033-9688-463F-9614-47F2F5BC6BF7}"/>
              </a:ext>
            </a:extLst>
          </p:cNvPr>
          <p:cNvSpPr>
            <a:spLocks noGrp="1"/>
          </p:cNvSpPr>
          <p:nvPr>
            <p:ph type="dt" sz="half" idx="10"/>
          </p:nvPr>
        </p:nvSpPr>
        <p:spPr/>
        <p:txBody>
          <a:bodyPr/>
          <a:lstStyle/>
          <a:p>
            <a:fld id="{11EAACC7-3B3F-47D1-959A-EF58926E955E}" type="datetimeFigureOut">
              <a:rPr lang="en-US" smtClean="0"/>
              <a:t>7/7/2026</a:t>
            </a:fld>
            <a:endParaRPr lang="en-US"/>
          </a:p>
        </p:txBody>
      </p:sp>
      <p:sp>
        <p:nvSpPr>
          <p:cNvPr id="3" name="Footer Placeholder 2">
            <a:extLst>
              <a:ext uri="{FF2B5EF4-FFF2-40B4-BE49-F238E27FC236}">
                <a16:creationId xmlns:a16="http://schemas.microsoft.com/office/drawing/2014/main" id="{085B8DB2-C14B-45AC-ACAF-8702DF59C6E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8001DA57-8D4E-4075-9460-4F03DF8AABA8}"/>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16695751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2CBE2C-9DAA-489D-AC88-15CBBA8A9BF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EE124BE-E494-445A-A4FB-A2A8F28F0C1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F2446DE-9A32-4774-9F7C-86678CA90EA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00115D-61B3-46D0-B4D3-30C374B526CF}"/>
              </a:ext>
            </a:extLst>
          </p:cNvPr>
          <p:cNvSpPr>
            <a:spLocks noGrp="1"/>
          </p:cNvSpPr>
          <p:nvPr>
            <p:ph type="dt" sz="half" idx="10"/>
          </p:nvPr>
        </p:nvSpPr>
        <p:spPr/>
        <p:txBody>
          <a:bodyPr/>
          <a:lstStyle/>
          <a:p>
            <a:fld id="{11EAACC7-3B3F-47D1-959A-EF58926E955E}" type="datetimeFigureOut">
              <a:rPr lang="en-US" smtClean="0"/>
              <a:t>7/7/2026</a:t>
            </a:fld>
            <a:endParaRPr lang="en-US"/>
          </a:p>
        </p:txBody>
      </p:sp>
      <p:sp>
        <p:nvSpPr>
          <p:cNvPr id="6" name="Footer Placeholder 5">
            <a:extLst>
              <a:ext uri="{FF2B5EF4-FFF2-40B4-BE49-F238E27FC236}">
                <a16:creationId xmlns:a16="http://schemas.microsoft.com/office/drawing/2014/main" id="{EF3C2AFC-D0F8-469F-B1E0-123C2E066EC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8B9BCDA-9EF7-4531-8021-AF7B30751516}"/>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1838938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0AE558-F89F-4688-94E5-77F37D49F1B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DBCD35AF-8CA2-49BB-BAE9-F29A0186EC6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C05CAA98-55BD-4118-A8AF-D603060784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ABFF4C5-82A8-4AD8-B7E2-2882F657683C}"/>
              </a:ext>
            </a:extLst>
          </p:cNvPr>
          <p:cNvSpPr>
            <a:spLocks noGrp="1"/>
          </p:cNvSpPr>
          <p:nvPr>
            <p:ph type="dt" sz="half" idx="10"/>
          </p:nvPr>
        </p:nvSpPr>
        <p:spPr/>
        <p:txBody>
          <a:bodyPr/>
          <a:lstStyle/>
          <a:p>
            <a:fld id="{11EAACC7-3B3F-47D1-959A-EF58926E955E}" type="datetimeFigureOut">
              <a:rPr lang="en-US" smtClean="0"/>
              <a:t>7/7/2026</a:t>
            </a:fld>
            <a:endParaRPr lang="en-US"/>
          </a:p>
        </p:txBody>
      </p:sp>
      <p:sp>
        <p:nvSpPr>
          <p:cNvPr id="6" name="Footer Placeholder 5">
            <a:extLst>
              <a:ext uri="{FF2B5EF4-FFF2-40B4-BE49-F238E27FC236}">
                <a16:creationId xmlns:a16="http://schemas.microsoft.com/office/drawing/2014/main" id="{3860B401-B64F-417B-8AD6-581A22E5E0E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F24BD4C-7149-44BF-8150-F72CAA95A56D}"/>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24695359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3E5C77-55F8-4677-A96C-E6D3F5545DC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9A064EF-ADDA-4943-8F87-A7469D79975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6B0D493-D1E7-4358-95E9-B5B80A49E603}"/>
              </a:ext>
            </a:extLst>
          </p:cNvPr>
          <p:cNvSpPr>
            <a:spLocks noGrp="1"/>
          </p:cNvSpPr>
          <p:nvPr>
            <p:ph type="dt" sz="half" idx="10"/>
          </p:nvPr>
        </p:nvSpPr>
        <p:spPr/>
        <p:txBody>
          <a:bodyPr/>
          <a:lstStyle/>
          <a:p>
            <a:fld id="{11EAACC7-3B3F-47D1-959A-EF58926E955E}" type="datetimeFigureOut">
              <a:rPr lang="en-US" smtClean="0"/>
              <a:t>7/7/2026</a:t>
            </a:fld>
            <a:endParaRPr lang="en-US"/>
          </a:p>
        </p:txBody>
      </p:sp>
      <p:sp>
        <p:nvSpPr>
          <p:cNvPr id="5" name="Footer Placeholder 4">
            <a:extLst>
              <a:ext uri="{FF2B5EF4-FFF2-40B4-BE49-F238E27FC236}">
                <a16:creationId xmlns:a16="http://schemas.microsoft.com/office/drawing/2014/main" id="{A6E98326-3276-4B9E-960F-10C6677BFAF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D4C3AC2-288D-4FEE-BF80-0EAEDDFAB049}"/>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42258500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3333C6A-5417-40BD-BF7A-94058322377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43BCB45-B343-46F6-9718-AA0D68CED1F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FBDA2A4-FD34-4E17-908F-4367B1E644C3}"/>
              </a:ext>
            </a:extLst>
          </p:cNvPr>
          <p:cNvSpPr>
            <a:spLocks noGrp="1"/>
          </p:cNvSpPr>
          <p:nvPr>
            <p:ph type="dt" sz="half" idx="10"/>
          </p:nvPr>
        </p:nvSpPr>
        <p:spPr/>
        <p:txBody>
          <a:bodyPr/>
          <a:lstStyle/>
          <a:p>
            <a:fld id="{11EAACC7-3B3F-47D1-959A-EF58926E955E}" type="datetimeFigureOut">
              <a:rPr lang="en-US" smtClean="0"/>
              <a:t>7/7/2026</a:t>
            </a:fld>
            <a:endParaRPr lang="en-US"/>
          </a:p>
        </p:txBody>
      </p:sp>
      <p:sp>
        <p:nvSpPr>
          <p:cNvPr id="5" name="Footer Placeholder 4">
            <a:extLst>
              <a:ext uri="{FF2B5EF4-FFF2-40B4-BE49-F238E27FC236}">
                <a16:creationId xmlns:a16="http://schemas.microsoft.com/office/drawing/2014/main" id="{93B87AE3-776D-451D-AA52-C06B747248C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AA0C4D5-BE1E-4D6A-9196-E0F9E42B2E1E}"/>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16069509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cxnSp>
        <p:nvCxnSpPr>
          <p:cNvPr id="21" name="Straight Connector 20">
            <a:extLst>
              <a:ext uri="{FF2B5EF4-FFF2-40B4-BE49-F238E27FC236}">
                <a16:creationId xmlns:a16="http://schemas.microsoft.com/office/drawing/2014/main" id="{4436E0F2-A64B-471E-93C0-8DFE08CC57C8}"/>
              </a:ext>
            </a:extLst>
          </p:cNvPr>
          <p:cNvCxnSpPr>
            <a:cxnSpLocks/>
          </p:cNvCxnSpPr>
          <p:nvPr/>
        </p:nvCxnSpPr>
        <p:spPr>
          <a:xfrm flipH="1">
            <a:off x="0" y="0"/>
            <a:ext cx="3119718" cy="68580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DC1E3AB1-2A8C-4607-9FAE-D8BDB280FE1A}"/>
              </a:ext>
            </a:extLst>
          </p:cNvPr>
          <p:cNvCxnSpPr>
            <a:cxnSpLocks/>
          </p:cNvCxnSpPr>
          <p:nvPr/>
        </p:nvCxnSpPr>
        <p:spPr>
          <a:xfrm flipH="1">
            <a:off x="0" y="0"/>
            <a:ext cx="903768" cy="65436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26D66059-832F-40B6-A35F-F56C8F38A1E7}"/>
              </a:ext>
            </a:extLst>
          </p:cNvPr>
          <p:cNvCxnSpPr>
            <a:cxnSpLocks/>
          </p:cNvCxnSpPr>
          <p:nvPr/>
        </p:nvCxnSpPr>
        <p:spPr>
          <a:xfrm flipH="1" flipV="1">
            <a:off x="-42863" y="5791200"/>
            <a:ext cx="6286501" cy="1066801"/>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A515E2ED-7EA9-448D-83FA-54C3DF9723BD}"/>
              </a:ext>
            </a:extLst>
          </p:cNvPr>
          <p:cNvCxnSpPr>
            <a:cxnSpLocks/>
          </p:cNvCxnSpPr>
          <p:nvPr/>
        </p:nvCxnSpPr>
        <p:spPr>
          <a:xfrm flipH="1">
            <a:off x="8462964" y="5848350"/>
            <a:ext cx="3729036" cy="100965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20595356-EABD-4767-AC9D-EA21FF115EC0}"/>
              </a:ext>
            </a:extLst>
          </p:cNvPr>
          <p:cNvCxnSpPr>
            <a:cxnSpLocks/>
          </p:cNvCxnSpPr>
          <p:nvPr/>
        </p:nvCxnSpPr>
        <p:spPr>
          <a:xfrm flipH="1">
            <a:off x="11543158" y="1647825"/>
            <a:ext cx="648842" cy="52101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8CD9F06-9628-469C-B788-A894E3E08281}"/>
              </a:ext>
            </a:extLst>
          </p:cNvPr>
          <p:cNvCxnSpPr>
            <a:cxnSpLocks/>
          </p:cNvCxnSpPr>
          <p:nvPr/>
        </p:nvCxnSpPr>
        <p:spPr>
          <a:xfrm flipH="1" flipV="1">
            <a:off x="10781554" y="0"/>
            <a:ext cx="1410446" cy="425834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8550A431-0B61-421B-B4B7-24C0CFF0F938}"/>
              </a:ext>
            </a:extLst>
          </p:cNvPr>
          <p:cNvCxnSpPr>
            <a:cxnSpLocks/>
          </p:cNvCxnSpPr>
          <p:nvPr/>
        </p:nvCxnSpPr>
        <p:spPr>
          <a:xfrm flipH="1" flipV="1">
            <a:off x="6529388" y="-4763"/>
            <a:ext cx="5662612" cy="9319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p:nvSpPr>
          <p:cNvPr id="2" name="Title Placeholder 1">
            <a:extLst>
              <a:ext uri="{FF2B5EF4-FFF2-40B4-BE49-F238E27FC236}">
                <a16:creationId xmlns:a16="http://schemas.microsoft.com/office/drawing/2014/main" id="{675B94C5-D205-4339-B029-5D0FD2E5F3DB}"/>
              </a:ext>
            </a:extLst>
          </p:cNvPr>
          <p:cNvSpPr>
            <a:spLocks noGrp="1"/>
          </p:cNvSpPr>
          <p:nvPr>
            <p:ph type="title"/>
          </p:nvPr>
        </p:nvSpPr>
        <p:spPr>
          <a:xfrm>
            <a:off x="1143000" y="533401"/>
            <a:ext cx="9906000" cy="1382156"/>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096DC5C-BD34-4CE4-8AA7-A6A4B9516F8F}"/>
              </a:ext>
            </a:extLst>
          </p:cNvPr>
          <p:cNvSpPr>
            <a:spLocks noGrp="1"/>
          </p:cNvSpPr>
          <p:nvPr>
            <p:ph type="body" idx="1"/>
          </p:nvPr>
        </p:nvSpPr>
        <p:spPr>
          <a:xfrm>
            <a:off x="1143000" y="2009554"/>
            <a:ext cx="9906000" cy="4024424"/>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1F192A7-D622-449D-9FC2-48FDE4D690F1}"/>
              </a:ext>
            </a:extLst>
          </p:cNvPr>
          <p:cNvSpPr>
            <a:spLocks noGrp="1"/>
          </p:cNvSpPr>
          <p:nvPr>
            <p:ph type="dt" sz="half" idx="2"/>
          </p:nvPr>
        </p:nvSpPr>
        <p:spPr>
          <a:xfrm>
            <a:off x="7337102" y="6398878"/>
            <a:ext cx="4193908" cy="365125"/>
          </a:xfrm>
          <a:prstGeom prst="rect">
            <a:avLst/>
          </a:prstGeom>
        </p:spPr>
        <p:txBody>
          <a:bodyPr vert="horz" lIns="91440" tIns="45720" rIns="91440" bIns="45720" rtlCol="0" anchor="ctr">
            <a:normAutofit/>
          </a:bodyPr>
          <a:lstStyle>
            <a:lvl1pPr algn="r">
              <a:defRPr sz="1100">
                <a:solidFill>
                  <a:schemeClr val="tx2"/>
                </a:solidFill>
                <a:latin typeface="+mn-lt"/>
              </a:defRPr>
            </a:lvl1pPr>
          </a:lstStyle>
          <a:p>
            <a:fld id="{11EAACC7-3B3F-47D1-959A-EF58926E955E}" type="datetimeFigureOut">
              <a:rPr lang="en-US" smtClean="0"/>
              <a:t>7/7/2026</a:t>
            </a:fld>
            <a:endParaRPr lang="en-US"/>
          </a:p>
        </p:txBody>
      </p:sp>
      <p:sp>
        <p:nvSpPr>
          <p:cNvPr id="5" name="Footer Placeholder 4">
            <a:extLst>
              <a:ext uri="{FF2B5EF4-FFF2-40B4-BE49-F238E27FC236}">
                <a16:creationId xmlns:a16="http://schemas.microsoft.com/office/drawing/2014/main" id="{8435B93C-2BE9-4847-BFE5-D3CBCC6E948C}"/>
              </a:ext>
            </a:extLst>
          </p:cNvPr>
          <p:cNvSpPr>
            <a:spLocks noGrp="1"/>
          </p:cNvSpPr>
          <p:nvPr>
            <p:ph type="ftr" sz="quarter" idx="3"/>
          </p:nvPr>
        </p:nvSpPr>
        <p:spPr>
          <a:xfrm>
            <a:off x="154429" y="6398878"/>
            <a:ext cx="4497315" cy="365125"/>
          </a:xfrm>
          <a:prstGeom prst="rect">
            <a:avLst/>
          </a:prstGeom>
        </p:spPr>
        <p:txBody>
          <a:bodyPr vert="horz" lIns="91440" tIns="45720" rIns="91440" bIns="45720" rtlCol="0" anchor="ctr">
            <a:normAutofit/>
          </a:bodyPr>
          <a:lstStyle>
            <a:lvl1pPr algn="l">
              <a:defRPr sz="1200" b="1" spc="30" baseline="0">
                <a:solidFill>
                  <a:schemeClr val="tx2"/>
                </a:solidFill>
                <a:latin typeface="+mj-lt"/>
              </a:defRPr>
            </a:lvl1pPr>
          </a:lstStyle>
          <a:p>
            <a:endParaRPr lang="en-US" dirty="0"/>
          </a:p>
        </p:txBody>
      </p:sp>
      <p:sp>
        <p:nvSpPr>
          <p:cNvPr id="6" name="Slide Number Placeholder 5">
            <a:extLst>
              <a:ext uri="{FF2B5EF4-FFF2-40B4-BE49-F238E27FC236}">
                <a16:creationId xmlns:a16="http://schemas.microsoft.com/office/drawing/2014/main" id="{ADF70A99-395E-4F22-8AAB-6C7EE743D7D5}"/>
              </a:ext>
            </a:extLst>
          </p:cNvPr>
          <p:cNvSpPr>
            <a:spLocks noGrp="1"/>
          </p:cNvSpPr>
          <p:nvPr>
            <p:ph type="sldNum" sz="quarter" idx="4"/>
          </p:nvPr>
        </p:nvSpPr>
        <p:spPr>
          <a:xfrm>
            <a:off x="11602477" y="6398878"/>
            <a:ext cx="470887" cy="365125"/>
          </a:xfrm>
          <a:prstGeom prst="rect">
            <a:avLst/>
          </a:prstGeom>
        </p:spPr>
        <p:txBody>
          <a:bodyPr vert="horz" lIns="91440" tIns="45720" rIns="91440" bIns="45720" rtlCol="0" anchor="ctr">
            <a:normAutofit/>
          </a:bodyPr>
          <a:lstStyle>
            <a:lvl1pPr algn="r">
              <a:defRPr sz="1100">
                <a:solidFill>
                  <a:schemeClr val="tx2"/>
                </a:solidFill>
                <a:latin typeface="+mn-lt"/>
              </a:defRPr>
            </a:lvl1pPr>
          </a:lstStyle>
          <a:p>
            <a:fld id="{312CC964-A50B-4C29-B4E4-2C30BB34CCF3}" type="slidenum">
              <a:rPr lang="en-US" smtClean="0"/>
              <a:t>‹#›</a:t>
            </a:fld>
            <a:endParaRPr lang="en-US"/>
          </a:p>
        </p:txBody>
      </p:sp>
    </p:spTree>
    <p:extLst>
      <p:ext uri="{BB962C8B-B14F-4D97-AF65-F5344CB8AC3E}">
        <p14:creationId xmlns:p14="http://schemas.microsoft.com/office/powerpoint/2010/main" val="2091691757"/>
      </p:ext>
    </p:extLst>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39" r:id="rId6"/>
    <p:sldLayoutId id="2147483835" r:id="rId7"/>
    <p:sldLayoutId id="2147483836" r:id="rId8"/>
    <p:sldLayoutId id="2147483837" r:id="rId9"/>
    <p:sldLayoutId id="2147483838" r:id="rId10"/>
    <p:sldLayoutId id="2147483840" r:id="rId11"/>
  </p:sldLayoutIdLst>
  <p:txStyles>
    <p:titleStyle>
      <a:lvl1pPr algn="l" defTabSz="914400" rtl="0" eaLnBrk="1" latinLnBrk="0" hangingPunct="1">
        <a:lnSpc>
          <a:spcPct val="90000"/>
        </a:lnSpc>
        <a:spcBef>
          <a:spcPct val="0"/>
        </a:spcBef>
        <a:buNone/>
        <a:defRPr sz="4400" i="1" kern="1200" cap="all" baseline="0">
          <a:solidFill>
            <a:schemeClr val="tx2"/>
          </a:solidFill>
          <a:latin typeface="+mj-lt"/>
          <a:ea typeface="+mj-ea"/>
          <a:cs typeface="+mj-cs"/>
        </a:defRPr>
      </a:lvl1pPr>
    </p:titleStyle>
    <p:bodyStyle>
      <a:lvl1pPr marL="228600" indent="-228600" algn="l" defTabSz="914400" rtl="0" eaLnBrk="1" latinLnBrk="0" hangingPunct="1">
        <a:lnSpc>
          <a:spcPct val="100000"/>
        </a:lnSpc>
        <a:spcBef>
          <a:spcPts val="1000"/>
        </a:spcBef>
        <a:buSzPct val="80000"/>
        <a:buFont typeface="Arial" panose="020B0604020202020204" pitchFamily="34" charset="0"/>
        <a:buChar char="•"/>
        <a:defRPr sz="2400" kern="1200">
          <a:solidFill>
            <a:schemeClr val="tx2"/>
          </a:solidFill>
          <a:latin typeface="+mn-lt"/>
          <a:ea typeface="+mn-ea"/>
          <a:cs typeface="+mn-cs"/>
        </a:defRPr>
      </a:lvl1pPr>
      <a:lvl2pPr marL="685800" indent="-228600" algn="l" defTabSz="914400" rtl="0" eaLnBrk="1" latinLnBrk="0" hangingPunct="1">
        <a:lnSpc>
          <a:spcPct val="100000"/>
        </a:lnSpc>
        <a:spcBef>
          <a:spcPts val="500"/>
        </a:spcBef>
        <a:buSzPct val="80000"/>
        <a:buFont typeface="Arial" panose="020B0604020202020204" pitchFamily="34" charset="0"/>
        <a:buChar char="•"/>
        <a:defRPr sz="2000" kern="1200">
          <a:solidFill>
            <a:schemeClr val="tx2"/>
          </a:solidFill>
          <a:latin typeface="+mn-lt"/>
          <a:ea typeface="+mn-ea"/>
          <a:cs typeface="+mn-cs"/>
        </a:defRPr>
      </a:lvl2pPr>
      <a:lvl3pPr marL="1143000" indent="-228600" algn="l" defTabSz="914400" rtl="0" eaLnBrk="1" latinLnBrk="0" hangingPunct="1">
        <a:lnSpc>
          <a:spcPct val="100000"/>
        </a:lnSpc>
        <a:spcBef>
          <a:spcPts val="500"/>
        </a:spcBef>
        <a:buSzPct val="80000"/>
        <a:buFont typeface="Arial" panose="020B0604020202020204" pitchFamily="34" charset="0"/>
        <a:buChar char="•"/>
        <a:defRPr sz="1800" kern="1200">
          <a:solidFill>
            <a:schemeClr val="tx2"/>
          </a:solidFill>
          <a:latin typeface="+mn-lt"/>
          <a:ea typeface="+mn-ea"/>
          <a:cs typeface="+mn-cs"/>
        </a:defRPr>
      </a:lvl3pPr>
      <a:lvl4pPr marL="1600200" indent="-228600" algn="l" defTabSz="914400" rtl="0" eaLnBrk="1" latinLnBrk="0" hangingPunct="1">
        <a:lnSpc>
          <a:spcPct val="100000"/>
        </a:lnSpc>
        <a:spcBef>
          <a:spcPts val="500"/>
        </a:spcBef>
        <a:buSzPct val="80000"/>
        <a:buFont typeface="Arial" panose="020B0604020202020204" pitchFamily="34" charset="0"/>
        <a:buChar char="•"/>
        <a:defRPr sz="1600" kern="1200">
          <a:solidFill>
            <a:schemeClr val="tx2"/>
          </a:solidFill>
          <a:latin typeface="+mn-lt"/>
          <a:ea typeface="+mn-ea"/>
          <a:cs typeface="+mn-cs"/>
        </a:defRPr>
      </a:lvl4pPr>
      <a:lvl5pPr marL="2057400" indent="-228600" algn="l" defTabSz="914400" rtl="0" eaLnBrk="1" latinLnBrk="0" hangingPunct="1">
        <a:lnSpc>
          <a:spcPct val="100000"/>
        </a:lnSpc>
        <a:spcBef>
          <a:spcPts val="500"/>
        </a:spcBef>
        <a:buSzPct val="80000"/>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0" name="Rectangle 89">
            <a:extLst>
              <a:ext uri="{FF2B5EF4-FFF2-40B4-BE49-F238E27FC236}">
                <a16:creationId xmlns:a16="http://schemas.microsoft.com/office/drawing/2014/main" id="{052B717E-679E-41A4-B95A-8F7DFAD3FA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 name="Rectangle 23">
            <a:extLst>
              <a:ext uri="{FF2B5EF4-FFF2-40B4-BE49-F238E27FC236}">
                <a16:creationId xmlns:a16="http://schemas.microsoft.com/office/drawing/2014/main" id="{0B0EB278-F8C7-43AD-BCE2-A2F4D98C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 y="-1"/>
            <a:ext cx="7960944" cy="6859759"/>
          </a:xfrm>
          <a:custGeom>
            <a:avLst/>
            <a:gdLst>
              <a:gd name="connsiteX0" fmla="*/ 0 w 5803153"/>
              <a:gd name="connsiteY0" fmla="*/ 0 h 6857998"/>
              <a:gd name="connsiteX1" fmla="*/ 5803153 w 5803153"/>
              <a:gd name="connsiteY1" fmla="*/ 0 h 6857998"/>
              <a:gd name="connsiteX2" fmla="*/ 5803153 w 5803153"/>
              <a:gd name="connsiteY2" fmla="*/ 6857998 h 6857998"/>
              <a:gd name="connsiteX3" fmla="*/ 0 w 5803153"/>
              <a:gd name="connsiteY3" fmla="*/ 6857998 h 6857998"/>
              <a:gd name="connsiteX4" fmla="*/ 0 w 5803153"/>
              <a:gd name="connsiteY4" fmla="*/ 0 h 6857998"/>
              <a:gd name="connsiteX0" fmla="*/ 1016000 w 5803153"/>
              <a:gd name="connsiteY0" fmla="*/ 0 h 6857998"/>
              <a:gd name="connsiteX1" fmla="*/ 5803153 w 5803153"/>
              <a:gd name="connsiteY1" fmla="*/ 0 h 6857998"/>
              <a:gd name="connsiteX2" fmla="*/ 5803153 w 5803153"/>
              <a:gd name="connsiteY2" fmla="*/ 6857998 h 6857998"/>
              <a:gd name="connsiteX3" fmla="*/ 0 w 5803153"/>
              <a:gd name="connsiteY3" fmla="*/ 6857998 h 6857998"/>
              <a:gd name="connsiteX4" fmla="*/ 1016000 w 5803153"/>
              <a:gd name="connsiteY4" fmla="*/ 0 h 6857998"/>
              <a:gd name="connsiteX0" fmla="*/ 1338729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1338729 w 6125882"/>
              <a:gd name="connsiteY4" fmla="*/ 0 h 6857998"/>
              <a:gd name="connsiteX0" fmla="*/ 1697317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1697317 w 6125882"/>
              <a:gd name="connsiteY4" fmla="*/ 0 h 6857998"/>
              <a:gd name="connsiteX0" fmla="*/ 2702091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2702091 w 6125882"/>
              <a:gd name="connsiteY4" fmla="*/ 0 h 6857998"/>
              <a:gd name="connsiteX0" fmla="*/ 3837993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3837993 w 6125882"/>
              <a:gd name="connsiteY4" fmla="*/ 0 h 6857998"/>
              <a:gd name="connsiteX0" fmla="*/ 3244301 w 6125882"/>
              <a:gd name="connsiteY0" fmla="*/ 0 h 6868949"/>
              <a:gd name="connsiteX1" fmla="*/ 6125882 w 6125882"/>
              <a:gd name="connsiteY1" fmla="*/ 10951 h 6868949"/>
              <a:gd name="connsiteX2" fmla="*/ 6125882 w 6125882"/>
              <a:gd name="connsiteY2" fmla="*/ 6868949 h 6868949"/>
              <a:gd name="connsiteX3" fmla="*/ 0 w 6125882"/>
              <a:gd name="connsiteY3" fmla="*/ 6856996 h 6868949"/>
              <a:gd name="connsiteX4" fmla="*/ 3244301 w 6125882"/>
              <a:gd name="connsiteY4" fmla="*/ 0 h 6868949"/>
              <a:gd name="connsiteX0" fmla="*/ 3010169 w 6125882"/>
              <a:gd name="connsiteY0" fmla="*/ 0 h 6868949"/>
              <a:gd name="connsiteX1" fmla="*/ 6125882 w 6125882"/>
              <a:gd name="connsiteY1" fmla="*/ 10951 h 6868949"/>
              <a:gd name="connsiteX2" fmla="*/ 6125882 w 6125882"/>
              <a:gd name="connsiteY2" fmla="*/ 6868949 h 6868949"/>
              <a:gd name="connsiteX3" fmla="*/ 0 w 6125882"/>
              <a:gd name="connsiteY3" fmla="*/ 6856996 h 6868949"/>
              <a:gd name="connsiteX4" fmla="*/ 3010169 w 6125882"/>
              <a:gd name="connsiteY4" fmla="*/ 0 h 6868949"/>
              <a:gd name="connsiteX0" fmla="*/ 2951635 w 6067348"/>
              <a:gd name="connsiteY0" fmla="*/ 0 h 6868949"/>
              <a:gd name="connsiteX1" fmla="*/ 6067348 w 6067348"/>
              <a:gd name="connsiteY1" fmla="*/ 10951 h 6868949"/>
              <a:gd name="connsiteX2" fmla="*/ 6067348 w 6067348"/>
              <a:gd name="connsiteY2" fmla="*/ 6868949 h 6868949"/>
              <a:gd name="connsiteX3" fmla="*/ 0 w 6067348"/>
              <a:gd name="connsiteY3" fmla="*/ 6867946 h 6868949"/>
              <a:gd name="connsiteX4" fmla="*/ 2951635 w 6067348"/>
              <a:gd name="connsiteY4" fmla="*/ 0 h 6868949"/>
              <a:gd name="connsiteX0" fmla="*/ 2762929 w 6067348"/>
              <a:gd name="connsiteY0" fmla="*/ 0 h 6859759"/>
              <a:gd name="connsiteX1" fmla="*/ 6067348 w 6067348"/>
              <a:gd name="connsiteY1" fmla="*/ 1761 h 6859759"/>
              <a:gd name="connsiteX2" fmla="*/ 6067348 w 6067348"/>
              <a:gd name="connsiteY2" fmla="*/ 6859759 h 6859759"/>
              <a:gd name="connsiteX3" fmla="*/ 0 w 6067348"/>
              <a:gd name="connsiteY3" fmla="*/ 6858756 h 6859759"/>
              <a:gd name="connsiteX4" fmla="*/ 2762929 w 6067348"/>
              <a:gd name="connsiteY4" fmla="*/ 0 h 6859759"/>
              <a:gd name="connsiteX0" fmla="*/ 2675315 w 6067348"/>
              <a:gd name="connsiteY0" fmla="*/ 0 h 6859759"/>
              <a:gd name="connsiteX1" fmla="*/ 6067348 w 6067348"/>
              <a:gd name="connsiteY1" fmla="*/ 1761 h 6859759"/>
              <a:gd name="connsiteX2" fmla="*/ 6067348 w 6067348"/>
              <a:gd name="connsiteY2" fmla="*/ 6859759 h 6859759"/>
              <a:gd name="connsiteX3" fmla="*/ 0 w 6067348"/>
              <a:gd name="connsiteY3" fmla="*/ 6858756 h 6859759"/>
              <a:gd name="connsiteX4" fmla="*/ 2675315 w 6067348"/>
              <a:gd name="connsiteY4" fmla="*/ 0 h 6859759"/>
              <a:gd name="connsiteX0" fmla="*/ 2446171 w 5838204"/>
              <a:gd name="connsiteY0" fmla="*/ 0 h 6859759"/>
              <a:gd name="connsiteX1" fmla="*/ 5838204 w 5838204"/>
              <a:gd name="connsiteY1" fmla="*/ 1761 h 6859759"/>
              <a:gd name="connsiteX2" fmla="*/ 5838204 w 5838204"/>
              <a:gd name="connsiteY2" fmla="*/ 6859759 h 6859759"/>
              <a:gd name="connsiteX3" fmla="*/ 0 w 5838204"/>
              <a:gd name="connsiteY3" fmla="*/ 6858756 h 6859759"/>
              <a:gd name="connsiteX4" fmla="*/ 2446171 w 5838204"/>
              <a:gd name="connsiteY4" fmla="*/ 0 h 68597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38204" h="6859759">
                <a:moveTo>
                  <a:pt x="2446171" y="0"/>
                </a:moveTo>
                <a:lnTo>
                  <a:pt x="5838204" y="1761"/>
                </a:lnTo>
                <a:lnTo>
                  <a:pt x="5838204" y="6859759"/>
                </a:lnTo>
                <a:lnTo>
                  <a:pt x="0" y="6858756"/>
                </a:lnTo>
                <a:lnTo>
                  <a:pt x="2446171"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3C51DDE-F7E3-A030-EEBD-F7308927FF00}"/>
              </a:ext>
            </a:extLst>
          </p:cNvPr>
          <p:cNvSpPr>
            <a:spLocks noGrp="1"/>
          </p:cNvSpPr>
          <p:nvPr>
            <p:ph type="ctrTitle"/>
          </p:nvPr>
        </p:nvSpPr>
        <p:spPr>
          <a:xfrm>
            <a:off x="960350" y="541964"/>
            <a:ext cx="4768938" cy="3818667"/>
          </a:xfrm>
        </p:spPr>
        <p:txBody>
          <a:bodyPr>
            <a:normAutofit/>
          </a:bodyPr>
          <a:lstStyle/>
          <a:p>
            <a:pPr algn="l"/>
            <a:r>
              <a:rPr lang="en-US" sz="5400"/>
              <a:t>The Lake of Fire</a:t>
            </a:r>
          </a:p>
        </p:txBody>
      </p:sp>
      <p:cxnSp>
        <p:nvCxnSpPr>
          <p:cNvPr id="94" name="Straight Connector 93">
            <a:extLst>
              <a:ext uri="{FF2B5EF4-FFF2-40B4-BE49-F238E27FC236}">
                <a16:creationId xmlns:a16="http://schemas.microsoft.com/office/drawing/2014/main" id="{50A7A0AD-25ED-4137-AA04-A0E36CAA8E4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6521187" y="10631"/>
            <a:ext cx="876073" cy="6858001"/>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96" name="Straight Connector 95">
            <a:extLst>
              <a:ext uri="{FF2B5EF4-FFF2-40B4-BE49-F238E27FC236}">
                <a16:creationId xmlns:a16="http://schemas.microsoft.com/office/drawing/2014/main" id="{B186F20B-6445-4368-B022-F9EABF15AE1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9307961" y="640726"/>
            <a:ext cx="2884039" cy="6217274"/>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98" name="Straight Connector 97">
            <a:extLst>
              <a:ext uri="{FF2B5EF4-FFF2-40B4-BE49-F238E27FC236}">
                <a16:creationId xmlns:a16="http://schemas.microsoft.com/office/drawing/2014/main" id="{99F97BBF-9EBF-4BEE-B39C-E6C666941D8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434086" y="0"/>
            <a:ext cx="2757914" cy="1425203"/>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id="{0665316E-3E8A-6339-265A-61818C725CB0}"/>
              </a:ext>
            </a:extLst>
          </p:cNvPr>
          <p:cNvPicPr>
            <a:picLocks noChangeAspect="1"/>
          </p:cNvPicPr>
          <p:nvPr/>
        </p:nvPicPr>
        <p:blipFill>
          <a:blip r:embed="rId2">
            <a:extLst>
              <a:ext uri="{28A0092B-C50C-407E-A947-70E740481C1C}">
                <a14:useLocalDpi xmlns:a14="http://schemas.microsoft.com/office/drawing/2010/main" val="0"/>
              </a:ext>
            </a:extLst>
          </a:blip>
          <a:srcRect t="-234" b="-48"/>
          <a:stretch/>
        </p:blipFill>
        <p:spPr>
          <a:xfrm>
            <a:off x="6096000" y="638967"/>
            <a:ext cx="5562600" cy="5578307"/>
          </a:xfrm>
          <a:prstGeom prst="rect">
            <a:avLst/>
          </a:prstGeom>
        </p:spPr>
      </p:pic>
    </p:spTree>
    <p:extLst>
      <p:ext uri="{BB962C8B-B14F-4D97-AF65-F5344CB8AC3E}">
        <p14:creationId xmlns:p14="http://schemas.microsoft.com/office/powerpoint/2010/main" val="2880824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5ECA39-95EE-BA26-94DF-1ABAA430866F}"/>
              </a:ext>
            </a:extLst>
          </p:cNvPr>
          <p:cNvSpPr>
            <a:spLocks noGrp="1"/>
          </p:cNvSpPr>
          <p:nvPr>
            <p:ph type="ctrTitle"/>
          </p:nvPr>
        </p:nvSpPr>
        <p:spPr>
          <a:xfrm>
            <a:off x="1524000" y="762000"/>
            <a:ext cx="9144000" cy="3025308"/>
          </a:xfrm>
        </p:spPr>
        <p:txBody>
          <a:bodyPr>
            <a:normAutofit/>
          </a:bodyPr>
          <a:lstStyle/>
          <a:p>
            <a:r>
              <a:rPr lang="en-US" sz="4800">
                <a:solidFill>
                  <a:srgbClr val="000000"/>
                </a:solidFill>
              </a:rPr>
              <a:t>Located in Zion</a:t>
            </a:r>
          </a:p>
        </p:txBody>
      </p:sp>
      <p:sp>
        <p:nvSpPr>
          <p:cNvPr id="3" name="Subtitle 2">
            <a:extLst>
              <a:ext uri="{FF2B5EF4-FFF2-40B4-BE49-F238E27FC236}">
                <a16:creationId xmlns:a16="http://schemas.microsoft.com/office/drawing/2014/main" id="{D2F91FB0-9635-B010-9034-68198917BEC2}"/>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2717327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DA7F1B6-F6B0-8A70-A2BC-1E87F8A3B93D}"/>
              </a:ext>
            </a:extLst>
          </p:cNvPr>
          <p:cNvSpPr txBox="1"/>
          <p:nvPr/>
        </p:nvSpPr>
        <p:spPr>
          <a:xfrm>
            <a:off x="127000" y="127000"/>
            <a:ext cx="7315200" cy="276999"/>
          </a:xfrm>
          <a:prstGeom prst="rect">
            <a:avLst/>
          </a:prstGeom>
          <a:noFill/>
        </p:spPr>
        <p:txBody>
          <a:bodyPr vert="horz" lIns="0" tIns="0" rIns="0" bIns="0" rtlCol="0">
            <a:spAutoFit/>
          </a:bodyPr>
          <a:lstStyle/>
          <a:p>
            <a:r>
              <a:rPr lang="en-US"/>
              <a:t>LOCATED IN ZION</a:t>
            </a:r>
          </a:p>
        </p:txBody>
      </p:sp>
      <p:sp>
        <p:nvSpPr>
          <p:cNvPr id="3" name="TextBox 2">
            <a:extLst>
              <a:ext uri="{FF2B5EF4-FFF2-40B4-BE49-F238E27FC236}">
                <a16:creationId xmlns:a16="http://schemas.microsoft.com/office/drawing/2014/main" id="{583E42F7-8E96-5161-E18A-460998186CB8}"/>
              </a:ext>
            </a:extLst>
          </p:cNvPr>
          <p:cNvSpPr txBox="1"/>
          <p:nvPr/>
        </p:nvSpPr>
        <p:spPr>
          <a:xfrm>
            <a:off x="0" y="762000"/>
            <a:ext cx="12192000" cy="646331"/>
          </a:xfrm>
          <a:prstGeom prst="rect">
            <a:avLst/>
          </a:prstGeom>
          <a:noFill/>
        </p:spPr>
        <p:txBody>
          <a:bodyPr vert="horz" rtlCol="0">
            <a:spAutoFit/>
          </a:bodyPr>
          <a:lstStyle/>
          <a:p>
            <a:pPr algn="ctr"/>
            <a:r>
              <a:rPr lang="en-US" sz="3600"/>
              <a:t>First Enoch 90:20</a:t>
            </a:r>
          </a:p>
        </p:txBody>
      </p:sp>
      <p:sp>
        <p:nvSpPr>
          <p:cNvPr id="4" name="TextBox 3">
            <a:extLst>
              <a:ext uri="{FF2B5EF4-FFF2-40B4-BE49-F238E27FC236}">
                <a16:creationId xmlns:a16="http://schemas.microsoft.com/office/drawing/2014/main" id="{2E3D93D5-BFA4-9D84-6B75-90A58EC349EE}"/>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1C0EC3D4-3E19-A092-D35E-2A70BE6E90D5}"/>
              </a:ext>
            </a:extLst>
          </p:cNvPr>
          <p:cNvSpPr txBox="1"/>
          <p:nvPr/>
        </p:nvSpPr>
        <p:spPr>
          <a:xfrm>
            <a:off x="1016000" y="1905000"/>
            <a:ext cx="10160000" cy="2000548"/>
          </a:xfrm>
          <a:prstGeom prst="rect">
            <a:avLst/>
          </a:prstGeom>
          <a:noFill/>
        </p:spPr>
        <p:txBody>
          <a:bodyPr vert="horz" rtlCol="0">
            <a:spAutoFit/>
          </a:bodyPr>
          <a:lstStyle/>
          <a:p>
            <a:pPr algn="ctr"/>
            <a:r>
              <a:rPr lang="en-US" sz="3100"/>
              <a:t>And I saw at that time how a like abyss was opened in the midst of the earth, full of fire, and they brought those blinded sheep, and they were all judged and found guilty and cast into this fiery abyss, and they burned; </a:t>
            </a:r>
            <a:r>
              <a:rPr lang="en-US" sz="3100" b="1">
                <a:solidFill>
                  <a:srgbClr val="FF0000"/>
                </a:solidFill>
              </a:rPr>
              <a:t>now this abyss was to the right of that house</a:t>
            </a:r>
            <a:r>
              <a:rPr lang="en-US" sz="3100"/>
              <a:t>.</a:t>
            </a:r>
          </a:p>
        </p:txBody>
      </p:sp>
    </p:spTree>
    <p:extLst>
      <p:ext uri="{BB962C8B-B14F-4D97-AF65-F5344CB8AC3E}">
        <p14:creationId xmlns:p14="http://schemas.microsoft.com/office/powerpoint/2010/main" val="40680313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62005B-75B7-E70D-288D-C94935C71528}"/>
              </a:ext>
            </a:extLst>
          </p:cNvPr>
          <p:cNvSpPr>
            <a:spLocks noGrp="1"/>
          </p:cNvSpPr>
          <p:nvPr>
            <p:ph type="ctrTitle"/>
          </p:nvPr>
        </p:nvSpPr>
        <p:spPr>
          <a:xfrm>
            <a:off x="1524000" y="762000"/>
            <a:ext cx="9144000" cy="3025308"/>
          </a:xfrm>
        </p:spPr>
        <p:txBody>
          <a:bodyPr>
            <a:normAutofit/>
          </a:bodyPr>
          <a:lstStyle/>
          <a:p>
            <a:r>
              <a:rPr lang="en-US" sz="4800">
                <a:solidFill>
                  <a:srgbClr val="000000"/>
                </a:solidFill>
              </a:rPr>
              <a:t>A lake consisting of fire</a:t>
            </a:r>
          </a:p>
        </p:txBody>
      </p:sp>
      <p:sp>
        <p:nvSpPr>
          <p:cNvPr id="3" name="Subtitle 2">
            <a:extLst>
              <a:ext uri="{FF2B5EF4-FFF2-40B4-BE49-F238E27FC236}">
                <a16:creationId xmlns:a16="http://schemas.microsoft.com/office/drawing/2014/main" id="{2FAD3A27-91C7-9585-1BBF-C023373C2674}"/>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0116160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C37EFF9-CCE7-EFF3-31E7-E78A5905AF88}"/>
              </a:ext>
            </a:extLst>
          </p:cNvPr>
          <p:cNvSpPr txBox="1"/>
          <p:nvPr/>
        </p:nvSpPr>
        <p:spPr>
          <a:xfrm>
            <a:off x="127000" y="127000"/>
            <a:ext cx="7315200" cy="276999"/>
          </a:xfrm>
          <a:prstGeom prst="rect">
            <a:avLst/>
          </a:prstGeom>
          <a:noFill/>
        </p:spPr>
        <p:txBody>
          <a:bodyPr vert="horz" lIns="0" tIns="0" rIns="0" bIns="0" rtlCol="0">
            <a:spAutoFit/>
          </a:bodyPr>
          <a:lstStyle/>
          <a:p>
            <a:r>
              <a:rPr lang="en-US"/>
              <a:t>A LAKE CONSISTING OF FIRE</a:t>
            </a:r>
          </a:p>
        </p:txBody>
      </p:sp>
      <p:sp>
        <p:nvSpPr>
          <p:cNvPr id="3" name="TextBox 2">
            <a:extLst>
              <a:ext uri="{FF2B5EF4-FFF2-40B4-BE49-F238E27FC236}">
                <a16:creationId xmlns:a16="http://schemas.microsoft.com/office/drawing/2014/main" id="{064CFAC7-D044-44AA-7F44-F5F60B3839B9}"/>
              </a:ext>
            </a:extLst>
          </p:cNvPr>
          <p:cNvSpPr txBox="1"/>
          <p:nvPr/>
        </p:nvSpPr>
        <p:spPr>
          <a:xfrm>
            <a:off x="0" y="762000"/>
            <a:ext cx="12192000" cy="646331"/>
          </a:xfrm>
          <a:prstGeom prst="rect">
            <a:avLst/>
          </a:prstGeom>
          <a:noFill/>
        </p:spPr>
        <p:txBody>
          <a:bodyPr vert="horz" rtlCol="0">
            <a:spAutoFit/>
          </a:bodyPr>
          <a:lstStyle/>
          <a:p>
            <a:pPr algn="ctr"/>
            <a:r>
              <a:rPr lang="en-US" sz="3600"/>
              <a:t>First Enoch 108:3</a:t>
            </a:r>
          </a:p>
        </p:txBody>
      </p:sp>
      <p:sp>
        <p:nvSpPr>
          <p:cNvPr id="4" name="TextBox 3">
            <a:extLst>
              <a:ext uri="{FF2B5EF4-FFF2-40B4-BE49-F238E27FC236}">
                <a16:creationId xmlns:a16="http://schemas.microsoft.com/office/drawing/2014/main" id="{F96C0C02-9D77-ADF9-B472-9B139ACD37D6}"/>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92F88CCD-DC4A-E453-7C9F-27F853E840A1}"/>
              </a:ext>
            </a:extLst>
          </p:cNvPr>
          <p:cNvSpPr txBox="1"/>
          <p:nvPr/>
        </p:nvSpPr>
        <p:spPr>
          <a:xfrm>
            <a:off x="1016000" y="1905000"/>
            <a:ext cx="10160000" cy="2477601"/>
          </a:xfrm>
          <a:prstGeom prst="rect">
            <a:avLst/>
          </a:prstGeom>
          <a:noFill/>
        </p:spPr>
        <p:txBody>
          <a:bodyPr vert="horz" rtlCol="0">
            <a:spAutoFit/>
          </a:bodyPr>
          <a:lstStyle/>
          <a:p>
            <a:pPr algn="ctr"/>
            <a:r>
              <a:rPr lang="en-US" sz="3100"/>
              <a:t>And wait ye indeed till sin has passed away, for their names shall be blotted out of the book of life and out of the holy books, and their seed shall be destroyed for ever, and their spirits shall be slain, and they shall cry and make lamentation in a place that is a chaotic wilderness, and </a:t>
            </a:r>
            <a:r>
              <a:rPr lang="en-US" sz="3100" b="1">
                <a:solidFill>
                  <a:srgbClr val="FF0000"/>
                </a:solidFill>
              </a:rPr>
              <a:t>in the fire shall they burn; for there is no earth there</a:t>
            </a:r>
            <a:r>
              <a:rPr lang="en-US" sz="3100"/>
              <a:t>.</a:t>
            </a:r>
          </a:p>
        </p:txBody>
      </p:sp>
    </p:spTree>
    <p:extLst>
      <p:ext uri="{BB962C8B-B14F-4D97-AF65-F5344CB8AC3E}">
        <p14:creationId xmlns:p14="http://schemas.microsoft.com/office/powerpoint/2010/main" val="39738245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43B8093-12FE-B38C-5075-933E2825323B}"/>
              </a:ext>
            </a:extLst>
          </p:cNvPr>
          <p:cNvSpPr txBox="1"/>
          <p:nvPr/>
        </p:nvSpPr>
        <p:spPr>
          <a:xfrm>
            <a:off x="127000" y="127000"/>
            <a:ext cx="7315200" cy="276999"/>
          </a:xfrm>
          <a:prstGeom prst="rect">
            <a:avLst/>
          </a:prstGeom>
          <a:noFill/>
        </p:spPr>
        <p:txBody>
          <a:bodyPr vert="horz" lIns="0" tIns="0" rIns="0" bIns="0" rtlCol="0">
            <a:spAutoFit/>
          </a:bodyPr>
          <a:lstStyle/>
          <a:p>
            <a:r>
              <a:rPr lang="en-US"/>
              <a:t>A LAKE CONSISTING OF FIRE</a:t>
            </a:r>
          </a:p>
        </p:txBody>
      </p:sp>
      <p:sp>
        <p:nvSpPr>
          <p:cNvPr id="3" name="TextBox 2">
            <a:extLst>
              <a:ext uri="{FF2B5EF4-FFF2-40B4-BE49-F238E27FC236}">
                <a16:creationId xmlns:a16="http://schemas.microsoft.com/office/drawing/2014/main" id="{BC9733C0-F3FF-087E-E10A-7BF8B1A2E126}"/>
              </a:ext>
            </a:extLst>
          </p:cNvPr>
          <p:cNvSpPr txBox="1"/>
          <p:nvPr/>
        </p:nvSpPr>
        <p:spPr>
          <a:xfrm>
            <a:off x="0" y="762000"/>
            <a:ext cx="12192000" cy="646331"/>
          </a:xfrm>
          <a:prstGeom prst="rect">
            <a:avLst/>
          </a:prstGeom>
          <a:noFill/>
        </p:spPr>
        <p:txBody>
          <a:bodyPr vert="horz" rtlCol="0">
            <a:spAutoFit/>
          </a:bodyPr>
          <a:lstStyle/>
          <a:p>
            <a:pPr algn="ctr"/>
            <a:r>
              <a:rPr lang="en-US" sz="3600"/>
              <a:t>First Enoch 108:3-6</a:t>
            </a:r>
          </a:p>
        </p:txBody>
      </p:sp>
      <p:sp>
        <p:nvSpPr>
          <p:cNvPr id="4" name="TextBox 3">
            <a:extLst>
              <a:ext uri="{FF2B5EF4-FFF2-40B4-BE49-F238E27FC236}">
                <a16:creationId xmlns:a16="http://schemas.microsoft.com/office/drawing/2014/main" id="{E087343D-D8F2-8F39-EC22-D51654263E5D}"/>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2BE2F3DE-F812-5A8A-90DD-E1E1E4ED5D0A}"/>
              </a:ext>
            </a:extLst>
          </p:cNvPr>
          <p:cNvSpPr txBox="1"/>
          <p:nvPr/>
        </p:nvSpPr>
        <p:spPr>
          <a:xfrm>
            <a:off x="1016000" y="1905000"/>
            <a:ext cx="10160000" cy="2954655"/>
          </a:xfrm>
          <a:prstGeom prst="rect">
            <a:avLst/>
          </a:prstGeom>
          <a:noFill/>
        </p:spPr>
        <p:txBody>
          <a:bodyPr vert="horz" rtlCol="0">
            <a:spAutoFit/>
          </a:bodyPr>
          <a:lstStyle/>
          <a:p>
            <a:pPr algn="ctr"/>
            <a:r>
              <a:rPr lang="en-US" sz="3100"/>
              <a:t>And wait ye indeed till sin has passed away, for their names shall be blotted out of the book of life and out of the holy books, and their seed shall be destroyed for ever, and their spirits shall be slain, and they shall cry and make lamentation in a place that is a chaotic wilderness, and </a:t>
            </a:r>
            <a:r>
              <a:rPr lang="en-US" sz="3100" b="1">
                <a:solidFill>
                  <a:srgbClr val="FF0000"/>
                </a:solidFill>
              </a:rPr>
              <a:t>in the fire shall they burn;</a:t>
            </a:r>
            <a:r>
              <a:rPr lang="en-US" sz="3100"/>
              <a:t> for there is no earth there. And I saw there something like an invisible cloud; (Continued...)</a:t>
            </a:r>
          </a:p>
        </p:txBody>
      </p:sp>
    </p:spTree>
    <p:extLst>
      <p:ext uri="{BB962C8B-B14F-4D97-AF65-F5344CB8AC3E}">
        <p14:creationId xmlns:p14="http://schemas.microsoft.com/office/powerpoint/2010/main" val="37773018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FADD024-19D3-44A8-5A8C-655498294B31}"/>
              </a:ext>
            </a:extLst>
          </p:cNvPr>
          <p:cNvSpPr txBox="1"/>
          <p:nvPr/>
        </p:nvSpPr>
        <p:spPr>
          <a:xfrm>
            <a:off x="127000" y="127000"/>
            <a:ext cx="7315200" cy="276999"/>
          </a:xfrm>
          <a:prstGeom prst="rect">
            <a:avLst/>
          </a:prstGeom>
          <a:noFill/>
        </p:spPr>
        <p:txBody>
          <a:bodyPr vert="horz" lIns="0" tIns="0" rIns="0" bIns="0" rtlCol="0">
            <a:spAutoFit/>
          </a:bodyPr>
          <a:lstStyle/>
          <a:p>
            <a:r>
              <a:rPr lang="en-US"/>
              <a:t>A LAKE CONSISTING OF FIRE</a:t>
            </a:r>
          </a:p>
        </p:txBody>
      </p:sp>
      <p:sp>
        <p:nvSpPr>
          <p:cNvPr id="3" name="TextBox 2">
            <a:extLst>
              <a:ext uri="{FF2B5EF4-FFF2-40B4-BE49-F238E27FC236}">
                <a16:creationId xmlns:a16="http://schemas.microsoft.com/office/drawing/2014/main" id="{880BAB7D-6388-557C-5156-742AB0CC30DF}"/>
              </a:ext>
            </a:extLst>
          </p:cNvPr>
          <p:cNvSpPr txBox="1"/>
          <p:nvPr/>
        </p:nvSpPr>
        <p:spPr>
          <a:xfrm>
            <a:off x="1016000" y="635000"/>
            <a:ext cx="10160000" cy="3431709"/>
          </a:xfrm>
          <a:prstGeom prst="rect">
            <a:avLst/>
          </a:prstGeom>
          <a:noFill/>
        </p:spPr>
        <p:txBody>
          <a:bodyPr vert="horz" rtlCol="0">
            <a:spAutoFit/>
          </a:bodyPr>
          <a:lstStyle/>
          <a:p>
            <a:pPr algn="ctr"/>
            <a:r>
              <a:rPr lang="en-US" sz="3100"/>
              <a:t>for by reason of its depth I could not look over, and I saw a flame of fire blazing brightly, and things like shining mountains circling and sweeping to and fro. And I asked one of the holy angels who was with me and said unto him: ' What is this shining thing? for it is not a heaven but only the flame of a blazing fire, and the voice of weeping and crying and lamentation and strong pain.' And he said unto me: (Continued...)</a:t>
            </a:r>
          </a:p>
        </p:txBody>
      </p:sp>
    </p:spTree>
    <p:extLst>
      <p:ext uri="{BB962C8B-B14F-4D97-AF65-F5344CB8AC3E}">
        <p14:creationId xmlns:p14="http://schemas.microsoft.com/office/powerpoint/2010/main" val="1677607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DFD8380-CF1E-3B7B-01D1-ADED09030144}"/>
              </a:ext>
            </a:extLst>
          </p:cNvPr>
          <p:cNvSpPr txBox="1"/>
          <p:nvPr/>
        </p:nvSpPr>
        <p:spPr>
          <a:xfrm>
            <a:off x="127000" y="127000"/>
            <a:ext cx="7315200" cy="276999"/>
          </a:xfrm>
          <a:prstGeom prst="rect">
            <a:avLst/>
          </a:prstGeom>
          <a:noFill/>
        </p:spPr>
        <p:txBody>
          <a:bodyPr vert="horz" lIns="0" tIns="0" rIns="0" bIns="0" rtlCol="0">
            <a:spAutoFit/>
          </a:bodyPr>
          <a:lstStyle/>
          <a:p>
            <a:r>
              <a:rPr lang="en-US"/>
              <a:t>A LAKE CONSISTING OF FIRE</a:t>
            </a:r>
          </a:p>
        </p:txBody>
      </p:sp>
      <p:sp>
        <p:nvSpPr>
          <p:cNvPr id="3" name="TextBox 2">
            <a:extLst>
              <a:ext uri="{FF2B5EF4-FFF2-40B4-BE49-F238E27FC236}">
                <a16:creationId xmlns:a16="http://schemas.microsoft.com/office/drawing/2014/main" id="{123077CE-CCCA-C798-C389-600983615CAC}"/>
              </a:ext>
            </a:extLst>
          </p:cNvPr>
          <p:cNvSpPr txBox="1"/>
          <p:nvPr/>
        </p:nvSpPr>
        <p:spPr>
          <a:xfrm>
            <a:off x="1016000" y="635000"/>
            <a:ext cx="10160000" cy="1523494"/>
          </a:xfrm>
          <a:prstGeom prst="rect">
            <a:avLst/>
          </a:prstGeom>
          <a:noFill/>
        </p:spPr>
        <p:txBody>
          <a:bodyPr vert="horz" rtlCol="0">
            <a:spAutoFit/>
          </a:bodyPr>
          <a:lstStyle/>
          <a:p>
            <a:pPr algn="ctr"/>
            <a:r>
              <a:rPr lang="en-US" sz="3100"/>
              <a:t>' This place which thou seest-here are cast the spirits of sinners and blasphemers, and of those who work wickedness, and of those who pervert everything that the Lord hath spoken through the mouth</a:t>
            </a:r>
          </a:p>
        </p:txBody>
      </p:sp>
    </p:spTree>
    <p:extLst>
      <p:ext uri="{BB962C8B-B14F-4D97-AF65-F5344CB8AC3E}">
        <p14:creationId xmlns:p14="http://schemas.microsoft.com/office/powerpoint/2010/main" val="14463304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8B4E90F-2CC2-6DDF-5FB9-ECCF7A2DDE76}"/>
              </a:ext>
            </a:extLst>
          </p:cNvPr>
          <p:cNvSpPr txBox="1"/>
          <p:nvPr/>
        </p:nvSpPr>
        <p:spPr>
          <a:xfrm>
            <a:off x="127000" y="127000"/>
            <a:ext cx="7315200" cy="276999"/>
          </a:xfrm>
          <a:prstGeom prst="rect">
            <a:avLst/>
          </a:prstGeom>
          <a:noFill/>
        </p:spPr>
        <p:txBody>
          <a:bodyPr vert="horz" lIns="0" tIns="0" rIns="0" bIns="0" rtlCol="0">
            <a:spAutoFit/>
          </a:bodyPr>
          <a:lstStyle/>
          <a:p>
            <a:r>
              <a:rPr lang="en-US"/>
              <a:t>A LAKE CONSISTING OF FIRE</a:t>
            </a:r>
          </a:p>
        </p:txBody>
      </p:sp>
      <p:sp>
        <p:nvSpPr>
          <p:cNvPr id="3" name="TextBox 2">
            <a:extLst>
              <a:ext uri="{FF2B5EF4-FFF2-40B4-BE49-F238E27FC236}">
                <a16:creationId xmlns:a16="http://schemas.microsoft.com/office/drawing/2014/main" id="{C8B1A24B-92F4-8FD7-7312-48ABD4CB40E8}"/>
              </a:ext>
            </a:extLst>
          </p:cNvPr>
          <p:cNvSpPr txBox="1"/>
          <p:nvPr/>
        </p:nvSpPr>
        <p:spPr>
          <a:xfrm>
            <a:off x="0" y="762000"/>
            <a:ext cx="12192000" cy="646331"/>
          </a:xfrm>
          <a:prstGeom prst="rect">
            <a:avLst/>
          </a:prstGeom>
          <a:noFill/>
        </p:spPr>
        <p:txBody>
          <a:bodyPr vert="horz" rtlCol="0">
            <a:spAutoFit/>
          </a:bodyPr>
          <a:lstStyle/>
          <a:p>
            <a:pPr algn="ctr"/>
            <a:r>
              <a:rPr lang="en-US" sz="3600"/>
              <a:t>Revelation 19:20</a:t>
            </a:r>
          </a:p>
        </p:txBody>
      </p:sp>
      <p:sp>
        <p:nvSpPr>
          <p:cNvPr id="4" name="TextBox 3">
            <a:extLst>
              <a:ext uri="{FF2B5EF4-FFF2-40B4-BE49-F238E27FC236}">
                <a16:creationId xmlns:a16="http://schemas.microsoft.com/office/drawing/2014/main" id="{0A1FD470-3E1E-A691-6F2D-0405DCF5393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0E37707-8F59-E295-93CA-75B4F26B9A12}"/>
              </a:ext>
            </a:extLst>
          </p:cNvPr>
          <p:cNvSpPr txBox="1"/>
          <p:nvPr/>
        </p:nvSpPr>
        <p:spPr>
          <a:xfrm>
            <a:off x="1016000" y="1905000"/>
            <a:ext cx="10160000" cy="2477601"/>
          </a:xfrm>
          <a:prstGeom prst="rect">
            <a:avLst/>
          </a:prstGeom>
          <a:noFill/>
        </p:spPr>
        <p:txBody>
          <a:bodyPr vert="horz" rtlCol="0">
            <a:spAutoFit/>
          </a:bodyPr>
          <a:lstStyle/>
          <a:p>
            <a:pPr algn="ctr"/>
            <a:r>
              <a:rPr lang="en-US" sz="3100"/>
              <a:t>And the beast was seized, and with him the false prophet who performed the signs in his presence, by which he deceived those who had received the mark of the beast and those who worshiped his image; these two were thrown alive </a:t>
            </a:r>
            <a:r>
              <a:rPr lang="en-US" sz="3100" b="1">
                <a:solidFill>
                  <a:srgbClr val="FF0000"/>
                </a:solidFill>
              </a:rPr>
              <a:t>into the lake of fire which burns with brimstone</a:t>
            </a:r>
            <a:r>
              <a:rPr lang="en-US" sz="3100"/>
              <a:t>.</a:t>
            </a:r>
          </a:p>
        </p:txBody>
      </p:sp>
    </p:spTree>
    <p:extLst>
      <p:ext uri="{BB962C8B-B14F-4D97-AF65-F5344CB8AC3E}">
        <p14:creationId xmlns:p14="http://schemas.microsoft.com/office/powerpoint/2010/main" val="40412414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3F394E9-0CBB-3EA3-DE5B-FA832ACC9691}"/>
              </a:ext>
            </a:extLst>
          </p:cNvPr>
          <p:cNvSpPr txBox="1"/>
          <p:nvPr/>
        </p:nvSpPr>
        <p:spPr>
          <a:xfrm>
            <a:off x="127000" y="127000"/>
            <a:ext cx="7315200" cy="276999"/>
          </a:xfrm>
          <a:prstGeom prst="rect">
            <a:avLst/>
          </a:prstGeom>
          <a:noFill/>
        </p:spPr>
        <p:txBody>
          <a:bodyPr vert="horz" lIns="0" tIns="0" rIns="0" bIns="0" rtlCol="0">
            <a:spAutoFit/>
          </a:bodyPr>
          <a:lstStyle/>
          <a:p>
            <a:r>
              <a:rPr lang="en-US"/>
              <a:t>A LAKE CONSISTING OF FIRE</a:t>
            </a:r>
          </a:p>
        </p:txBody>
      </p:sp>
      <p:sp>
        <p:nvSpPr>
          <p:cNvPr id="3" name="TextBox 2">
            <a:extLst>
              <a:ext uri="{FF2B5EF4-FFF2-40B4-BE49-F238E27FC236}">
                <a16:creationId xmlns:a16="http://schemas.microsoft.com/office/drawing/2014/main" id="{F219F0CB-E2A0-A87D-4DBF-ED162B1698D8}"/>
              </a:ext>
            </a:extLst>
          </p:cNvPr>
          <p:cNvSpPr txBox="1"/>
          <p:nvPr/>
        </p:nvSpPr>
        <p:spPr>
          <a:xfrm>
            <a:off x="0" y="762000"/>
            <a:ext cx="12192000" cy="646331"/>
          </a:xfrm>
          <a:prstGeom prst="rect">
            <a:avLst/>
          </a:prstGeom>
          <a:noFill/>
        </p:spPr>
        <p:txBody>
          <a:bodyPr vert="horz" rtlCol="0">
            <a:spAutoFit/>
          </a:bodyPr>
          <a:lstStyle/>
          <a:p>
            <a:pPr algn="ctr"/>
            <a:r>
              <a:rPr lang="en-US" sz="3600"/>
              <a:t>Revelation 20:10-15</a:t>
            </a:r>
          </a:p>
        </p:txBody>
      </p:sp>
      <p:sp>
        <p:nvSpPr>
          <p:cNvPr id="4" name="TextBox 3">
            <a:extLst>
              <a:ext uri="{FF2B5EF4-FFF2-40B4-BE49-F238E27FC236}">
                <a16:creationId xmlns:a16="http://schemas.microsoft.com/office/drawing/2014/main" id="{7E89B766-6D12-7797-4904-C44338CFCD2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7E8D6D1-1274-6C56-41E5-EBE7B784A350}"/>
              </a:ext>
            </a:extLst>
          </p:cNvPr>
          <p:cNvSpPr txBox="1"/>
          <p:nvPr/>
        </p:nvSpPr>
        <p:spPr>
          <a:xfrm>
            <a:off x="1016000" y="1905000"/>
            <a:ext cx="10160000" cy="3908762"/>
          </a:xfrm>
          <a:prstGeom prst="rect">
            <a:avLst/>
          </a:prstGeom>
          <a:noFill/>
        </p:spPr>
        <p:txBody>
          <a:bodyPr vert="horz" rtlCol="0">
            <a:spAutoFit/>
          </a:bodyPr>
          <a:lstStyle/>
          <a:p>
            <a:pPr algn="ctr"/>
            <a:r>
              <a:rPr lang="en-US" sz="3100"/>
              <a:t>And the devil who deceived them was thrown into </a:t>
            </a:r>
            <a:r>
              <a:rPr lang="en-US" sz="3100" b="1">
                <a:solidFill>
                  <a:srgbClr val="FF0000"/>
                </a:solidFill>
              </a:rPr>
              <a:t>the lake of fire and brimstone</a:t>
            </a:r>
            <a:r>
              <a:rPr lang="en-US" sz="3100"/>
              <a:t>, where the beast and the false prophet are also; and they will be tormented day and night forever and ever. Then I saw a great white throne and Him who sat upon it, from whose presence earth and heaven fled away, and no place was found for them. And I saw the dead, the great and the small, standing before the throne, and books were opened; and another book was opened, which is the book of life; (Continued...)</a:t>
            </a:r>
          </a:p>
        </p:txBody>
      </p:sp>
    </p:spTree>
    <p:extLst>
      <p:ext uri="{BB962C8B-B14F-4D97-AF65-F5344CB8AC3E}">
        <p14:creationId xmlns:p14="http://schemas.microsoft.com/office/powerpoint/2010/main" val="26448632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0E7D2BA-F582-6466-C685-019C148DF083}"/>
              </a:ext>
            </a:extLst>
          </p:cNvPr>
          <p:cNvSpPr txBox="1"/>
          <p:nvPr/>
        </p:nvSpPr>
        <p:spPr>
          <a:xfrm>
            <a:off x="127000" y="127000"/>
            <a:ext cx="7315200" cy="276999"/>
          </a:xfrm>
          <a:prstGeom prst="rect">
            <a:avLst/>
          </a:prstGeom>
          <a:noFill/>
        </p:spPr>
        <p:txBody>
          <a:bodyPr vert="horz" lIns="0" tIns="0" rIns="0" bIns="0" rtlCol="0">
            <a:spAutoFit/>
          </a:bodyPr>
          <a:lstStyle/>
          <a:p>
            <a:r>
              <a:rPr lang="en-US"/>
              <a:t>A LAKE CONSISTING OF FIRE</a:t>
            </a:r>
          </a:p>
        </p:txBody>
      </p:sp>
      <p:sp>
        <p:nvSpPr>
          <p:cNvPr id="3" name="TextBox 2">
            <a:extLst>
              <a:ext uri="{FF2B5EF4-FFF2-40B4-BE49-F238E27FC236}">
                <a16:creationId xmlns:a16="http://schemas.microsoft.com/office/drawing/2014/main" id="{BD121BC4-F2F4-7634-5B11-E4DBEE226268}"/>
              </a:ext>
            </a:extLst>
          </p:cNvPr>
          <p:cNvSpPr txBox="1"/>
          <p:nvPr/>
        </p:nvSpPr>
        <p:spPr>
          <a:xfrm>
            <a:off x="1016000" y="635000"/>
            <a:ext cx="10160000" cy="3431709"/>
          </a:xfrm>
          <a:prstGeom prst="rect">
            <a:avLst/>
          </a:prstGeom>
          <a:noFill/>
        </p:spPr>
        <p:txBody>
          <a:bodyPr vert="horz" rtlCol="0">
            <a:spAutoFit/>
          </a:bodyPr>
          <a:lstStyle/>
          <a:p>
            <a:pPr algn="ctr"/>
            <a:r>
              <a:rPr lang="en-US" sz="3100"/>
              <a:t>and the dead were judged from the things which were written in the books, according to their deeds. And the sea gave up the dead which were in it, and death and Hades gave up the dead which were in them; and they were judged, every one of them according to their deeds. Then death and Hades were thrown into the lake of fire. This is the second death, the lake of fire. And if anyone's name was not found written in the book of life, he was thrown into the lake of fire.</a:t>
            </a:r>
          </a:p>
        </p:txBody>
      </p:sp>
    </p:spTree>
    <p:extLst>
      <p:ext uri="{BB962C8B-B14F-4D97-AF65-F5344CB8AC3E}">
        <p14:creationId xmlns:p14="http://schemas.microsoft.com/office/powerpoint/2010/main" val="33994118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2FA6D9-279E-BA71-4AA8-B9A754E9897D}"/>
              </a:ext>
            </a:extLst>
          </p:cNvPr>
          <p:cNvSpPr>
            <a:spLocks noGrp="1"/>
          </p:cNvSpPr>
          <p:nvPr>
            <p:ph type="ctrTitle"/>
          </p:nvPr>
        </p:nvSpPr>
        <p:spPr>
          <a:xfrm>
            <a:off x="1524000" y="762000"/>
            <a:ext cx="9144000" cy="3025308"/>
          </a:xfrm>
        </p:spPr>
        <p:txBody>
          <a:bodyPr>
            <a:normAutofit/>
          </a:bodyPr>
          <a:lstStyle/>
          <a:p>
            <a:r>
              <a:rPr lang="en-US" sz="4800">
                <a:solidFill>
                  <a:srgbClr val="000000"/>
                </a:solidFill>
              </a:rPr>
              <a:t>Where things go to be destroyed forever</a:t>
            </a:r>
          </a:p>
        </p:txBody>
      </p:sp>
      <p:sp>
        <p:nvSpPr>
          <p:cNvPr id="3" name="Subtitle 2">
            <a:extLst>
              <a:ext uri="{FF2B5EF4-FFF2-40B4-BE49-F238E27FC236}">
                <a16:creationId xmlns:a16="http://schemas.microsoft.com/office/drawing/2014/main" id="{5F1E4CD8-CA28-0B1B-4C5C-C02D03504CB8}"/>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8283714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527600-9705-78BA-1FDE-A0A9D7E286DB}"/>
              </a:ext>
            </a:extLst>
          </p:cNvPr>
          <p:cNvSpPr>
            <a:spLocks noGrp="1"/>
          </p:cNvSpPr>
          <p:nvPr>
            <p:ph type="ctrTitle"/>
          </p:nvPr>
        </p:nvSpPr>
        <p:spPr>
          <a:xfrm>
            <a:off x="1524000" y="762000"/>
            <a:ext cx="9144000" cy="3025308"/>
          </a:xfrm>
        </p:spPr>
        <p:txBody>
          <a:bodyPr>
            <a:normAutofit/>
          </a:bodyPr>
          <a:lstStyle/>
          <a:p>
            <a:r>
              <a:rPr lang="en-US" sz="4800">
                <a:solidFill>
                  <a:srgbClr val="000000"/>
                </a:solidFill>
              </a:rPr>
              <a:t>Burning Forever?</a:t>
            </a:r>
          </a:p>
        </p:txBody>
      </p:sp>
      <p:sp>
        <p:nvSpPr>
          <p:cNvPr id="3" name="Subtitle 2">
            <a:extLst>
              <a:ext uri="{FF2B5EF4-FFF2-40B4-BE49-F238E27FC236}">
                <a16:creationId xmlns:a16="http://schemas.microsoft.com/office/drawing/2014/main" id="{AED530BD-7E21-926D-FFE9-F4F6174281A9}"/>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7313121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8371CF8-CFEE-8018-1EF9-CA48129B08F7}"/>
              </a:ext>
            </a:extLst>
          </p:cNvPr>
          <p:cNvSpPr txBox="1"/>
          <p:nvPr/>
        </p:nvSpPr>
        <p:spPr>
          <a:xfrm>
            <a:off x="127000" y="127000"/>
            <a:ext cx="7315200" cy="276999"/>
          </a:xfrm>
          <a:prstGeom prst="rect">
            <a:avLst/>
          </a:prstGeom>
          <a:noFill/>
        </p:spPr>
        <p:txBody>
          <a:bodyPr vert="horz" lIns="0" tIns="0" rIns="0" bIns="0" rtlCol="0">
            <a:spAutoFit/>
          </a:bodyPr>
          <a:lstStyle/>
          <a:p>
            <a:r>
              <a:rPr lang="en-US"/>
              <a:t>Burning Forever?</a:t>
            </a:r>
          </a:p>
        </p:txBody>
      </p:sp>
      <p:sp>
        <p:nvSpPr>
          <p:cNvPr id="3" name="TextBox 2">
            <a:extLst>
              <a:ext uri="{FF2B5EF4-FFF2-40B4-BE49-F238E27FC236}">
                <a16:creationId xmlns:a16="http://schemas.microsoft.com/office/drawing/2014/main" id="{9D5EDE0A-479B-366A-9197-EB4A7FE030FC}"/>
              </a:ext>
            </a:extLst>
          </p:cNvPr>
          <p:cNvSpPr txBox="1"/>
          <p:nvPr/>
        </p:nvSpPr>
        <p:spPr>
          <a:xfrm>
            <a:off x="0" y="762000"/>
            <a:ext cx="12192000" cy="646331"/>
          </a:xfrm>
          <a:prstGeom prst="rect">
            <a:avLst/>
          </a:prstGeom>
          <a:noFill/>
        </p:spPr>
        <p:txBody>
          <a:bodyPr vert="horz" rtlCol="0">
            <a:spAutoFit/>
          </a:bodyPr>
          <a:lstStyle/>
          <a:p>
            <a:pPr algn="ctr"/>
            <a:r>
              <a:rPr lang="en-US" sz="3600"/>
              <a:t>First Enoch 108:3-6</a:t>
            </a:r>
          </a:p>
        </p:txBody>
      </p:sp>
      <p:sp>
        <p:nvSpPr>
          <p:cNvPr id="4" name="TextBox 3">
            <a:extLst>
              <a:ext uri="{FF2B5EF4-FFF2-40B4-BE49-F238E27FC236}">
                <a16:creationId xmlns:a16="http://schemas.microsoft.com/office/drawing/2014/main" id="{8B3F9C81-8B6F-037B-9D3C-2617441FBF2B}"/>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6A371EAB-EED7-CD70-C7F1-69BB68676DCA}"/>
              </a:ext>
            </a:extLst>
          </p:cNvPr>
          <p:cNvSpPr txBox="1"/>
          <p:nvPr/>
        </p:nvSpPr>
        <p:spPr>
          <a:xfrm>
            <a:off x="1016000" y="1905000"/>
            <a:ext cx="10160000" cy="2954655"/>
          </a:xfrm>
          <a:prstGeom prst="rect">
            <a:avLst/>
          </a:prstGeom>
          <a:noFill/>
        </p:spPr>
        <p:txBody>
          <a:bodyPr vert="horz" rtlCol="0">
            <a:spAutoFit/>
          </a:bodyPr>
          <a:lstStyle/>
          <a:p>
            <a:pPr algn="ctr"/>
            <a:r>
              <a:rPr lang="en-US" sz="3100"/>
              <a:t>And wait ye indeed till sin has passed away, for their names shall be blotted out of the book of life and out of the holy books, and their seed shall be destroyed for ever, and their spirits shall be slain, and they shall cry and make lamentation in a place that is a chaotic wilderness, and in the fire shall they burn; for there is no earth there. And I saw there something like an invisible cloud; (Continued...)</a:t>
            </a:r>
          </a:p>
        </p:txBody>
      </p:sp>
    </p:spTree>
    <p:extLst>
      <p:ext uri="{BB962C8B-B14F-4D97-AF65-F5344CB8AC3E}">
        <p14:creationId xmlns:p14="http://schemas.microsoft.com/office/powerpoint/2010/main" val="21439287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95D666E-450E-B589-2D6E-173B48E3BDA7}"/>
              </a:ext>
            </a:extLst>
          </p:cNvPr>
          <p:cNvSpPr txBox="1"/>
          <p:nvPr/>
        </p:nvSpPr>
        <p:spPr>
          <a:xfrm>
            <a:off x="127000" y="127000"/>
            <a:ext cx="7315200" cy="276999"/>
          </a:xfrm>
          <a:prstGeom prst="rect">
            <a:avLst/>
          </a:prstGeom>
          <a:noFill/>
        </p:spPr>
        <p:txBody>
          <a:bodyPr vert="horz" lIns="0" tIns="0" rIns="0" bIns="0" rtlCol="0">
            <a:spAutoFit/>
          </a:bodyPr>
          <a:lstStyle/>
          <a:p>
            <a:r>
              <a:rPr lang="en-US"/>
              <a:t>Burning Forever?</a:t>
            </a:r>
          </a:p>
        </p:txBody>
      </p:sp>
      <p:sp>
        <p:nvSpPr>
          <p:cNvPr id="3" name="TextBox 2">
            <a:extLst>
              <a:ext uri="{FF2B5EF4-FFF2-40B4-BE49-F238E27FC236}">
                <a16:creationId xmlns:a16="http://schemas.microsoft.com/office/drawing/2014/main" id="{9E2BD230-3194-E5B0-32B3-AFC69D5EAA51}"/>
              </a:ext>
            </a:extLst>
          </p:cNvPr>
          <p:cNvSpPr txBox="1"/>
          <p:nvPr/>
        </p:nvSpPr>
        <p:spPr>
          <a:xfrm>
            <a:off x="1016000" y="635000"/>
            <a:ext cx="10160000" cy="3431709"/>
          </a:xfrm>
          <a:prstGeom prst="rect">
            <a:avLst/>
          </a:prstGeom>
          <a:noFill/>
        </p:spPr>
        <p:txBody>
          <a:bodyPr vert="horz" rtlCol="0">
            <a:spAutoFit/>
          </a:bodyPr>
          <a:lstStyle/>
          <a:p>
            <a:pPr algn="ctr"/>
            <a:r>
              <a:rPr lang="en-US" sz="3100"/>
              <a:t>for by reason of its depth I could not look over, and I saw a flame of fire blazing brightly, and things like shining mountains circling and sweeping to and fro. And I asked one of the holy angels who was with me and said unto him: ' What is this shining thing? for it is not a heaven but only the flame of a blazing fire, </a:t>
            </a:r>
            <a:r>
              <a:rPr lang="en-US" sz="3100" b="1">
                <a:solidFill>
                  <a:srgbClr val="FF0000"/>
                </a:solidFill>
              </a:rPr>
              <a:t>and the voice of weeping and crying and lamentation and strong pain.</a:t>
            </a:r>
            <a:r>
              <a:rPr lang="en-US" sz="3100"/>
              <a:t>' And he said unto me: (Continued...)</a:t>
            </a:r>
          </a:p>
        </p:txBody>
      </p:sp>
    </p:spTree>
    <p:extLst>
      <p:ext uri="{BB962C8B-B14F-4D97-AF65-F5344CB8AC3E}">
        <p14:creationId xmlns:p14="http://schemas.microsoft.com/office/powerpoint/2010/main" val="20467945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D810851-DA75-F096-A464-952908C5F232}"/>
              </a:ext>
            </a:extLst>
          </p:cNvPr>
          <p:cNvSpPr txBox="1"/>
          <p:nvPr/>
        </p:nvSpPr>
        <p:spPr>
          <a:xfrm>
            <a:off x="127000" y="127000"/>
            <a:ext cx="7315200" cy="276999"/>
          </a:xfrm>
          <a:prstGeom prst="rect">
            <a:avLst/>
          </a:prstGeom>
          <a:noFill/>
        </p:spPr>
        <p:txBody>
          <a:bodyPr vert="horz" lIns="0" tIns="0" rIns="0" bIns="0" rtlCol="0">
            <a:spAutoFit/>
          </a:bodyPr>
          <a:lstStyle/>
          <a:p>
            <a:r>
              <a:rPr lang="en-US"/>
              <a:t>Burning Forever?</a:t>
            </a:r>
          </a:p>
        </p:txBody>
      </p:sp>
      <p:sp>
        <p:nvSpPr>
          <p:cNvPr id="3" name="TextBox 2">
            <a:extLst>
              <a:ext uri="{FF2B5EF4-FFF2-40B4-BE49-F238E27FC236}">
                <a16:creationId xmlns:a16="http://schemas.microsoft.com/office/drawing/2014/main" id="{79F7EA43-736D-C889-4B09-7A10D2CAEBD6}"/>
              </a:ext>
            </a:extLst>
          </p:cNvPr>
          <p:cNvSpPr txBox="1"/>
          <p:nvPr/>
        </p:nvSpPr>
        <p:spPr>
          <a:xfrm>
            <a:off x="1016000" y="635000"/>
            <a:ext cx="10160000" cy="1523494"/>
          </a:xfrm>
          <a:prstGeom prst="rect">
            <a:avLst/>
          </a:prstGeom>
          <a:noFill/>
        </p:spPr>
        <p:txBody>
          <a:bodyPr vert="horz" rtlCol="0">
            <a:spAutoFit/>
          </a:bodyPr>
          <a:lstStyle/>
          <a:p>
            <a:pPr algn="ctr"/>
            <a:r>
              <a:rPr lang="en-US" sz="3100"/>
              <a:t>' This place which thou seest-here are cast the spirits of sinners and blasphemers, and of those who work wickedness, and of those who pervert everything that the Lord hath spoken through the mouth</a:t>
            </a:r>
          </a:p>
        </p:txBody>
      </p:sp>
    </p:spTree>
    <p:extLst>
      <p:ext uri="{BB962C8B-B14F-4D97-AF65-F5344CB8AC3E}">
        <p14:creationId xmlns:p14="http://schemas.microsoft.com/office/powerpoint/2010/main" val="7110598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8745B62-BF87-D055-FB10-EBF0E637FDED}"/>
              </a:ext>
            </a:extLst>
          </p:cNvPr>
          <p:cNvSpPr txBox="1"/>
          <p:nvPr/>
        </p:nvSpPr>
        <p:spPr>
          <a:xfrm>
            <a:off x="127000" y="127000"/>
            <a:ext cx="7315200" cy="276999"/>
          </a:xfrm>
          <a:prstGeom prst="rect">
            <a:avLst/>
          </a:prstGeom>
          <a:noFill/>
        </p:spPr>
        <p:txBody>
          <a:bodyPr vert="horz" lIns="0" tIns="0" rIns="0" bIns="0" rtlCol="0">
            <a:spAutoFit/>
          </a:bodyPr>
          <a:lstStyle/>
          <a:p>
            <a:r>
              <a:rPr lang="en-US"/>
              <a:t>Burning Forever?</a:t>
            </a:r>
          </a:p>
        </p:txBody>
      </p:sp>
      <p:sp>
        <p:nvSpPr>
          <p:cNvPr id="3" name="TextBox 2">
            <a:extLst>
              <a:ext uri="{FF2B5EF4-FFF2-40B4-BE49-F238E27FC236}">
                <a16:creationId xmlns:a16="http://schemas.microsoft.com/office/drawing/2014/main" id="{23B4A792-740B-15E7-AAC5-87F48BA9C014}"/>
              </a:ext>
            </a:extLst>
          </p:cNvPr>
          <p:cNvSpPr txBox="1"/>
          <p:nvPr/>
        </p:nvSpPr>
        <p:spPr>
          <a:xfrm>
            <a:off x="0" y="762000"/>
            <a:ext cx="12192000" cy="646331"/>
          </a:xfrm>
          <a:prstGeom prst="rect">
            <a:avLst/>
          </a:prstGeom>
          <a:noFill/>
        </p:spPr>
        <p:txBody>
          <a:bodyPr vert="horz" rtlCol="0">
            <a:spAutoFit/>
          </a:bodyPr>
          <a:lstStyle/>
          <a:p>
            <a:pPr algn="ctr"/>
            <a:r>
              <a:rPr lang="en-US" sz="3600"/>
              <a:t>First Enoch 67:13</a:t>
            </a:r>
          </a:p>
        </p:txBody>
      </p:sp>
      <p:sp>
        <p:nvSpPr>
          <p:cNvPr id="4" name="TextBox 3">
            <a:extLst>
              <a:ext uri="{FF2B5EF4-FFF2-40B4-BE49-F238E27FC236}">
                <a16:creationId xmlns:a16="http://schemas.microsoft.com/office/drawing/2014/main" id="{EB7115FB-C25C-D644-0D5B-E1847AF09D47}"/>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9F0F5131-D583-4DE6-DF18-8ADF3E135A54}"/>
              </a:ext>
            </a:extLst>
          </p:cNvPr>
          <p:cNvSpPr txBox="1"/>
          <p:nvPr/>
        </p:nvSpPr>
        <p:spPr>
          <a:xfrm>
            <a:off x="1016000" y="1905000"/>
            <a:ext cx="10160000" cy="2000548"/>
          </a:xfrm>
          <a:prstGeom prst="rect">
            <a:avLst/>
          </a:prstGeom>
          <a:noFill/>
        </p:spPr>
        <p:txBody>
          <a:bodyPr vert="horz" rtlCol="0">
            <a:spAutoFit/>
          </a:bodyPr>
          <a:lstStyle/>
          <a:p>
            <a:pPr algn="ctr"/>
            <a:r>
              <a:rPr lang="en-US" sz="3100"/>
              <a:t>earth.' Because these waters of judgement minister to the healing of the body of the kings and the lust of their body; therefore they will not see and will not believe that those waters will change and become </a:t>
            </a:r>
            <a:r>
              <a:rPr lang="en-US" sz="3100" b="1">
                <a:solidFill>
                  <a:srgbClr val="FF0000"/>
                </a:solidFill>
              </a:rPr>
              <a:t>a fire which burns for ever</a:t>
            </a:r>
            <a:r>
              <a:rPr lang="en-US" sz="3100"/>
              <a:t>.</a:t>
            </a:r>
          </a:p>
        </p:txBody>
      </p:sp>
    </p:spTree>
    <p:extLst>
      <p:ext uri="{BB962C8B-B14F-4D97-AF65-F5344CB8AC3E}">
        <p14:creationId xmlns:p14="http://schemas.microsoft.com/office/powerpoint/2010/main" val="124820000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891A6CF-91B3-34F2-C8B1-4956941B71B1}"/>
              </a:ext>
            </a:extLst>
          </p:cNvPr>
          <p:cNvSpPr txBox="1"/>
          <p:nvPr/>
        </p:nvSpPr>
        <p:spPr>
          <a:xfrm>
            <a:off x="127000" y="127000"/>
            <a:ext cx="7315200" cy="276999"/>
          </a:xfrm>
          <a:prstGeom prst="rect">
            <a:avLst/>
          </a:prstGeom>
          <a:noFill/>
        </p:spPr>
        <p:txBody>
          <a:bodyPr vert="horz" lIns="0" tIns="0" rIns="0" bIns="0" rtlCol="0">
            <a:spAutoFit/>
          </a:bodyPr>
          <a:lstStyle/>
          <a:p>
            <a:r>
              <a:rPr lang="en-US"/>
              <a:t>Burning Forever?</a:t>
            </a:r>
          </a:p>
        </p:txBody>
      </p:sp>
      <p:sp>
        <p:nvSpPr>
          <p:cNvPr id="3" name="TextBox 2">
            <a:extLst>
              <a:ext uri="{FF2B5EF4-FFF2-40B4-BE49-F238E27FC236}">
                <a16:creationId xmlns:a16="http://schemas.microsoft.com/office/drawing/2014/main" id="{90F274FD-A0A9-F3CB-2328-A16519747D63}"/>
              </a:ext>
            </a:extLst>
          </p:cNvPr>
          <p:cNvSpPr txBox="1"/>
          <p:nvPr/>
        </p:nvSpPr>
        <p:spPr>
          <a:xfrm>
            <a:off x="0" y="762000"/>
            <a:ext cx="12192000" cy="646331"/>
          </a:xfrm>
          <a:prstGeom prst="rect">
            <a:avLst/>
          </a:prstGeom>
          <a:noFill/>
        </p:spPr>
        <p:txBody>
          <a:bodyPr vert="horz" rtlCol="0">
            <a:spAutoFit/>
          </a:bodyPr>
          <a:lstStyle/>
          <a:p>
            <a:pPr algn="ctr"/>
            <a:r>
              <a:rPr lang="en-US" sz="3600"/>
              <a:t>Matthew 25:45-46</a:t>
            </a:r>
          </a:p>
        </p:txBody>
      </p:sp>
      <p:sp>
        <p:nvSpPr>
          <p:cNvPr id="4" name="TextBox 3">
            <a:extLst>
              <a:ext uri="{FF2B5EF4-FFF2-40B4-BE49-F238E27FC236}">
                <a16:creationId xmlns:a16="http://schemas.microsoft.com/office/drawing/2014/main" id="{94A8B93F-62A4-965A-384A-C84F48CAC74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809D35D-FA74-6B17-9A83-34604A3F2E4E}"/>
              </a:ext>
            </a:extLst>
          </p:cNvPr>
          <p:cNvSpPr txBox="1"/>
          <p:nvPr/>
        </p:nvSpPr>
        <p:spPr>
          <a:xfrm>
            <a:off x="1016000" y="1905000"/>
            <a:ext cx="10160000" cy="2000548"/>
          </a:xfrm>
          <a:prstGeom prst="rect">
            <a:avLst/>
          </a:prstGeom>
          <a:noFill/>
        </p:spPr>
        <p:txBody>
          <a:bodyPr vert="horz" rtlCol="0">
            <a:spAutoFit/>
          </a:bodyPr>
          <a:lstStyle/>
          <a:p>
            <a:pPr algn="ctr"/>
            <a:r>
              <a:rPr lang="en-US" sz="3100"/>
              <a:t>"Then He will answer them, 'Truly I say to you, to the extent that you did not do it to one of the least of these, you did not do it to Me.' "These will go away into </a:t>
            </a:r>
            <a:r>
              <a:rPr lang="en-US" sz="3100" b="1">
                <a:solidFill>
                  <a:srgbClr val="FF0000"/>
                </a:solidFill>
              </a:rPr>
              <a:t>eternal punishment,</a:t>
            </a:r>
            <a:r>
              <a:rPr lang="en-US" sz="3100"/>
              <a:t> but the righteous into eternal life."</a:t>
            </a:r>
          </a:p>
        </p:txBody>
      </p:sp>
    </p:spTree>
    <p:extLst>
      <p:ext uri="{BB962C8B-B14F-4D97-AF65-F5344CB8AC3E}">
        <p14:creationId xmlns:p14="http://schemas.microsoft.com/office/powerpoint/2010/main" val="20020617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6348124-8CA0-CA59-F3E1-09F8EE296060}"/>
              </a:ext>
            </a:extLst>
          </p:cNvPr>
          <p:cNvSpPr txBox="1"/>
          <p:nvPr/>
        </p:nvSpPr>
        <p:spPr>
          <a:xfrm>
            <a:off x="127000" y="127000"/>
            <a:ext cx="7315200" cy="276999"/>
          </a:xfrm>
          <a:prstGeom prst="rect">
            <a:avLst/>
          </a:prstGeom>
          <a:noFill/>
        </p:spPr>
        <p:txBody>
          <a:bodyPr vert="horz" lIns="0" tIns="0" rIns="0" bIns="0" rtlCol="0">
            <a:spAutoFit/>
          </a:bodyPr>
          <a:lstStyle/>
          <a:p>
            <a:r>
              <a:rPr lang="en-US"/>
              <a:t>Burning Forever?</a:t>
            </a:r>
          </a:p>
        </p:txBody>
      </p:sp>
      <p:sp>
        <p:nvSpPr>
          <p:cNvPr id="3" name="TextBox 2">
            <a:extLst>
              <a:ext uri="{FF2B5EF4-FFF2-40B4-BE49-F238E27FC236}">
                <a16:creationId xmlns:a16="http://schemas.microsoft.com/office/drawing/2014/main" id="{B8772CAD-DF39-B3F3-63D3-9FD88F230FBB}"/>
              </a:ext>
            </a:extLst>
          </p:cNvPr>
          <p:cNvSpPr txBox="1"/>
          <p:nvPr/>
        </p:nvSpPr>
        <p:spPr>
          <a:xfrm>
            <a:off x="0" y="762000"/>
            <a:ext cx="12192000" cy="646331"/>
          </a:xfrm>
          <a:prstGeom prst="rect">
            <a:avLst/>
          </a:prstGeom>
          <a:noFill/>
        </p:spPr>
        <p:txBody>
          <a:bodyPr vert="horz" rtlCol="0">
            <a:spAutoFit/>
          </a:bodyPr>
          <a:lstStyle/>
          <a:p>
            <a:pPr algn="ctr"/>
            <a:r>
              <a:rPr lang="en-US" sz="3600"/>
              <a:t>Revelation 20:10</a:t>
            </a:r>
          </a:p>
        </p:txBody>
      </p:sp>
      <p:sp>
        <p:nvSpPr>
          <p:cNvPr id="4" name="TextBox 3">
            <a:extLst>
              <a:ext uri="{FF2B5EF4-FFF2-40B4-BE49-F238E27FC236}">
                <a16:creationId xmlns:a16="http://schemas.microsoft.com/office/drawing/2014/main" id="{70777F0F-C6CA-52DC-F660-3AC9A3BB085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3DF7C41-7282-E422-93E3-785666212F99}"/>
              </a:ext>
            </a:extLst>
          </p:cNvPr>
          <p:cNvSpPr txBox="1"/>
          <p:nvPr/>
        </p:nvSpPr>
        <p:spPr>
          <a:xfrm>
            <a:off x="1016000" y="1905000"/>
            <a:ext cx="10160000" cy="1523494"/>
          </a:xfrm>
          <a:prstGeom prst="rect">
            <a:avLst/>
          </a:prstGeom>
          <a:noFill/>
        </p:spPr>
        <p:txBody>
          <a:bodyPr vert="horz" rtlCol="0">
            <a:spAutoFit/>
          </a:bodyPr>
          <a:lstStyle/>
          <a:p>
            <a:pPr algn="ctr"/>
            <a:r>
              <a:rPr lang="en-US" sz="3100"/>
              <a:t>And the devil who deceived them was thrown into the lake of fire and brimstone, where the beast and the false prophet are also; </a:t>
            </a:r>
            <a:r>
              <a:rPr lang="en-US" sz="3100" b="1">
                <a:solidFill>
                  <a:srgbClr val="FF0000"/>
                </a:solidFill>
              </a:rPr>
              <a:t>and they will be tormented day and night forever and ever.</a:t>
            </a:r>
          </a:p>
        </p:txBody>
      </p:sp>
    </p:spTree>
    <p:extLst>
      <p:ext uri="{BB962C8B-B14F-4D97-AF65-F5344CB8AC3E}">
        <p14:creationId xmlns:p14="http://schemas.microsoft.com/office/powerpoint/2010/main" val="8264400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C2E2C6C-D2B5-8478-6A55-6F37C20DC956}"/>
              </a:ext>
            </a:extLst>
          </p:cNvPr>
          <p:cNvSpPr txBox="1"/>
          <p:nvPr/>
        </p:nvSpPr>
        <p:spPr>
          <a:xfrm>
            <a:off x="127000" y="127000"/>
            <a:ext cx="7315200" cy="276999"/>
          </a:xfrm>
          <a:prstGeom prst="rect">
            <a:avLst/>
          </a:prstGeom>
          <a:noFill/>
        </p:spPr>
        <p:txBody>
          <a:bodyPr vert="horz" lIns="0" tIns="0" rIns="0" bIns="0" rtlCol="0">
            <a:spAutoFit/>
          </a:bodyPr>
          <a:lstStyle/>
          <a:p>
            <a:r>
              <a:rPr lang="en-US"/>
              <a:t>Burning Forever?</a:t>
            </a:r>
          </a:p>
        </p:txBody>
      </p:sp>
      <p:sp>
        <p:nvSpPr>
          <p:cNvPr id="3" name="TextBox 2">
            <a:extLst>
              <a:ext uri="{FF2B5EF4-FFF2-40B4-BE49-F238E27FC236}">
                <a16:creationId xmlns:a16="http://schemas.microsoft.com/office/drawing/2014/main" id="{DD14B41F-126D-3820-64BD-EFA306F71731}"/>
              </a:ext>
            </a:extLst>
          </p:cNvPr>
          <p:cNvSpPr txBox="1"/>
          <p:nvPr/>
        </p:nvSpPr>
        <p:spPr>
          <a:xfrm>
            <a:off x="0" y="762000"/>
            <a:ext cx="12192000" cy="646331"/>
          </a:xfrm>
          <a:prstGeom prst="rect">
            <a:avLst/>
          </a:prstGeom>
          <a:noFill/>
        </p:spPr>
        <p:txBody>
          <a:bodyPr vert="horz" rtlCol="0">
            <a:spAutoFit/>
          </a:bodyPr>
          <a:lstStyle/>
          <a:p>
            <a:pPr algn="ctr"/>
            <a:r>
              <a:rPr lang="en-US" sz="3600"/>
              <a:t>Assumption of Moses 10:9</a:t>
            </a:r>
          </a:p>
        </p:txBody>
      </p:sp>
      <p:sp>
        <p:nvSpPr>
          <p:cNvPr id="4" name="TextBox 3">
            <a:extLst>
              <a:ext uri="{FF2B5EF4-FFF2-40B4-BE49-F238E27FC236}">
                <a16:creationId xmlns:a16="http://schemas.microsoft.com/office/drawing/2014/main" id="{F9A67564-CFE2-67AC-4058-4B745B2BAD4D}"/>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B63BA46E-1B69-94CF-8697-596527E14657}"/>
              </a:ext>
            </a:extLst>
          </p:cNvPr>
          <p:cNvSpPr txBox="1"/>
          <p:nvPr/>
        </p:nvSpPr>
        <p:spPr>
          <a:xfrm>
            <a:off x="1016000" y="1905000"/>
            <a:ext cx="10160000" cy="2477601"/>
          </a:xfrm>
          <a:prstGeom prst="rect">
            <a:avLst/>
          </a:prstGeom>
          <a:noFill/>
        </p:spPr>
        <p:txBody>
          <a:bodyPr vert="horz" rtlCol="0">
            <a:spAutoFit/>
          </a:bodyPr>
          <a:lstStyle/>
          <a:p>
            <a:pPr algn="ctr"/>
            <a:r>
              <a:rPr lang="en-US" sz="3100"/>
              <a:t>And God will exalt thee, And He will cause thee to approach to the heaven of the stars, And He will establish thy habitation among them. 10.And thou wilt look from on high and </a:t>
            </a:r>
            <a:r>
              <a:rPr lang="en-US" sz="3100" b="1">
                <a:solidFill>
                  <a:srgbClr val="FF0000"/>
                </a:solidFill>
              </a:rPr>
              <a:t>wilt see thy enemies in Ge(henna)</a:t>
            </a:r>
            <a:r>
              <a:rPr lang="en-US" sz="3100"/>
              <a:t>, And thou wilt recognize them and rejoice, And thou wilt give thanks and confess thy Creator.</a:t>
            </a:r>
          </a:p>
        </p:txBody>
      </p:sp>
    </p:spTree>
    <p:extLst>
      <p:ext uri="{BB962C8B-B14F-4D97-AF65-F5344CB8AC3E}">
        <p14:creationId xmlns:p14="http://schemas.microsoft.com/office/powerpoint/2010/main" val="29143168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24601D2-ACB1-3E9B-81F7-40250B8D3F21}"/>
              </a:ext>
            </a:extLst>
          </p:cNvPr>
          <p:cNvSpPr txBox="1"/>
          <p:nvPr/>
        </p:nvSpPr>
        <p:spPr>
          <a:xfrm>
            <a:off x="127000" y="127000"/>
            <a:ext cx="7315200" cy="276999"/>
          </a:xfrm>
          <a:prstGeom prst="rect">
            <a:avLst/>
          </a:prstGeom>
          <a:noFill/>
        </p:spPr>
        <p:txBody>
          <a:bodyPr vert="horz" lIns="0" tIns="0" rIns="0" bIns="0" rtlCol="0">
            <a:spAutoFit/>
          </a:bodyPr>
          <a:lstStyle/>
          <a:p>
            <a:r>
              <a:rPr lang="en-US"/>
              <a:t>Burning Forever?</a:t>
            </a:r>
          </a:p>
        </p:txBody>
      </p:sp>
      <p:sp>
        <p:nvSpPr>
          <p:cNvPr id="3" name="TextBox 2">
            <a:extLst>
              <a:ext uri="{FF2B5EF4-FFF2-40B4-BE49-F238E27FC236}">
                <a16:creationId xmlns:a16="http://schemas.microsoft.com/office/drawing/2014/main" id="{FCE08F79-AE6B-268F-9913-12CA1D01BE91}"/>
              </a:ext>
            </a:extLst>
          </p:cNvPr>
          <p:cNvSpPr txBox="1"/>
          <p:nvPr/>
        </p:nvSpPr>
        <p:spPr>
          <a:xfrm>
            <a:off x="0" y="762000"/>
            <a:ext cx="12192000" cy="646331"/>
          </a:xfrm>
          <a:prstGeom prst="rect">
            <a:avLst/>
          </a:prstGeom>
          <a:noFill/>
        </p:spPr>
        <p:txBody>
          <a:bodyPr vert="horz" rtlCol="0">
            <a:spAutoFit/>
          </a:bodyPr>
          <a:lstStyle/>
          <a:p>
            <a:pPr algn="ctr"/>
            <a:r>
              <a:rPr lang="en-US" sz="3600"/>
              <a:t>First Enoch 10:12-13</a:t>
            </a:r>
          </a:p>
        </p:txBody>
      </p:sp>
      <p:sp>
        <p:nvSpPr>
          <p:cNvPr id="4" name="TextBox 3">
            <a:extLst>
              <a:ext uri="{FF2B5EF4-FFF2-40B4-BE49-F238E27FC236}">
                <a16:creationId xmlns:a16="http://schemas.microsoft.com/office/drawing/2014/main" id="{C085A784-AAF9-ADBC-C9D9-030D5F4C3A13}"/>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A099B20A-AFDF-B834-231B-DAADE1655753}"/>
              </a:ext>
            </a:extLst>
          </p:cNvPr>
          <p:cNvSpPr txBox="1"/>
          <p:nvPr/>
        </p:nvSpPr>
        <p:spPr>
          <a:xfrm>
            <a:off x="1016000" y="1905000"/>
            <a:ext cx="10160000" cy="2954655"/>
          </a:xfrm>
          <a:prstGeom prst="rect">
            <a:avLst/>
          </a:prstGeom>
          <a:noFill/>
        </p:spPr>
        <p:txBody>
          <a:bodyPr vert="horz" rtlCol="0">
            <a:spAutoFit/>
          </a:bodyPr>
          <a:lstStyle/>
          <a:p>
            <a:pPr algn="ctr"/>
            <a:r>
              <a:rPr lang="en-US" sz="3100"/>
              <a:t>with them in all their uncleanness. And when their sons have slain one another, and they have seen the destruction of their beloved ones, bind them fast for seventy generations in the valleys of the earth, till the day of their judgement and of their consummation, till the judgement that is </a:t>
            </a:r>
            <a:r>
              <a:rPr lang="en-US" sz="3100" b="1">
                <a:solidFill>
                  <a:srgbClr val="FF0000"/>
                </a:solidFill>
              </a:rPr>
              <a:t>for ever and ever is consummated</a:t>
            </a:r>
            <a:r>
              <a:rPr lang="en-US" sz="3100"/>
              <a:t>. In those days they shall be led off to the abyss of fire: and</a:t>
            </a:r>
          </a:p>
        </p:txBody>
      </p:sp>
    </p:spTree>
    <p:extLst>
      <p:ext uri="{BB962C8B-B14F-4D97-AF65-F5344CB8AC3E}">
        <p14:creationId xmlns:p14="http://schemas.microsoft.com/office/powerpoint/2010/main" val="44859831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CC78974-2E24-809D-3103-C22FC0F524E1}"/>
              </a:ext>
            </a:extLst>
          </p:cNvPr>
          <p:cNvSpPr txBox="1"/>
          <p:nvPr/>
        </p:nvSpPr>
        <p:spPr>
          <a:xfrm>
            <a:off x="127000" y="127000"/>
            <a:ext cx="7315200" cy="276999"/>
          </a:xfrm>
          <a:prstGeom prst="rect">
            <a:avLst/>
          </a:prstGeom>
          <a:noFill/>
        </p:spPr>
        <p:txBody>
          <a:bodyPr vert="horz" lIns="0" tIns="0" rIns="0" bIns="0" rtlCol="0">
            <a:spAutoFit/>
          </a:bodyPr>
          <a:lstStyle/>
          <a:p>
            <a:r>
              <a:rPr lang="en-US"/>
              <a:t>Burning Forever?</a:t>
            </a:r>
          </a:p>
        </p:txBody>
      </p:sp>
      <p:sp>
        <p:nvSpPr>
          <p:cNvPr id="3" name="TextBox 2">
            <a:extLst>
              <a:ext uri="{FF2B5EF4-FFF2-40B4-BE49-F238E27FC236}">
                <a16:creationId xmlns:a16="http://schemas.microsoft.com/office/drawing/2014/main" id="{33309FFA-93F0-737F-8740-BB2FD1D47A8E}"/>
              </a:ext>
            </a:extLst>
          </p:cNvPr>
          <p:cNvSpPr txBox="1"/>
          <p:nvPr/>
        </p:nvSpPr>
        <p:spPr>
          <a:xfrm>
            <a:off x="0" y="762000"/>
            <a:ext cx="12192000" cy="646331"/>
          </a:xfrm>
          <a:prstGeom prst="rect">
            <a:avLst/>
          </a:prstGeom>
          <a:noFill/>
        </p:spPr>
        <p:txBody>
          <a:bodyPr vert="horz" rtlCol="0">
            <a:spAutoFit/>
          </a:bodyPr>
          <a:lstStyle/>
          <a:p>
            <a:pPr algn="ctr"/>
            <a:r>
              <a:rPr lang="en-US" sz="3600"/>
              <a:t>First Enoch 54:1-5</a:t>
            </a:r>
          </a:p>
        </p:txBody>
      </p:sp>
      <p:sp>
        <p:nvSpPr>
          <p:cNvPr id="4" name="TextBox 3">
            <a:extLst>
              <a:ext uri="{FF2B5EF4-FFF2-40B4-BE49-F238E27FC236}">
                <a16:creationId xmlns:a16="http://schemas.microsoft.com/office/drawing/2014/main" id="{CC1994C0-4EA1-C4CB-C31F-3B29D3FCC0FE}"/>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10BE8020-E60F-9385-9A02-07FB2D4A3389}"/>
              </a:ext>
            </a:extLst>
          </p:cNvPr>
          <p:cNvSpPr txBox="1"/>
          <p:nvPr/>
        </p:nvSpPr>
        <p:spPr>
          <a:xfrm>
            <a:off x="1016000" y="1905000"/>
            <a:ext cx="10160000" cy="3431709"/>
          </a:xfrm>
          <a:prstGeom prst="rect">
            <a:avLst/>
          </a:prstGeom>
          <a:noFill/>
        </p:spPr>
        <p:txBody>
          <a:bodyPr vert="horz" rtlCol="0">
            <a:spAutoFit/>
          </a:bodyPr>
          <a:lstStyle/>
          <a:p>
            <a:pPr algn="ctr"/>
            <a:r>
              <a:rPr lang="en-US" sz="3100"/>
              <a:t>And I looked and turned to another part of the earth, and saw there a deep valley with burning fire. And they brought the kings and the mighty, and began to cast them into this deep valley. And there mine eyes saw how they made these their instruments, iron chains of immeasurable weight. And I asked the angel of peace who went with me, saying: ' For whom are these chains being prepared ? ' And he said unto me: (Continued...)</a:t>
            </a:r>
          </a:p>
        </p:txBody>
      </p:sp>
    </p:spTree>
    <p:extLst>
      <p:ext uri="{BB962C8B-B14F-4D97-AF65-F5344CB8AC3E}">
        <p14:creationId xmlns:p14="http://schemas.microsoft.com/office/powerpoint/2010/main" val="193269448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04390BC-0DBD-338F-4A16-24C82A00CB98}"/>
              </a:ext>
            </a:extLst>
          </p:cNvPr>
          <p:cNvSpPr txBox="1"/>
          <p:nvPr/>
        </p:nvSpPr>
        <p:spPr>
          <a:xfrm>
            <a:off x="127000" y="127000"/>
            <a:ext cx="7315200" cy="276999"/>
          </a:xfrm>
          <a:prstGeom prst="rect">
            <a:avLst/>
          </a:prstGeom>
          <a:noFill/>
        </p:spPr>
        <p:txBody>
          <a:bodyPr vert="horz" lIns="0" tIns="0" rIns="0" bIns="0" rtlCol="0">
            <a:spAutoFit/>
          </a:bodyPr>
          <a:lstStyle/>
          <a:p>
            <a:r>
              <a:rPr lang="en-US"/>
              <a:t>Burning Forever?</a:t>
            </a:r>
          </a:p>
        </p:txBody>
      </p:sp>
      <p:sp>
        <p:nvSpPr>
          <p:cNvPr id="3" name="TextBox 2">
            <a:extLst>
              <a:ext uri="{FF2B5EF4-FFF2-40B4-BE49-F238E27FC236}">
                <a16:creationId xmlns:a16="http://schemas.microsoft.com/office/drawing/2014/main" id="{1EFAB46F-A8AE-0311-A940-A34DE05B1457}"/>
              </a:ext>
            </a:extLst>
          </p:cNvPr>
          <p:cNvSpPr txBox="1"/>
          <p:nvPr/>
        </p:nvSpPr>
        <p:spPr>
          <a:xfrm>
            <a:off x="1016000" y="635000"/>
            <a:ext cx="10160000" cy="2000548"/>
          </a:xfrm>
          <a:prstGeom prst="rect">
            <a:avLst/>
          </a:prstGeom>
          <a:noFill/>
        </p:spPr>
        <p:txBody>
          <a:bodyPr vert="horz" rtlCol="0">
            <a:spAutoFit/>
          </a:bodyPr>
          <a:lstStyle/>
          <a:p>
            <a:pPr algn="ctr"/>
            <a:r>
              <a:rPr lang="en-US" sz="3100"/>
              <a:t>' These are being prepared for the hosts of Azazel, so that they may take them and cast them into </a:t>
            </a:r>
            <a:r>
              <a:rPr lang="en-US" sz="3100" b="1">
                <a:solidFill>
                  <a:srgbClr val="FF0000"/>
                </a:solidFill>
              </a:rPr>
              <a:t>the abyss of complete condemnation</a:t>
            </a:r>
            <a:r>
              <a:rPr lang="en-US" sz="3100"/>
              <a:t>, and they shall cover their jaws with rough stones as the Lord of Spirits commanded.</a:t>
            </a:r>
          </a:p>
        </p:txBody>
      </p:sp>
    </p:spTree>
    <p:extLst>
      <p:ext uri="{BB962C8B-B14F-4D97-AF65-F5344CB8AC3E}">
        <p14:creationId xmlns:p14="http://schemas.microsoft.com/office/powerpoint/2010/main" val="5131005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5A83110-E9A6-7784-060A-4298D786727D}"/>
              </a:ext>
            </a:extLst>
          </p:cNvPr>
          <p:cNvSpPr txBox="1"/>
          <p:nvPr/>
        </p:nvSpPr>
        <p:spPr>
          <a:xfrm>
            <a:off x="127000" y="127000"/>
            <a:ext cx="7315200" cy="276999"/>
          </a:xfrm>
          <a:prstGeom prst="rect">
            <a:avLst/>
          </a:prstGeom>
          <a:noFill/>
        </p:spPr>
        <p:txBody>
          <a:bodyPr vert="horz" lIns="0" tIns="0" rIns="0" bIns="0" rtlCol="0">
            <a:spAutoFit/>
          </a:bodyPr>
          <a:lstStyle/>
          <a:p>
            <a:r>
              <a:rPr lang="en-US"/>
              <a:t>Burning Forever?</a:t>
            </a:r>
          </a:p>
        </p:txBody>
      </p:sp>
      <p:sp>
        <p:nvSpPr>
          <p:cNvPr id="3" name="TextBox 2">
            <a:extLst>
              <a:ext uri="{FF2B5EF4-FFF2-40B4-BE49-F238E27FC236}">
                <a16:creationId xmlns:a16="http://schemas.microsoft.com/office/drawing/2014/main" id="{00029076-1B71-CEE2-7D2E-A9430CEE528C}"/>
              </a:ext>
            </a:extLst>
          </p:cNvPr>
          <p:cNvSpPr txBox="1"/>
          <p:nvPr/>
        </p:nvSpPr>
        <p:spPr>
          <a:xfrm>
            <a:off x="0" y="762000"/>
            <a:ext cx="12192000" cy="646331"/>
          </a:xfrm>
          <a:prstGeom prst="rect">
            <a:avLst/>
          </a:prstGeom>
          <a:noFill/>
        </p:spPr>
        <p:txBody>
          <a:bodyPr vert="horz" rtlCol="0">
            <a:spAutoFit/>
          </a:bodyPr>
          <a:lstStyle/>
          <a:p>
            <a:pPr algn="ctr"/>
            <a:r>
              <a:rPr lang="en-US" sz="3600"/>
              <a:t>First Enoch 90:19-21</a:t>
            </a:r>
          </a:p>
        </p:txBody>
      </p:sp>
      <p:sp>
        <p:nvSpPr>
          <p:cNvPr id="4" name="TextBox 3">
            <a:extLst>
              <a:ext uri="{FF2B5EF4-FFF2-40B4-BE49-F238E27FC236}">
                <a16:creationId xmlns:a16="http://schemas.microsoft.com/office/drawing/2014/main" id="{0E44E74A-142F-45A3-3206-5833D877677A}"/>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6D94B164-0A43-BD68-58D7-499FECB4EF10}"/>
              </a:ext>
            </a:extLst>
          </p:cNvPr>
          <p:cNvSpPr txBox="1"/>
          <p:nvPr/>
        </p:nvSpPr>
        <p:spPr>
          <a:xfrm>
            <a:off x="1016000" y="1905000"/>
            <a:ext cx="10160000" cy="3431709"/>
          </a:xfrm>
          <a:prstGeom prst="rect">
            <a:avLst/>
          </a:prstGeom>
          <a:noFill/>
        </p:spPr>
        <p:txBody>
          <a:bodyPr vert="horz" rtlCol="0">
            <a:spAutoFit/>
          </a:bodyPr>
          <a:lstStyle/>
          <a:p>
            <a:pPr algn="ctr"/>
            <a:r>
              <a:rPr lang="en-US" sz="3100"/>
              <a:t>And those seventy shepherds were judged and found guilty, and they were cast into that fiery abyss. And I saw at that time how a like abyss was opened in the midst of the earth, full of fire, and they brought those blinded sheep, and they were all judged and found guilty and cast into this fiery abyss, and they burned; now this abyss was to the right of that house. And I saw those sheep burning </a:t>
            </a:r>
            <a:r>
              <a:rPr lang="en-US" sz="3100" b="1">
                <a:solidFill>
                  <a:srgbClr val="FF0000"/>
                </a:solidFill>
              </a:rPr>
              <a:t>and their bones burning.</a:t>
            </a:r>
          </a:p>
        </p:txBody>
      </p:sp>
    </p:spTree>
    <p:extLst>
      <p:ext uri="{BB962C8B-B14F-4D97-AF65-F5344CB8AC3E}">
        <p14:creationId xmlns:p14="http://schemas.microsoft.com/office/powerpoint/2010/main" val="132108223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136964D-8A8E-EDE9-D51D-599FE48265DE}"/>
              </a:ext>
            </a:extLst>
          </p:cNvPr>
          <p:cNvSpPr txBox="1"/>
          <p:nvPr/>
        </p:nvSpPr>
        <p:spPr>
          <a:xfrm>
            <a:off x="127000" y="127000"/>
            <a:ext cx="7315200" cy="276999"/>
          </a:xfrm>
          <a:prstGeom prst="rect">
            <a:avLst/>
          </a:prstGeom>
          <a:noFill/>
        </p:spPr>
        <p:txBody>
          <a:bodyPr vert="horz" lIns="0" tIns="0" rIns="0" bIns="0" rtlCol="0">
            <a:spAutoFit/>
          </a:bodyPr>
          <a:lstStyle/>
          <a:p>
            <a:r>
              <a:rPr lang="en-US"/>
              <a:t>Burning Forever?</a:t>
            </a:r>
          </a:p>
        </p:txBody>
      </p:sp>
      <p:sp>
        <p:nvSpPr>
          <p:cNvPr id="3" name="TextBox 2">
            <a:extLst>
              <a:ext uri="{FF2B5EF4-FFF2-40B4-BE49-F238E27FC236}">
                <a16:creationId xmlns:a16="http://schemas.microsoft.com/office/drawing/2014/main" id="{DCA97B41-83A1-44AC-2266-F27075E1EE45}"/>
              </a:ext>
            </a:extLst>
          </p:cNvPr>
          <p:cNvSpPr txBox="1"/>
          <p:nvPr/>
        </p:nvSpPr>
        <p:spPr>
          <a:xfrm>
            <a:off x="0" y="762000"/>
            <a:ext cx="12192000" cy="646331"/>
          </a:xfrm>
          <a:prstGeom prst="rect">
            <a:avLst/>
          </a:prstGeom>
          <a:noFill/>
        </p:spPr>
        <p:txBody>
          <a:bodyPr vert="horz" rtlCol="0">
            <a:spAutoFit/>
          </a:bodyPr>
          <a:lstStyle/>
          <a:p>
            <a:pPr algn="ctr"/>
            <a:r>
              <a:rPr lang="en-US" sz="3600"/>
              <a:t>Testament of Kohath [4Q542, Fragment 2] 1:1</a:t>
            </a:r>
          </a:p>
        </p:txBody>
      </p:sp>
      <p:sp>
        <p:nvSpPr>
          <p:cNvPr id="4" name="TextBox 3">
            <a:extLst>
              <a:ext uri="{FF2B5EF4-FFF2-40B4-BE49-F238E27FC236}">
                <a16:creationId xmlns:a16="http://schemas.microsoft.com/office/drawing/2014/main" id="{F677CADB-B26D-8197-D415-01F8E52A30C7}"/>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F76DF340-3730-91C4-5905-BA62C88966FC}"/>
              </a:ext>
            </a:extLst>
          </p:cNvPr>
          <p:cNvSpPr txBox="1"/>
          <p:nvPr/>
        </p:nvSpPr>
        <p:spPr>
          <a:xfrm>
            <a:off x="1016000" y="1905000"/>
            <a:ext cx="10160000" cy="2000548"/>
          </a:xfrm>
          <a:prstGeom prst="rect">
            <a:avLst/>
          </a:prstGeom>
          <a:noFill/>
        </p:spPr>
        <p:txBody>
          <a:bodyPr vert="horz" rtlCol="0">
            <a:spAutoFit/>
          </a:bodyPr>
          <a:lstStyle/>
          <a:p>
            <a:pPr algn="ctr"/>
            <a:r>
              <a:rPr lang="en-US" sz="3100"/>
              <a:t>... from your judgment... you will rise to make judgment on... to see the sins of all the sinners of the world... In the fire, in the abyss and in the caverns in order to... In the time of justice </a:t>
            </a:r>
            <a:r>
              <a:rPr lang="en-US" sz="3100" b="1">
                <a:solidFill>
                  <a:srgbClr val="FF0000"/>
                </a:solidFill>
              </a:rPr>
              <a:t>and all the wicked will vanish.</a:t>
            </a:r>
          </a:p>
        </p:txBody>
      </p:sp>
    </p:spTree>
    <p:extLst>
      <p:ext uri="{BB962C8B-B14F-4D97-AF65-F5344CB8AC3E}">
        <p14:creationId xmlns:p14="http://schemas.microsoft.com/office/powerpoint/2010/main" val="33568743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16C4856-E855-C720-F37C-FFBDE6114F96}"/>
              </a:ext>
            </a:extLst>
          </p:cNvPr>
          <p:cNvSpPr txBox="1"/>
          <p:nvPr/>
        </p:nvSpPr>
        <p:spPr>
          <a:xfrm>
            <a:off x="127000" y="127000"/>
            <a:ext cx="7315200" cy="276999"/>
          </a:xfrm>
          <a:prstGeom prst="rect">
            <a:avLst/>
          </a:prstGeom>
          <a:noFill/>
        </p:spPr>
        <p:txBody>
          <a:bodyPr vert="horz" lIns="0" tIns="0" rIns="0" bIns="0" rtlCol="0">
            <a:spAutoFit/>
          </a:bodyPr>
          <a:lstStyle/>
          <a:p>
            <a:r>
              <a:rPr lang="en-US"/>
              <a:t>Burning Forever?</a:t>
            </a:r>
          </a:p>
        </p:txBody>
      </p:sp>
      <p:sp>
        <p:nvSpPr>
          <p:cNvPr id="3" name="TextBox 2">
            <a:extLst>
              <a:ext uri="{FF2B5EF4-FFF2-40B4-BE49-F238E27FC236}">
                <a16:creationId xmlns:a16="http://schemas.microsoft.com/office/drawing/2014/main" id="{70B2117B-CDBB-1466-1A6E-AAB8D10EDFC7}"/>
              </a:ext>
            </a:extLst>
          </p:cNvPr>
          <p:cNvSpPr txBox="1"/>
          <p:nvPr/>
        </p:nvSpPr>
        <p:spPr>
          <a:xfrm>
            <a:off x="0" y="762000"/>
            <a:ext cx="12192000" cy="646331"/>
          </a:xfrm>
          <a:prstGeom prst="rect">
            <a:avLst/>
          </a:prstGeom>
          <a:noFill/>
        </p:spPr>
        <p:txBody>
          <a:bodyPr vert="horz" rtlCol="0">
            <a:spAutoFit/>
          </a:bodyPr>
          <a:lstStyle/>
          <a:p>
            <a:pPr algn="ctr"/>
            <a:r>
              <a:rPr lang="en-US" sz="3600"/>
              <a:t>Matthew 10:28</a:t>
            </a:r>
          </a:p>
        </p:txBody>
      </p:sp>
      <p:sp>
        <p:nvSpPr>
          <p:cNvPr id="4" name="TextBox 3">
            <a:extLst>
              <a:ext uri="{FF2B5EF4-FFF2-40B4-BE49-F238E27FC236}">
                <a16:creationId xmlns:a16="http://schemas.microsoft.com/office/drawing/2014/main" id="{560D5906-D8A1-923A-FA6D-C79E9775DF2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2FF1A94-EE64-4584-93C0-69ED16A68F70}"/>
              </a:ext>
            </a:extLst>
          </p:cNvPr>
          <p:cNvSpPr txBox="1"/>
          <p:nvPr/>
        </p:nvSpPr>
        <p:spPr>
          <a:xfrm>
            <a:off x="1016000" y="1905000"/>
            <a:ext cx="10160000" cy="1046440"/>
          </a:xfrm>
          <a:prstGeom prst="rect">
            <a:avLst/>
          </a:prstGeom>
          <a:noFill/>
        </p:spPr>
        <p:txBody>
          <a:bodyPr vert="horz" rtlCol="0">
            <a:spAutoFit/>
          </a:bodyPr>
          <a:lstStyle/>
          <a:p>
            <a:pPr algn="ctr"/>
            <a:r>
              <a:rPr lang="en-US" sz="3100"/>
              <a:t>"Do not fear those who kill the body but are unable to kill the soul; but rather fear Him who is able </a:t>
            </a:r>
            <a:r>
              <a:rPr lang="en-US" sz="3100" b="1">
                <a:solidFill>
                  <a:srgbClr val="FF0000"/>
                </a:solidFill>
              </a:rPr>
              <a:t>to destroy both soul and body in hell.</a:t>
            </a:r>
          </a:p>
        </p:txBody>
      </p:sp>
    </p:spTree>
    <p:extLst>
      <p:ext uri="{BB962C8B-B14F-4D97-AF65-F5344CB8AC3E}">
        <p14:creationId xmlns:p14="http://schemas.microsoft.com/office/powerpoint/2010/main" val="1825485518"/>
      </p:ext>
    </p:extLst>
  </p:cSld>
  <p:clrMapOvr>
    <a:masterClrMapping/>
  </p:clrMapOvr>
</p:sld>
</file>

<file path=ppt/theme/theme1.xml><?xml version="1.0" encoding="utf-8"?>
<a:theme xmlns:a="http://schemas.openxmlformats.org/drawingml/2006/main" name="AngleLinesVTI">
  <a:themeElements>
    <a:clrScheme name="Custom 34">
      <a:dk1>
        <a:sysClr val="windowText" lastClr="000000"/>
      </a:dk1>
      <a:lt1>
        <a:sysClr val="window" lastClr="FFFFFF"/>
      </a:lt1>
      <a:dk2>
        <a:srgbClr val="001E2E"/>
      </a:dk2>
      <a:lt2>
        <a:srgbClr val="F0ECEC"/>
      </a:lt2>
      <a:accent1>
        <a:srgbClr val="155767"/>
      </a:accent1>
      <a:accent2>
        <a:srgbClr val="BA9CA0"/>
      </a:accent2>
      <a:accent3>
        <a:srgbClr val="A57931"/>
      </a:accent3>
      <a:accent4>
        <a:srgbClr val="0E577C"/>
      </a:accent4>
      <a:accent5>
        <a:srgbClr val="CC846E"/>
      </a:accent5>
      <a:accent6>
        <a:srgbClr val="93767A"/>
      </a:accent6>
      <a:hlink>
        <a:srgbClr val="0563C1"/>
      </a:hlink>
      <a:folHlink>
        <a:srgbClr val="954F72"/>
      </a:folHlink>
    </a:clrScheme>
    <a:fontScheme name="Walbaum Light Univers Light">
      <a:majorFont>
        <a:latin typeface="Walbaum Display Light"/>
        <a:ea typeface=""/>
        <a:cs typeface=""/>
      </a:majorFont>
      <a:minorFont>
        <a:latin typeface="Univers Condensed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ngleLinesVTI" id="{BC1FC193-C72F-4761-9899-1105EDF6BAE8}" vid="{64612625-F022-44B7-B9FA-9D26DEDBDC21}"/>
    </a:ext>
  </a:extLst>
</a:theme>
</file>

<file path=docProps/app.xml><?xml version="1.0" encoding="utf-8"?>
<Properties xmlns="http://schemas.openxmlformats.org/officeDocument/2006/extended-properties" xmlns:vt="http://schemas.openxmlformats.org/officeDocument/2006/docPropsVTypes">
  <TotalTime>10</TotalTime>
  <Words>1732</Words>
  <Application>Microsoft Office PowerPoint</Application>
  <PresentationFormat>Widescreen</PresentationFormat>
  <Paragraphs>77</Paragraphs>
  <Slides>26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26</vt:i4>
      </vt:variant>
    </vt:vector>
  </HeadingPairs>
  <TitlesOfParts>
    <vt:vector size="30" baseType="lpstr">
      <vt:lpstr>Arial</vt:lpstr>
      <vt:lpstr>Univers Condensed Light</vt:lpstr>
      <vt:lpstr>Walbaum Display Light</vt:lpstr>
      <vt:lpstr>AngleLinesVTI</vt:lpstr>
      <vt:lpstr>The Lake of Fire</vt:lpstr>
      <vt:lpstr>Located in Zion</vt:lpstr>
      <vt:lpstr>PowerPoint Presentation</vt:lpstr>
      <vt:lpstr>A lake consisting of fire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Where things go to be destroyed forever</vt:lpstr>
      <vt:lpstr>Burning Forever?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Kyle Johnson</dc:creator>
  <cp:lastModifiedBy>Kyle Johnson</cp:lastModifiedBy>
  <cp:revision>2</cp:revision>
  <dcterms:created xsi:type="dcterms:W3CDTF">2025-03-27T20:57:54Z</dcterms:created>
  <dcterms:modified xsi:type="dcterms:W3CDTF">2026-07-08T01:07:48Z</dcterms:modified>
</cp:coreProperties>
</file>