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8668BBB-B663-4F7C-B79D-2A0436C6A641}">
          <p14:sldIdLst>
            <p14:sldId id="256"/>
          </p14:sldIdLst>
        </p14:section>
        <p14:section name="THE FATHER HEARS YOUR PRAYERS" id="{B58DB202-0C33-4C2D-ADE6-2E6C6BD7B8B8}">
          <p14:sldIdLst>
            <p14:sldId id="257"/>
            <p14:sldId id="258"/>
            <p14:sldId id="259"/>
            <p14:sldId id="260"/>
            <p14:sldId id="261"/>
            <p14:sldId id="262"/>
            <p14:sldId id="263"/>
            <p14:sldId id="264"/>
            <p14:sldId id="265"/>
            <p14:sldId id="266"/>
          </p14:sldIdLst>
        </p14:section>
        <p14:section name="HOW TO PRAY" id="{8145FBF8-A28B-4D45-8715-18385F1E3D3F}">
          <p14:sldIdLst>
            <p14:sldId id="267"/>
          </p14:sldIdLst>
        </p14:section>
        <p14:section name="With Confidence" id="{568CA6F3-D034-432C-8935-1E66562963C1}">
          <p14:sldIdLst>
            <p14:sldId id="268"/>
            <p14:sldId id="269"/>
            <p14:sldId id="270"/>
          </p14:sldIdLst>
        </p14:section>
        <p14:section name="With Thankfulness" id="{1491F012-96FF-43E9-A9FC-9E2087B9CAD4}">
          <p14:sldIdLst>
            <p14:sldId id="271"/>
            <p14:sldId id="272"/>
            <p14:sldId id="273"/>
            <p14:sldId id="274"/>
          </p14:sldIdLst>
        </p14:section>
        <p14:section name="With Faith" id="{4AAE9623-B6AF-4886-B2C8-AA13E20D0F06}">
          <p14:sldIdLst>
            <p14:sldId id="275"/>
            <p14:sldId id="276"/>
            <p14:sldId id="277"/>
          </p14:sldIdLst>
        </p14:section>
        <p14:section name="Through the authority of Yeshua" id="{E07365F2-238B-486B-B827-F8F2E742CDBC}">
          <p14:sldIdLst>
            <p14:sldId id="278"/>
            <p14:sldId id="279"/>
            <p14:sldId id="280"/>
          </p14:sldIdLst>
        </p14:section>
        <p14:section name="Without showiness" id="{DE4EE89E-7A51-4943-B610-8423F86CFFB8}">
          <p14:sldIdLst>
            <p14:sldId id="281"/>
            <p14:sldId id="282"/>
          </p14:sldIdLst>
        </p14:section>
        <p14:section name="In the Spirit" id="{AE566C92-CF0F-4DB5-92AD-8C8B70276846}">
          <p14:sldIdLst>
            <p14:sldId id="283"/>
            <p14:sldId id="284"/>
            <p14:sldId id="285"/>
            <p14:sldId id="286"/>
            <p14:sldId id="287"/>
            <p14:sldId id="288"/>
            <p14:sldId id="289"/>
          </p14:sldIdLst>
        </p14:section>
        <p14:section name="With Thoughtfullness" id="{1AFD645D-53E9-401D-B77C-593A292A0A56}">
          <p14:sldIdLst>
            <p14:sldId id="290"/>
            <p14:sldId id="291"/>
          </p14:sldIdLst>
        </p14:section>
        <p14:section name="Praying Repeatedly" id="{23596323-30B4-428F-9200-132E7C83CA5F}">
          <p14:sldIdLst>
            <p14:sldId id="292"/>
            <p14:sldId id="293"/>
            <p14:sldId id="294"/>
            <p14:sldId id="295"/>
          </p14:sldIdLst>
        </p14:section>
        <p14:section name="With forgiveness" id="{0C0D021A-9E4B-4328-B803-0BA0262F7BD3}">
          <p14:sldIdLst>
            <p14:sldId id="296"/>
            <p14:sldId id="297"/>
          </p14:sldIdLst>
        </p14:section>
        <p14:section name="With a clean state-of-mind" id="{D790E831-4057-4797-A682-4544D94CDFD2}">
          <p14:sldIdLst>
            <p14:sldId id="298"/>
            <p14:sldId id="299"/>
            <p14:sldId id="300"/>
            <p14:sldId id="301"/>
            <p14:sldId id="302"/>
            <p14:sldId id="303"/>
          </p14:sldIdLst>
        </p14:section>
        <p14:section name="With Praises" id="{EEF5ECA4-D1BE-47B0-A7CB-787F8CC12BA7}">
          <p14:sldIdLst>
            <p14:sldId id="304"/>
            <p14:sldId id="305"/>
          </p14:sldIdLst>
        </p14:section>
        <p14:section name="With humbleness" id="{C57F3EFF-87FE-455F-AD93-F06358937AAF}">
          <p14:sldIdLst>
            <p14:sldId id="306"/>
            <p14:sldId id="307"/>
            <p14:sldId id="308"/>
            <p14:sldId id="309"/>
            <p14:sldId id="310"/>
            <p14:sldId id="311"/>
            <p14:sldId id="312"/>
            <p14:sldId id="313"/>
          </p14:sldIdLst>
        </p14:section>
        <p14:section name="WHEN TO PRAY" id="{428398AF-C2C2-4580-AEA5-F34F848F8CBA}">
          <p14:sldIdLst>
            <p14:sldId id="314"/>
          </p14:sldIdLst>
        </p14:section>
        <p14:section name="Constantly" id="{D75AB917-1244-4213-A879-B38BCB7A715E}">
          <p14:sldIdLst>
            <p14:sldId id="315"/>
            <p14:sldId id="316"/>
            <p14:sldId id="317"/>
            <p14:sldId id="318"/>
            <p14:sldId id="319"/>
            <p14:sldId id="320"/>
          </p14:sldIdLst>
        </p14:section>
        <p14:section name="In our time of need" id="{08858C98-1AA3-4502-B774-2ECDBBD435B3}">
          <p14:sldIdLst>
            <p14:sldId id="321"/>
            <p14:sldId id="322"/>
            <p14:sldId id="323"/>
            <p14:sldId id="324"/>
            <p14:sldId id="325"/>
            <p14:sldId id="326"/>
            <p14:sldId id="327"/>
            <p14:sldId id="328"/>
          </p14:sldIdLst>
        </p14:section>
        <p14:section name="For deliverance" id="{8D8EF0ED-EEEA-4B68-A050-F27B32C28187}">
          <p14:sldIdLst>
            <p14:sldId id="329"/>
            <p14:sldId id="330"/>
            <p14:sldId id="331"/>
          </p14:sldIdLst>
        </p14:section>
        <p14:section name="When we don't know what to pray for" id="{D4C748EB-B4DB-46BC-8C09-E43C23767373}">
          <p14:sldIdLst>
            <p14:sldId id="332"/>
            <p14:sldId id="333"/>
          </p14:sldIdLst>
        </p14:section>
        <p14:section name="Three times a day" id="{2FBFDE19-EE24-4BC3-BA63-849B219F40B4}">
          <p14:sldIdLst>
            <p14:sldId id="334"/>
            <p14:sldId id="335"/>
            <p14:sldId id="336"/>
          </p14:sldIdLst>
        </p14:section>
        <p14:section name="At meal time" id="{10902A4F-8594-4C81-BF29-2FFC20361966}">
          <p14:sldIdLst>
            <p14:sldId id="337"/>
            <p14:sldId id="338"/>
            <p14:sldId id="339"/>
            <p14:sldId id="340"/>
            <p14:sldId id="341"/>
            <p14:sldId id="342"/>
          </p14:sldIdLst>
        </p14:section>
        <p14:section name="WHAT A PRAYER REQUEST LOOKS LIKE" id="{56C7D8CA-BDBE-4E47-870D-1C51D5F9E1C4}">
          <p14:sldIdLst>
            <p14:sldId id="343"/>
            <p14:sldId id="344"/>
            <p14:sldId id="345"/>
            <p14:sldId id="346"/>
            <p14:sldId id="347"/>
            <p14:sldId id="348"/>
            <p14:sldId id="349"/>
            <p14:sldId id="350"/>
            <p14:sldId id="351"/>
            <p14:sldId id="352"/>
            <p14:sldId id="353"/>
            <p14:sldId id="354"/>
            <p14:sldId id="355"/>
            <p14:sldId id="356"/>
          </p14:sldIdLst>
        </p14:section>
        <p14:section name="HEARING FROM YHVH" id="{760C0B55-3EE6-440D-971C-8AC7DA2F5BB6}">
          <p14:sldIdLst>
            <p14:sldId id="357"/>
          </p14:sldIdLst>
        </p14:section>
        <p14:section name="Visions" id="{7FBC2ADA-8326-422D-80DB-8EFA9619945E}">
          <p14:sldIdLst>
            <p14:sldId id="358"/>
            <p14:sldId id="359"/>
            <p14:sldId id="360"/>
            <p14:sldId id="361"/>
            <p14:sldId id="362"/>
            <p14:sldId id="363"/>
            <p14:sldId id="364"/>
            <p14:sldId id="365"/>
            <p14:sldId id="366"/>
            <p14:sldId id="367"/>
            <p14:sldId id="368"/>
            <p14:sldId id="369"/>
            <p14:sldId id="370"/>
            <p14:sldId id="371"/>
            <p14:sldId id="372"/>
            <p14:sldId id="373"/>
            <p14:sldId id="374"/>
            <p14:sldId id="375"/>
          </p14:sldIdLst>
        </p14:section>
        <p14:section name="HINDERED/UNANSWERED PRAYERS" id="{F1F60B52-5DEA-4CAA-8C9C-1BC49B0EFE6A}">
          <p14:sldIdLst>
            <p14:sldId id="376"/>
            <p14:sldId id="377"/>
            <p14:sldId id="378"/>
            <p14:sldId id="379"/>
            <p14:sldId id="380"/>
            <p14:sldId id="381"/>
            <p14:sldId id="382"/>
            <p14:sldId id="383"/>
            <p14:sldId id="384"/>
            <p14:sldId id="385"/>
            <p14:sldId id="386"/>
            <p14:sldId id="387"/>
            <p14:sldId id="388"/>
            <p14:sldId id="389"/>
            <p14:sldId id="390"/>
          </p14:sldIdLst>
        </p14:section>
        <p14:section name="HEALING" id="{6AA65101-6F21-421D-BAC8-5AC0D9F84C62}">
          <p14:sldIdLst>
            <p14:sldId id="391"/>
            <p14:sldId id="392"/>
            <p14:sldId id="393"/>
            <p14:sldId id="394"/>
            <p14:sldId id="395"/>
            <p14:sldId id="396"/>
          </p14:sldIdLst>
        </p14:section>
        <p14:section name="PRAYING FOR AND WITH OTHERS" id="{D274EF58-7DCC-411C-9FE1-39E2D496EC5B}">
          <p14:sldIdLst>
            <p14:sldId id="397"/>
            <p14:sldId id="398"/>
            <p14:sldId id="399"/>
            <p14:sldId id="400"/>
            <p14:sldId id="401"/>
            <p14:sldId id="402"/>
            <p14:sldId id="403"/>
            <p14:sldId id="404"/>
            <p14:sldId id="405"/>
            <p14:sldId id="406"/>
            <p14:sldId id="407"/>
            <p14:sldId id="408"/>
          </p14:sldIdLst>
        </p14:section>
        <p14:section name="PRAYER &amp; MEDITATION" id="{2A676BDF-949B-48E5-BFDC-6B2C399E9E78}">
          <p14:sldIdLst>
            <p14:sldId id="409"/>
            <p14:sldId id="410"/>
            <p14:sldId id="411"/>
            <p14:sldId id="412"/>
          </p14:sldIdLst>
        </p14:section>
        <p14:section name="LAYING ON OF HANDS" id="{E3660C64-FD79-4B67-B1BE-63F8EB211DDC}">
          <p14:sldIdLst>
            <p14:sldId id="413"/>
            <p14:sldId id="414"/>
            <p14:sldId id="415"/>
          </p14:sldIdLst>
        </p14:section>
        <p14:section name="MODEL PRAYER" id="{E3060466-5038-4164-AA9E-4F89EE6649D2}">
          <p14:sldIdLst>
            <p14:sldId id="416"/>
            <p14:sldId id="417"/>
            <p14:sldId id="418"/>
          </p14:sldIdLst>
        </p14:section>
        <p14:section name="The Lord's Prayer" id="{E915319A-26AE-46AA-BD73-6137BE21C89C}">
          <p14:sldIdLst>
            <p14:sldId id="419"/>
            <p14:sldId id="420"/>
          </p14:sldIdLst>
        </p14:section>
        <p14:section name="PRAY CONTINUALLY" id="{5AF82357-0D5A-4A34-A75B-558A3C31F9BE}">
          <p14:sldIdLst>
            <p14:sldId id="421"/>
            <p14:sldId id="422"/>
            <p14:sldId id="423"/>
          </p14:sldIdLst>
        </p14:section>
        <p14:section name="CONFIDENCE IN PRAYER" id="{78C03E65-E86B-4559-A6FB-7CAF787F4992}">
          <p14:sldIdLst>
            <p14:sldId id="424"/>
          </p14:sldIdLst>
        </p14:section>
        <p14:section name="According to His Will" id="{5E4BAC12-F18A-4914-A0FF-D5DE56DF6693}">
          <p14:sldIdLst>
            <p14:sldId id="425"/>
            <p14:sldId id="426"/>
            <p14:sldId id="427"/>
          </p14:sldIdLst>
        </p14:section>
        <p14:section name="EXAMPLES OF PRAYER" id="{F4FE4147-E51A-47AE-B815-B1C79BE99F59}">
          <p14:sldIdLst>
            <p14:sldId id="428"/>
            <p14:sldId id="429"/>
          </p14:sldIdLst>
        </p14:section>
        <p14:section name="ASK IN JESUS' NAME" id="{373C28F6-CA33-46A8-A724-037B1D04C664}">
          <p14:sldIdLst>
            <p14:sldId id="430"/>
          </p14:sldIdLst>
        </p14:section>
        <p14:section name="Whatever You Ask" id="{EE02D96B-A528-4DB9-8B01-80292BD38E92}">
          <p14:sldIdLst>
            <p14:sldId id="431"/>
            <p14:sldId id="432"/>
          </p14:sldIdLst>
        </p14:section>
        <p14:section name="Ask the Father" id="{B0E10A99-76E5-49A6-A3A3-D7AB97FAF79B}">
          <p14:sldIdLst>
            <p14:sldId id="433"/>
            <p14:sldId id="434"/>
          </p14:sldIdLst>
        </p14:section>
        <p14:section name="ASK, SEEK, KNOCK" id="{0C125D64-4F11-49B8-AEC3-57C3FA4D2BD5}">
          <p14:sldIdLst>
            <p14:sldId id="435"/>
          </p14:sldIdLst>
        </p14:section>
        <p14:section name="Prayer Promises" id="{E6331E6B-DC21-4C13-8DFE-8FD6A2B1A8CF}">
          <p14:sldIdLst>
            <p14:sldId id="436"/>
            <p14:sldId id="437"/>
            <p14:sldId id="438"/>
          </p14:sldIdLst>
        </p14:section>
        <p14:section name="FORGIVENESS &amp; PRAYER" id="{5F5AC9CD-72B6-4F49-B3D8-4DE59B49C0D0}">
          <p14:sldIdLst>
            <p14:sldId id="439"/>
          </p14:sldIdLst>
        </p14:section>
        <p14:section name="While Praying Forgive" id="{42777146-4D19-4031-9CBF-EC26801FB931}">
          <p14:sldIdLst>
            <p14:sldId id="440"/>
            <p14:sldId id="441"/>
          </p14:sldIdLst>
        </p14:section>
        <p14:section name="INTERCESSION FOR ALL" id="{F80BA208-574E-4909-A6CF-0CEE5FE3DCCF}">
          <p14:sldIdLst>
            <p14:sldId id="442"/>
          </p14:sldIdLst>
        </p14:section>
        <p14:section name="Prayers for All" id="{FE1CDBBC-ACD7-400A-814D-7E9D85AFEC3B}">
          <p14:sldIdLst>
            <p14:sldId id="443"/>
            <p14:sldId id="444"/>
          </p14:sldIdLst>
        </p14:section>
        <p14:section name="PERSISTENCE" id="{68A20FD4-F3E5-4E20-9EB2-556101A269F3}">
          <p14:sldIdLst>
            <p14:sldId id="445"/>
          </p14:sldIdLst>
        </p14:section>
        <p14:section name="Friend at Midnight" id="{9032AAAC-E36A-4A72-95BA-B968B87CFDF3}">
          <p14:sldIdLst>
            <p14:sldId id="446"/>
            <p14:sldId id="447"/>
          </p14:sldIdLst>
        </p14:section>
        <p14:section name="Parable of the Widow" id="{33DA153C-E7EA-4C00-8C31-0B9819C450EC}">
          <p14:sldIdLst>
            <p14:sldId id="448"/>
            <p14:sldId id="449"/>
            <p14:sldId id="450"/>
            <p14:sldId id="451"/>
          </p14:sldIdLst>
        </p14:section>
        <p14:section name="PRAYER OF THE HUMBLE" id="{2E36974F-4303-4885-9845-FB205E65076F}">
          <p14:sldIdLst>
            <p14:sldId id="452"/>
          </p14:sldIdLst>
        </p14:section>
        <p14:section name="Penetrates the Clouds" id="{22E077A1-C5E5-4456-A5CC-D540F91C7EC1}">
          <p14:sldIdLst>
            <p14:sldId id="453"/>
            <p14:sldId id="454"/>
          </p14:sldIdLst>
        </p14:section>
        <p14:section name="PRAYER WITH THANKSGIVING" id="{76CFABA5-64B1-4DC7-ACD8-D6BA373AC37E}">
          <p14:sldIdLst>
            <p14:sldId id="455"/>
          </p14:sldIdLst>
        </p14:section>
        <p14:section name="Peace of God" id="{7112DA94-D939-4AB7-8238-CCF18C15351D}">
          <p14:sldIdLst>
            <p14:sldId id="456"/>
            <p14:sldId id="45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DC1128-1BA9-40CB-B453-1BFFCAF40E60}" v="24368" dt="2025-04-09T15:02:19.0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viewProps" Target="view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theme" Target="theme/theme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tableStyles" Target="tableStyles.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190" Type="http://schemas.openxmlformats.org/officeDocument/2006/relationships/slide" Target="slides/slide189.xml"/><Relationship Id="rId204"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838200" y="1122363"/>
            <a:ext cx="9829800" cy="2387600"/>
          </a:xfrm>
        </p:spPr>
        <p:txBody>
          <a:bodyPr anchor="b">
            <a:normAutofit/>
          </a:bodyPr>
          <a:lstStyle>
            <a:lvl1pPr algn="l">
              <a:defRPr sz="5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838200" y="3602038"/>
            <a:ext cx="9829800" cy="1655762"/>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838200" y="136525"/>
            <a:ext cx="2743200" cy="365125"/>
          </a:xfrm>
        </p:spPr>
        <p:txBody>
          <a:bodyPr/>
          <a:lstStyle>
            <a:lvl1pPr algn="l">
              <a:defRPr/>
            </a:lvl1pPr>
          </a:lstStyle>
          <a:p>
            <a:fld id="{9549D6DC-E1CB-4874-BF52-C3407230D20E}" type="datetime1">
              <a:rPr lang="en-US" smtClean="0"/>
              <a:t>7/7/2026</a:t>
            </a:fld>
            <a:endParaRPr lang="en-US"/>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838200"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273620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p:txBody>
          <a:bodyPr/>
          <a:lstStyle/>
          <a:p>
            <a:fld id="{48913E51-B7F7-4C24-B8E3-5471755DC0E0}" type="datetime1">
              <a:rPr lang="en-US" smtClean="0"/>
              <a:t>7/7/2026</a:t>
            </a:fld>
            <a:endParaRPr lang="en-US"/>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351766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831850" y="1709738"/>
            <a:ext cx="10515600" cy="2852737"/>
          </a:xfrm>
        </p:spPr>
        <p:txBody>
          <a:bodyPr anchor="b">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831850" y="4589463"/>
            <a:ext cx="10515600" cy="1500187"/>
          </a:xfrm>
        </p:spPr>
        <p:txBody>
          <a:bodyPr>
            <a:normAutofit/>
          </a:bodyPr>
          <a:lstStyle>
            <a:lvl1pPr marL="0" indent="0">
              <a:buNone/>
              <a:defRPr sz="2000">
                <a:solidFill>
                  <a:schemeClr val="tx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DA91A59F-D956-4598-A3C1-AE72A5387751}" type="datetime1">
              <a:rPr lang="en-US" smtClean="0"/>
              <a:t>7/7/2026</a:t>
            </a:fld>
            <a:endParaRPr lang="en-US" dirty="0"/>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1045204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838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6172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D70BBD69-7BD3-4731-8064-242619E92CBE}" type="datetime1">
              <a:rPr lang="en-US" smtClean="0"/>
              <a:t>7/7/2026</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985583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839788" y="731520"/>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839788" y="2149131"/>
            <a:ext cx="5157787"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839788" y="2910625"/>
            <a:ext cx="5157787"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6172200" y="2149131"/>
            <a:ext cx="5183188"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6172200" y="2910625"/>
            <a:ext cx="5183188"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38BD77D9-239F-488B-9358-023C46BC7084}" type="datetime1">
              <a:rPr lang="en-US" smtClean="0"/>
              <a:t>7/7/2026</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61380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838200" y="731520"/>
            <a:ext cx="1051560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1EE61C24-7140-4FDE-92F3-654C6E2D3C1C}" type="datetime1">
              <a:rPr lang="en-US" smtClean="0"/>
              <a:t>7/7/2026</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4028700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DC4D6ACF-ECB9-4B5F-A429-08B8AC75E8EF}" type="datetime1">
              <a:rPr lang="en-US" smtClean="0"/>
              <a:t>7/7/2026</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142342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839788" y="731520"/>
            <a:ext cx="3932237" cy="2346326"/>
          </a:xfrm>
        </p:spPr>
        <p:txBody>
          <a:bodyPr anchor="b">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731521"/>
            <a:ext cx="6172200" cy="512953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839788" y="3429000"/>
            <a:ext cx="3932237"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788B429B-EE2A-486A-BDB9-0C848B4FAFDD}" type="datetime1">
              <a:rPr lang="en-US" smtClean="0"/>
              <a:t>7/7/2026</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967612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839788" y="731520"/>
            <a:ext cx="3932237" cy="2341564"/>
          </a:xfrm>
        </p:spPr>
        <p:txBody>
          <a:bodyPr anchor="b">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687257"/>
            <a:ext cx="6172200" cy="517379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839788"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8DA5FE4A-CB8D-40AB-BFFC-AAF37EA071CB}" type="datetime1">
              <a:rPr lang="en-US" smtClean="0"/>
              <a:t>7/7/2026</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405946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F7701D81-C4B9-4A87-89A7-22E29E6C9200}" type="datetime1">
              <a:rPr lang="en-US" smtClean="0"/>
              <a:t>7/7/2026</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914127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8724900" y="731520"/>
            <a:ext cx="2628900" cy="537807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838200" y="731520"/>
            <a:ext cx="7734300" cy="53780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EE307718-69F7-427E-95A3-C1246AF46913}" type="datetime1">
              <a:rPr lang="en-US" smtClean="0"/>
              <a:t>7/7/2026</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7291578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7">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p:nvPr/>
        </p:nvGrpSpPr>
        <p:grpSpPr>
          <a:xfrm>
            <a:off x="572" y="-1"/>
            <a:ext cx="12192000" cy="6857996"/>
            <a:chOff x="572" y="-1"/>
            <a:chExt cx="12192000" cy="6857996"/>
          </a:xfrm>
        </p:grpSpPr>
        <p:cxnSp>
          <p:nvCxnSpPr>
            <p:cNvPr id="9" name="Straight Connector 8">
              <a:extLst>
                <a:ext uri="{FF2B5EF4-FFF2-40B4-BE49-F238E27FC236}">
                  <a16:creationId xmlns:a16="http://schemas.microsoft.com/office/drawing/2014/main" id="{D3DD55E4-EA4F-4874-8B5B-6E0EAF4BBFC4}"/>
                </a:ext>
              </a:extLst>
            </p:cNvPr>
            <p:cNvCxnSpPr>
              <a:cxnSpLocks/>
            </p:cNvCxnSpPr>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950BAF-7673-4138-AEA2-DE7D368CC357}"/>
                </a:ext>
              </a:extLst>
            </p:cNvPr>
            <p:cNvCxnSpPr>
              <a:cxnSpLocks/>
            </p:cNvCxnSpPr>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BE3E2B5-EA1C-415A-941A-843C7EA148E1}"/>
                </a:ext>
              </a:extLst>
            </p:cNvPr>
            <p:cNvCxnSpPr>
              <a:cxnSpLocks/>
            </p:cNvCxnSpPr>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7FA3A6-E398-4576-B6B8-3328028D84B2}"/>
                </a:ext>
              </a:extLst>
            </p:cNvPr>
            <p:cNvCxnSpPr>
              <a:cxnSpLocks/>
            </p:cNvCxnSpPr>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Graphic 33">
              <a:extLst>
                <a:ext uri="{FF2B5EF4-FFF2-40B4-BE49-F238E27FC236}">
                  <a16:creationId xmlns:a16="http://schemas.microsoft.com/office/drawing/2014/main" id="{EFB597D7-65E0-476A-B9EB-3AA6ED33884C}"/>
                </a:ext>
              </a:extLst>
            </p:cNvPr>
            <p:cNvSpPr/>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4" name="Graphic 33">
              <a:extLst>
                <a:ext uri="{FF2B5EF4-FFF2-40B4-BE49-F238E27FC236}">
                  <a16:creationId xmlns:a16="http://schemas.microsoft.com/office/drawing/2014/main" id="{11AA060A-BE0E-4687-8F9E-0E2955D9796D}"/>
                </a:ext>
              </a:extLst>
            </p:cNvPr>
            <p:cNvSpPr/>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838200" y="727323"/>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838200" y="2189408"/>
            <a:ext cx="10515600" cy="382177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838200" y="136525"/>
            <a:ext cx="2743200"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fld id="{C0517C94-3B1E-4991-BED3-41F8B0158A00}" type="datetime1">
              <a:rPr lang="en-US" smtClean="0"/>
              <a:t>7/7/2026</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838200" y="6356350"/>
            <a:ext cx="3450659"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endParaRPr lang="en-US" dirty="0"/>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563467" y="3246434"/>
            <a:ext cx="628533" cy="365125"/>
          </a:xfrm>
          <a:prstGeom prst="rect">
            <a:avLst/>
          </a:prstGeom>
        </p:spPr>
        <p:txBody>
          <a:bodyPr vert="horz" lIns="91440" tIns="45720" rIns="91440" bIns="45720" rtlCol="0" anchor="ctr"/>
          <a:lstStyle>
            <a:lvl1pPr algn="ctr">
              <a:defRPr sz="1100" cap="all" spc="150" baseline="0">
                <a:solidFill>
                  <a:schemeClr val="tx2">
                    <a:lumMod val="60000"/>
                    <a:lumOff val="40000"/>
                  </a:schemeClr>
                </a:solidFill>
              </a:defRPr>
            </a:lvl1pPr>
          </a:lstStyle>
          <a:p>
            <a:fld id="{273BAE12-D270-459D-897B-6833652BB167}" type="slidenum">
              <a:rPr lang="en-US" smtClean="0"/>
              <a:pPr/>
              <a:t>‹#›</a:t>
            </a:fld>
            <a:endParaRPr lang="en-US" dirty="0"/>
          </a:p>
        </p:txBody>
      </p:sp>
    </p:spTree>
    <p:extLst>
      <p:ext uri="{BB962C8B-B14F-4D97-AF65-F5344CB8AC3E}">
        <p14:creationId xmlns:p14="http://schemas.microsoft.com/office/powerpoint/2010/main" val="3885412887"/>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2" r:id="rId6"/>
    <p:sldLayoutId id="2147483848" r:id="rId7"/>
    <p:sldLayoutId id="2147483849" r:id="rId8"/>
    <p:sldLayoutId id="2147483850" r:id="rId9"/>
    <p:sldLayoutId id="2147483851" r:id="rId10"/>
    <p:sldLayoutId id="2147483853" r:id="rId11"/>
  </p:sldLayoutIdLst>
  <p:hf sldNum="0" hdr="0" ftr="0" dt="0"/>
  <p:txStyles>
    <p:titleStyle>
      <a:lvl1pPr algn="l" defTabSz="914400" rtl="0" eaLnBrk="1" latinLnBrk="0" hangingPunct="1">
        <a:lnSpc>
          <a:spcPct val="100000"/>
        </a:lnSpc>
        <a:spcBef>
          <a:spcPct val="0"/>
        </a:spcBef>
        <a:buNone/>
        <a:defRPr sz="4400" kern="1200">
          <a:solidFill>
            <a:schemeClr val="tx2">
              <a:lumMod val="60000"/>
              <a:lumOff val="40000"/>
            </a:schemeClr>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2">
              <a:lumMod val="60000"/>
              <a:lumOff val="40000"/>
            </a:schemeClr>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2">
              <a:lumMod val="60000"/>
              <a:lumOff val="40000"/>
            </a:schemeClr>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2">
              <a:lumMod val="60000"/>
              <a:lumOff val="40000"/>
            </a:schemeClr>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 name="Rectangle 90">
            <a:extLst>
              <a:ext uri="{FF2B5EF4-FFF2-40B4-BE49-F238E27FC236}">
                <a16:creationId xmlns:a16="http://schemas.microsoft.com/office/drawing/2014/main" id="{916F6374-2300-41FF-BA7E-22FADCD95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extLst>
              <a:ext uri="{FF2B5EF4-FFF2-40B4-BE49-F238E27FC236}">
                <a16:creationId xmlns:a16="http://schemas.microsoft.com/office/drawing/2014/main" id="{90864D9E-0A0C-482E-86DE-9C4E729C3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847726" y="579694"/>
            <a:ext cx="3910046" cy="2930269"/>
          </a:xfrm>
        </p:spPr>
        <p:txBody>
          <a:bodyPr>
            <a:normAutofit/>
          </a:bodyPr>
          <a:lstStyle/>
          <a:p>
            <a:r>
              <a:rPr lang="en-US"/>
              <a:t>Prayer</a:t>
            </a:r>
          </a:p>
        </p:txBody>
      </p:sp>
      <p:grpSp>
        <p:nvGrpSpPr>
          <p:cNvPr id="104" name="Group 103">
            <a:extLst>
              <a:ext uri="{FF2B5EF4-FFF2-40B4-BE49-F238E27FC236}">
                <a16:creationId xmlns:a16="http://schemas.microsoft.com/office/drawing/2014/main" id="{3B97B3BA-6014-41E7-A9F7-95B407BFCC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65657" y="-6437"/>
            <a:ext cx="6400800" cy="6864437"/>
            <a:chOff x="5171535" y="-6437"/>
            <a:chExt cx="6400800" cy="6864437"/>
          </a:xfrm>
        </p:grpSpPr>
        <p:cxnSp>
          <p:nvCxnSpPr>
            <p:cNvPr id="95" name="Straight Connector 94">
              <a:extLst>
                <a:ext uri="{FF2B5EF4-FFF2-40B4-BE49-F238E27FC236}">
                  <a16:creationId xmlns:a16="http://schemas.microsoft.com/office/drawing/2014/main" id="{D01E67E4-6B86-40A6-A391-AAE91E410A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40813" y="5761025"/>
              <a:ext cx="0" cy="49653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F7785565-8AC8-4BDE-A928-0CF99C2CC0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40813" y="567246"/>
              <a:ext cx="0" cy="457515"/>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5B800634-C48C-4DEC-ADE0-9DBD3892FF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86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84BC3379-DCF9-4AFD-9E5C-96195311AD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04951568-25F6-4A2C-AE22-4B101B4B09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67246"/>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CE1BA811-AEFE-4240-B1B6-A4DA010E4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62643"/>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6874" r="1" b="7423"/>
          <a:stretch/>
        </p:blipFill>
        <p:spPr>
          <a:xfrm>
            <a:off x="5605498" y="1031197"/>
            <a:ext cx="5524752" cy="4734904"/>
          </a:xfrm>
          <a:custGeom>
            <a:avLst/>
            <a:gdLst/>
            <a:ahLst/>
            <a:cxnLst/>
            <a:rect l="l" t="t" r="r" b="b"/>
            <a:pathLst>
              <a:path w="5524752" h="4734904">
                <a:moveTo>
                  <a:pt x="2762375" y="0"/>
                </a:moveTo>
                <a:cubicBezTo>
                  <a:pt x="4287995" y="0"/>
                  <a:pt x="5524752" y="1236757"/>
                  <a:pt x="5524752" y="2762375"/>
                </a:cubicBezTo>
                <a:lnTo>
                  <a:pt x="5524752" y="3745069"/>
                </a:lnTo>
                <a:lnTo>
                  <a:pt x="5524752" y="4734904"/>
                </a:lnTo>
                <a:lnTo>
                  <a:pt x="0" y="4734904"/>
                </a:lnTo>
                <a:lnTo>
                  <a:pt x="0" y="2762375"/>
                </a:lnTo>
                <a:cubicBezTo>
                  <a:pt x="0" y="1236757"/>
                  <a:pt x="1236757" y="0"/>
                  <a:pt x="2762375" y="0"/>
                </a:cubicBezTo>
                <a:close/>
              </a:path>
            </a:pathLst>
          </a:custGeom>
          <a:ln w="12700">
            <a:solidFill>
              <a:schemeClr val="accent4"/>
            </a:solidFill>
          </a:ln>
        </p:spPr>
      </p:pic>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D3FC6-2536-E5FB-41A4-0FB3E84BE8A0}"/>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The Father hears your prayers</a:t>
            </a:r>
          </a:p>
        </p:txBody>
      </p:sp>
      <p:sp>
        <p:nvSpPr>
          <p:cNvPr id="3" name="Subtitle 2">
            <a:extLst>
              <a:ext uri="{FF2B5EF4-FFF2-40B4-BE49-F238E27FC236}">
                <a16:creationId xmlns:a16="http://schemas.microsoft.com/office/drawing/2014/main" id="{7F6D1CBE-D527-930F-D2D1-B04619039F2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484129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FD46A6-F853-F00E-608A-FE8FFAC4DAB8}"/>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355927B4-E3ED-9D7A-0ADF-63654D565F6E}"/>
              </a:ext>
            </a:extLst>
          </p:cNvPr>
          <p:cNvSpPr txBox="1"/>
          <p:nvPr/>
        </p:nvSpPr>
        <p:spPr>
          <a:xfrm>
            <a:off x="0" y="762000"/>
            <a:ext cx="12192000" cy="646331"/>
          </a:xfrm>
          <a:prstGeom prst="rect">
            <a:avLst/>
          </a:prstGeom>
          <a:noFill/>
        </p:spPr>
        <p:txBody>
          <a:bodyPr vert="horz" rtlCol="0">
            <a:spAutoFit/>
          </a:bodyPr>
          <a:lstStyle/>
          <a:p>
            <a:pPr algn="ctr"/>
            <a:r>
              <a:rPr lang="en-US" sz="3600"/>
              <a:t>Acts 2:21</a:t>
            </a:r>
          </a:p>
        </p:txBody>
      </p:sp>
      <p:sp>
        <p:nvSpPr>
          <p:cNvPr id="4" name="TextBox 3">
            <a:extLst>
              <a:ext uri="{FF2B5EF4-FFF2-40B4-BE49-F238E27FC236}">
                <a16:creationId xmlns:a16="http://schemas.microsoft.com/office/drawing/2014/main" id="{B7E094E5-6B96-377E-B641-A8B8069498D0}"/>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7DC22CC2-0ED5-D3A6-209E-6F5FDD02EA71}"/>
              </a:ext>
            </a:extLst>
          </p:cNvPr>
          <p:cNvSpPr txBox="1"/>
          <p:nvPr/>
        </p:nvSpPr>
        <p:spPr>
          <a:xfrm>
            <a:off x="1016000" y="1905000"/>
            <a:ext cx="10160000" cy="1046440"/>
          </a:xfrm>
          <a:prstGeom prst="rect">
            <a:avLst/>
          </a:prstGeom>
          <a:noFill/>
        </p:spPr>
        <p:txBody>
          <a:bodyPr vert="horz" rtlCol="0">
            <a:spAutoFit/>
          </a:bodyPr>
          <a:lstStyle/>
          <a:p>
            <a:pPr algn="ctr"/>
            <a:r>
              <a:rPr lang="en-US" sz="3100"/>
              <a:t>And it shall come to pass that </a:t>
            </a:r>
            <a:r>
              <a:rPr lang="en-US" sz="3100" b="1">
                <a:solidFill>
                  <a:srgbClr val="FF0000"/>
                </a:solidFill>
              </a:rPr>
              <a:t>everyone who calls upon the name of the Lord shall be saved.</a:t>
            </a:r>
          </a:p>
        </p:txBody>
      </p:sp>
    </p:spTree>
    <p:extLst>
      <p:ext uri="{BB962C8B-B14F-4D97-AF65-F5344CB8AC3E}">
        <p14:creationId xmlns:p14="http://schemas.microsoft.com/office/powerpoint/2010/main" val="1803011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B45541-0CE0-D680-E013-82A1AA4FD4E3}"/>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8DF1B7BE-940F-D2B7-A8B1-B9B6B2F5072A}"/>
              </a:ext>
            </a:extLst>
          </p:cNvPr>
          <p:cNvSpPr txBox="1"/>
          <p:nvPr/>
        </p:nvSpPr>
        <p:spPr>
          <a:xfrm>
            <a:off x="0" y="762000"/>
            <a:ext cx="12192000" cy="646331"/>
          </a:xfrm>
          <a:prstGeom prst="rect">
            <a:avLst/>
          </a:prstGeom>
          <a:noFill/>
        </p:spPr>
        <p:txBody>
          <a:bodyPr vert="horz" rtlCol="0">
            <a:spAutoFit/>
          </a:bodyPr>
          <a:lstStyle/>
          <a:p>
            <a:pPr algn="ctr"/>
            <a:r>
              <a:rPr lang="en-US" sz="3600"/>
              <a:t>First John 5:14</a:t>
            </a:r>
          </a:p>
        </p:txBody>
      </p:sp>
      <p:sp>
        <p:nvSpPr>
          <p:cNvPr id="4" name="TextBox 3">
            <a:extLst>
              <a:ext uri="{FF2B5EF4-FFF2-40B4-BE49-F238E27FC236}">
                <a16:creationId xmlns:a16="http://schemas.microsoft.com/office/drawing/2014/main" id="{30801477-17F8-28D6-B8FD-DD3273B8E0B2}"/>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F3A1020D-9EBE-EF86-48A0-824A349B3348}"/>
              </a:ext>
            </a:extLst>
          </p:cNvPr>
          <p:cNvSpPr txBox="1"/>
          <p:nvPr/>
        </p:nvSpPr>
        <p:spPr>
          <a:xfrm>
            <a:off x="1016000" y="1905000"/>
            <a:ext cx="10160000" cy="1523494"/>
          </a:xfrm>
          <a:prstGeom prst="rect">
            <a:avLst/>
          </a:prstGeom>
          <a:noFill/>
        </p:spPr>
        <p:txBody>
          <a:bodyPr vert="horz" rtlCol="0">
            <a:spAutoFit/>
          </a:bodyPr>
          <a:lstStyle/>
          <a:p>
            <a:pPr algn="ctr"/>
            <a:r>
              <a:rPr lang="en-US" sz="3100"/>
              <a:t>And this is the confidence that we have toward him, that if we ask anything according to his will </a:t>
            </a:r>
            <a:r>
              <a:rPr lang="en-US" sz="3100" b="1">
                <a:solidFill>
                  <a:srgbClr val="FF0000"/>
                </a:solidFill>
              </a:rPr>
              <a:t>he hears us.</a:t>
            </a:r>
          </a:p>
        </p:txBody>
      </p:sp>
    </p:spTree>
    <p:extLst>
      <p:ext uri="{BB962C8B-B14F-4D97-AF65-F5344CB8AC3E}">
        <p14:creationId xmlns:p14="http://schemas.microsoft.com/office/powerpoint/2010/main" val="2701126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56428E-3FDE-2261-533E-BB77047AA5DE}"/>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97E18145-BF01-F4AA-9014-8CB2F7933A15}"/>
              </a:ext>
            </a:extLst>
          </p:cNvPr>
          <p:cNvSpPr txBox="1"/>
          <p:nvPr/>
        </p:nvSpPr>
        <p:spPr>
          <a:xfrm>
            <a:off x="0" y="762000"/>
            <a:ext cx="12192000" cy="646331"/>
          </a:xfrm>
          <a:prstGeom prst="rect">
            <a:avLst/>
          </a:prstGeom>
          <a:noFill/>
        </p:spPr>
        <p:txBody>
          <a:bodyPr vert="horz" rtlCol="0">
            <a:spAutoFit/>
          </a:bodyPr>
          <a:lstStyle/>
          <a:p>
            <a:pPr algn="ctr"/>
            <a:r>
              <a:rPr lang="en-US" sz="3600"/>
              <a:t>First Peter 3:12</a:t>
            </a:r>
          </a:p>
        </p:txBody>
      </p:sp>
      <p:sp>
        <p:nvSpPr>
          <p:cNvPr id="4" name="TextBox 3">
            <a:extLst>
              <a:ext uri="{FF2B5EF4-FFF2-40B4-BE49-F238E27FC236}">
                <a16:creationId xmlns:a16="http://schemas.microsoft.com/office/drawing/2014/main" id="{00BE72DB-5ABA-3570-1E02-BA35E95878F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3AB575E-3ACE-D9E8-47D9-7A4FFD713E03}"/>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eyes of the Lord are on the righteous, </a:t>
            </a:r>
            <a:r>
              <a:rPr lang="en-US" sz="3100" b="1">
                <a:solidFill>
                  <a:srgbClr val="FF0000"/>
                </a:solidFill>
              </a:rPr>
              <a:t>and his ears are open to their prayer.</a:t>
            </a:r>
            <a:r>
              <a:rPr lang="en-US" sz="3100"/>
              <a:t> But the face of the Lord is against those who do evil.</a:t>
            </a:r>
          </a:p>
        </p:txBody>
      </p:sp>
    </p:spTree>
    <p:extLst>
      <p:ext uri="{BB962C8B-B14F-4D97-AF65-F5344CB8AC3E}">
        <p14:creationId xmlns:p14="http://schemas.microsoft.com/office/powerpoint/2010/main" val="3270015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789989-1F8F-A1DA-4464-D1EA26A799FB}"/>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E1EA9EEE-652D-5494-811C-A2453E646321}"/>
              </a:ext>
            </a:extLst>
          </p:cNvPr>
          <p:cNvSpPr txBox="1"/>
          <p:nvPr/>
        </p:nvSpPr>
        <p:spPr>
          <a:xfrm>
            <a:off x="0" y="762000"/>
            <a:ext cx="12192000" cy="646331"/>
          </a:xfrm>
          <a:prstGeom prst="rect">
            <a:avLst/>
          </a:prstGeom>
          <a:noFill/>
        </p:spPr>
        <p:txBody>
          <a:bodyPr vert="horz" rtlCol="0">
            <a:spAutoFit/>
          </a:bodyPr>
          <a:lstStyle/>
          <a:p>
            <a:pPr algn="ctr"/>
            <a:r>
              <a:rPr lang="en-US" sz="3600"/>
              <a:t>Isaiah 65:24</a:t>
            </a:r>
          </a:p>
        </p:txBody>
      </p:sp>
      <p:sp>
        <p:nvSpPr>
          <p:cNvPr id="4" name="TextBox 3">
            <a:extLst>
              <a:ext uri="{FF2B5EF4-FFF2-40B4-BE49-F238E27FC236}">
                <a16:creationId xmlns:a16="http://schemas.microsoft.com/office/drawing/2014/main" id="{1FF83DE3-540A-C6E2-6A7D-11F7A81E2EF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D3E742-34D8-23D8-856D-1317C2B0F084}"/>
              </a:ext>
            </a:extLst>
          </p:cNvPr>
          <p:cNvSpPr txBox="1"/>
          <p:nvPr/>
        </p:nvSpPr>
        <p:spPr>
          <a:xfrm>
            <a:off x="1016000" y="1905000"/>
            <a:ext cx="10160000" cy="1046440"/>
          </a:xfrm>
          <a:prstGeom prst="rect">
            <a:avLst/>
          </a:prstGeom>
          <a:noFill/>
        </p:spPr>
        <p:txBody>
          <a:bodyPr vert="horz" rtlCol="0">
            <a:spAutoFit/>
          </a:bodyPr>
          <a:lstStyle/>
          <a:p>
            <a:pPr algn="ctr"/>
            <a:r>
              <a:rPr lang="en-US" sz="3100"/>
              <a:t>"It will also come to pass that before they call, I will answer; and </a:t>
            </a:r>
            <a:r>
              <a:rPr lang="en-US" sz="3100" b="1">
                <a:solidFill>
                  <a:srgbClr val="FF0000"/>
                </a:solidFill>
              </a:rPr>
              <a:t>while they are still speaking, I will hear.</a:t>
            </a:r>
          </a:p>
        </p:txBody>
      </p:sp>
    </p:spTree>
    <p:extLst>
      <p:ext uri="{BB962C8B-B14F-4D97-AF65-F5344CB8AC3E}">
        <p14:creationId xmlns:p14="http://schemas.microsoft.com/office/powerpoint/2010/main" val="658432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7CE9FC-3836-E4D7-F842-7C67CA98C83E}"/>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A6AD2AA4-DEFE-515C-A9D6-B9C74D5058E3}"/>
              </a:ext>
            </a:extLst>
          </p:cNvPr>
          <p:cNvSpPr txBox="1"/>
          <p:nvPr/>
        </p:nvSpPr>
        <p:spPr>
          <a:xfrm>
            <a:off x="0" y="762000"/>
            <a:ext cx="12192000" cy="646331"/>
          </a:xfrm>
          <a:prstGeom prst="rect">
            <a:avLst/>
          </a:prstGeom>
          <a:noFill/>
        </p:spPr>
        <p:txBody>
          <a:bodyPr vert="horz" rtlCol="0">
            <a:spAutoFit/>
          </a:bodyPr>
          <a:lstStyle/>
          <a:p>
            <a:pPr algn="ctr"/>
            <a:r>
              <a:rPr lang="en-US" sz="3600"/>
              <a:t>Jeremiah 29:12</a:t>
            </a:r>
          </a:p>
        </p:txBody>
      </p:sp>
      <p:sp>
        <p:nvSpPr>
          <p:cNvPr id="4" name="TextBox 3">
            <a:extLst>
              <a:ext uri="{FF2B5EF4-FFF2-40B4-BE49-F238E27FC236}">
                <a16:creationId xmlns:a16="http://schemas.microsoft.com/office/drawing/2014/main" id="{77F010AE-57E0-A542-7BF2-44A7450952A2}"/>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A9F12BB5-C60F-182E-F7D9-27D38747CFE7}"/>
              </a:ext>
            </a:extLst>
          </p:cNvPr>
          <p:cNvSpPr txBox="1"/>
          <p:nvPr/>
        </p:nvSpPr>
        <p:spPr>
          <a:xfrm>
            <a:off x="1016000" y="1905000"/>
            <a:ext cx="10160000" cy="1046440"/>
          </a:xfrm>
          <a:prstGeom prst="rect">
            <a:avLst/>
          </a:prstGeom>
          <a:noFill/>
        </p:spPr>
        <p:txBody>
          <a:bodyPr vert="horz" rtlCol="0">
            <a:spAutoFit/>
          </a:bodyPr>
          <a:lstStyle/>
          <a:p>
            <a:pPr algn="ctr"/>
            <a:r>
              <a:rPr lang="en-US" sz="3100"/>
              <a:t>Then you will call upon me and come and </a:t>
            </a:r>
            <a:r>
              <a:rPr lang="en-US" sz="3100" b="1">
                <a:solidFill>
                  <a:srgbClr val="FF0000"/>
                </a:solidFill>
              </a:rPr>
              <a:t>pray to me, and I will hear you.</a:t>
            </a:r>
          </a:p>
        </p:txBody>
      </p:sp>
    </p:spTree>
    <p:extLst>
      <p:ext uri="{BB962C8B-B14F-4D97-AF65-F5344CB8AC3E}">
        <p14:creationId xmlns:p14="http://schemas.microsoft.com/office/powerpoint/2010/main" val="3294766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C378EA-F8A6-7A5E-32D8-81A8E1FE6EE2}"/>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54D9F98E-785E-17F3-22D6-8BB7D4CB5930}"/>
              </a:ext>
            </a:extLst>
          </p:cNvPr>
          <p:cNvSpPr txBox="1"/>
          <p:nvPr/>
        </p:nvSpPr>
        <p:spPr>
          <a:xfrm>
            <a:off x="0" y="762000"/>
            <a:ext cx="12192000" cy="646331"/>
          </a:xfrm>
          <a:prstGeom prst="rect">
            <a:avLst/>
          </a:prstGeom>
          <a:noFill/>
        </p:spPr>
        <p:txBody>
          <a:bodyPr vert="horz" rtlCol="0">
            <a:spAutoFit/>
          </a:bodyPr>
          <a:lstStyle/>
          <a:p>
            <a:pPr algn="ctr"/>
            <a:r>
              <a:rPr lang="en-US" sz="3600"/>
              <a:t>Psalm 143:1</a:t>
            </a:r>
          </a:p>
        </p:txBody>
      </p:sp>
      <p:sp>
        <p:nvSpPr>
          <p:cNvPr id="4" name="TextBox 3">
            <a:extLst>
              <a:ext uri="{FF2B5EF4-FFF2-40B4-BE49-F238E27FC236}">
                <a16:creationId xmlns:a16="http://schemas.microsoft.com/office/drawing/2014/main" id="{955FB6BE-129C-70CC-B449-DED4F2A1319E}"/>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D5379447-E508-2A79-BF02-0E692DCBC339}"/>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Hear my prayer, O Lord; give ear to my pleas for mercy!</a:t>
            </a:r>
            <a:r>
              <a:rPr lang="en-US" sz="3100"/>
              <a:t> In your faithfulness answer me, in your righteousness!</a:t>
            </a:r>
          </a:p>
        </p:txBody>
      </p:sp>
    </p:spTree>
    <p:extLst>
      <p:ext uri="{BB962C8B-B14F-4D97-AF65-F5344CB8AC3E}">
        <p14:creationId xmlns:p14="http://schemas.microsoft.com/office/powerpoint/2010/main" val="1933280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D9C1EB-39E0-73CB-72F0-95E5CB4645F3}"/>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41339165-8C19-72FE-0CB7-6407C2E6DC6E}"/>
              </a:ext>
            </a:extLst>
          </p:cNvPr>
          <p:cNvSpPr txBox="1"/>
          <p:nvPr/>
        </p:nvSpPr>
        <p:spPr>
          <a:xfrm>
            <a:off x="0" y="762000"/>
            <a:ext cx="12192000" cy="646331"/>
          </a:xfrm>
          <a:prstGeom prst="rect">
            <a:avLst/>
          </a:prstGeom>
          <a:noFill/>
        </p:spPr>
        <p:txBody>
          <a:bodyPr vert="horz" rtlCol="0">
            <a:spAutoFit/>
          </a:bodyPr>
          <a:lstStyle/>
          <a:p>
            <a:pPr algn="ctr"/>
            <a:r>
              <a:rPr lang="en-US" sz="3600"/>
              <a:t>Psalm 145:18</a:t>
            </a:r>
          </a:p>
        </p:txBody>
      </p:sp>
      <p:sp>
        <p:nvSpPr>
          <p:cNvPr id="4" name="TextBox 3">
            <a:extLst>
              <a:ext uri="{FF2B5EF4-FFF2-40B4-BE49-F238E27FC236}">
                <a16:creationId xmlns:a16="http://schemas.microsoft.com/office/drawing/2014/main" id="{893399CF-02BA-E8CA-158A-BA6A65DA0EC4}"/>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8573EFD6-DA82-361E-6166-710B27B1CEFD}"/>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The Lord is near to all who call on him,</a:t>
            </a:r>
            <a:r>
              <a:rPr lang="en-US" sz="3100"/>
              <a:t> to all who call on him in truth.</a:t>
            </a:r>
          </a:p>
        </p:txBody>
      </p:sp>
    </p:spTree>
    <p:extLst>
      <p:ext uri="{BB962C8B-B14F-4D97-AF65-F5344CB8AC3E}">
        <p14:creationId xmlns:p14="http://schemas.microsoft.com/office/powerpoint/2010/main" val="3707941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7B24FB-D173-C19B-E3D0-0756F929AB87}"/>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19217E23-2092-FE59-6241-90977990264A}"/>
              </a:ext>
            </a:extLst>
          </p:cNvPr>
          <p:cNvSpPr txBox="1"/>
          <p:nvPr/>
        </p:nvSpPr>
        <p:spPr>
          <a:xfrm>
            <a:off x="0" y="762000"/>
            <a:ext cx="12192000" cy="646331"/>
          </a:xfrm>
          <a:prstGeom prst="rect">
            <a:avLst/>
          </a:prstGeom>
          <a:noFill/>
        </p:spPr>
        <p:txBody>
          <a:bodyPr vert="horz" rtlCol="0">
            <a:spAutoFit/>
          </a:bodyPr>
          <a:lstStyle/>
          <a:p>
            <a:pPr algn="ctr"/>
            <a:r>
              <a:rPr lang="en-US" sz="3600"/>
              <a:t>Psalm 17:6</a:t>
            </a:r>
          </a:p>
        </p:txBody>
      </p:sp>
      <p:sp>
        <p:nvSpPr>
          <p:cNvPr id="4" name="TextBox 3">
            <a:extLst>
              <a:ext uri="{FF2B5EF4-FFF2-40B4-BE49-F238E27FC236}">
                <a16:creationId xmlns:a16="http://schemas.microsoft.com/office/drawing/2014/main" id="{946FCF6E-0FD7-B277-68C8-2FCDC6577EEC}"/>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5B53974B-6B88-98E5-C4CD-D89F4874AE59}"/>
              </a:ext>
            </a:extLst>
          </p:cNvPr>
          <p:cNvSpPr txBox="1"/>
          <p:nvPr/>
        </p:nvSpPr>
        <p:spPr>
          <a:xfrm>
            <a:off x="1016000" y="1905000"/>
            <a:ext cx="10160000" cy="1046440"/>
          </a:xfrm>
          <a:prstGeom prst="rect">
            <a:avLst/>
          </a:prstGeom>
          <a:noFill/>
        </p:spPr>
        <p:txBody>
          <a:bodyPr vert="horz" rtlCol="0">
            <a:spAutoFit/>
          </a:bodyPr>
          <a:lstStyle/>
          <a:p>
            <a:pPr algn="ctr"/>
            <a:r>
              <a:rPr lang="en-US" sz="3100"/>
              <a:t>I call upon you, for you will answer me, O God; </a:t>
            </a:r>
            <a:r>
              <a:rPr lang="en-US" sz="3100" b="1">
                <a:solidFill>
                  <a:srgbClr val="FF0000"/>
                </a:solidFill>
              </a:rPr>
              <a:t>incline your ear to me; hear my words.</a:t>
            </a:r>
          </a:p>
        </p:txBody>
      </p:sp>
    </p:spTree>
    <p:extLst>
      <p:ext uri="{BB962C8B-B14F-4D97-AF65-F5344CB8AC3E}">
        <p14:creationId xmlns:p14="http://schemas.microsoft.com/office/powerpoint/2010/main" val="3801487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DDE60B-E2A9-B8DD-7A52-6438031BBD1F}"/>
              </a:ext>
            </a:extLst>
          </p:cNvPr>
          <p:cNvSpPr txBox="1"/>
          <p:nvPr/>
        </p:nvSpPr>
        <p:spPr>
          <a:xfrm>
            <a:off x="127000" y="127000"/>
            <a:ext cx="7315200" cy="276999"/>
          </a:xfrm>
          <a:prstGeom prst="rect">
            <a:avLst/>
          </a:prstGeom>
          <a:noFill/>
        </p:spPr>
        <p:txBody>
          <a:bodyPr vert="horz" lIns="0" tIns="0" rIns="0" bIns="0" rtlCol="0">
            <a:spAutoFit/>
          </a:bodyPr>
          <a:lstStyle/>
          <a:p>
            <a:r>
              <a:rPr lang="en-US"/>
              <a:t>THE FATHER HEARS YOUR PRAYERS</a:t>
            </a:r>
          </a:p>
        </p:txBody>
      </p:sp>
      <p:sp>
        <p:nvSpPr>
          <p:cNvPr id="3" name="TextBox 2">
            <a:extLst>
              <a:ext uri="{FF2B5EF4-FFF2-40B4-BE49-F238E27FC236}">
                <a16:creationId xmlns:a16="http://schemas.microsoft.com/office/drawing/2014/main" id="{A97F2D16-0F16-004D-B6BC-C2E5048D59EF}"/>
              </a:ext>
            </a:extLst>
          </p:cNvPr>
          <p:cNvSpPr txBox="1"/>
          <p:nvPr/>
        </p:nvSpPr>
        <p:spPr>
          <a:xfrm>
            <a:off x="0" y="762000"/>
            <a:ext cx="12192000" cy="646331"/>
          </a:xfrm>
          <a:prstGeom prst="rect">
            <a:avLst/>
          </a:prstGeom>
          <a:noFill/>
        </p:spPr>
        <p:txBody>
          <a:bodyPr vert="horz" rtlCol="0">
            <a:spAutoFit/>
          </a:bodyPr>
          <a:lstStyle/>
          <a:p>
            <a:pPr algn="ctr"/>
            <a:r>
              <a:rPr lang="en-US" sz="3600"/>
              <a:t>Psalm 39:12</a:t>
            </a:r>
          </a:p>
        </p:txBody>
      </p:sp>
      <p:sp>
        <p:nvSpPr>
          <p:cNvPr id="4" name="TextBox 3">
            <a:extLst>
              <a:ext uri="{FF2B5EF4-FFF2-40B4-BE49-F238E27FC236}">
                <a16:creationId xmlns:a16="http://schemas.microsoft.com/office/drawing/2014/main" id="{FAED8CE7-D1DA-5BF5-5EA3-B2F8E74E2208}"/>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8CE5C33F-60D1-58F7-B554-FFE0AA4E11D2}"/>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Hear my prayer, O Lord, and give ear to my cry;</a:t>
            </a:r>
            <a:r>
              <a:rPr lang="en-US" sz="3100"/>
              <a:t> hold not your peace at my tears! For I am a sojourner with you, a guest, like all my fathers.</a:t>
            </a:r>
          </a:p>
        </p:txBody>
      </p:sp>
    </p:spTree>
    <p:extLst>
      <p:ext uri="{BB962C8B-B14F-4D97-AF65-F5344CB8AC3E}">
        <p14:creationId xmlns:p14="http://schemas.microsoft.com/office/powerpoint/2010/main" val="220346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EDB1A-52F0-9020-DABE-BEF76C05B1F1}"/>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How to Pray</a:t>
            </a:r>
          </a:p>
        </p:txBody>
      </p:sp>
      <p:sp>
        <p:nvSpPr>
          <p:cNvPr id="3" name="Subtitle 2">
            <a:extLst>
              <a:ext uri="{FF2B5EF4-FFF2-40B4-BE49-F238E27FC236}">
                <a16:creationId xmlns:a16="http://schemas.microsoft.com/office/drawing/2014/main" id="{EE770C32-7550-8614-12A3-94C10BEB59F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40669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DBCAF-3382-2BB9-E392-B0807398C29F}"/>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 Confidence</a:t>
            </a:r>
          </a:p>
        </p:txBody>
      </p:sp>
      <p:sp>
        <p:nvSpPr>
          <p:cNvPr id="3" name="Subtitle 2">
            <a:extLst>
              <a:ext uri="{FF2B5EF4-FFF2-40B4-BE49-F238E27FC236}">
                <a16:creationId xmlns:a16="http://schemas.microsoft.com/office/drawing/2014/main" id="{C893C8FC-A5CC-1686-1C06-C301C551431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04302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BF7C6A-58AD-E02A-C544-1F97A9EA0006}"/>
              </a:ext>
            </a:extLst>
          </p:cNvPr>
          <p:cNvSpPr txBox="1"/>
          <p:nvPr/>
        </p:nvSpPr>
        <p:spPr>
          <a:xfrm>
            <a:off x="127000" y="127000"/>
            <a:ext cx="7315200" cy="276999"/>
          </a:xfrm>
          <a:prstGeom prst="rect">
            <a:avLst/>
          </a:prstGeom>
          <a:noFill/>
        </p:spPr>
        <p:txBody>
          <a:bodyPr vert="horz" lIns="0" tIns="0" rIns="0" bIns="0" rtlCol="0">
            <a:spAutoFit/>
          </a:bodyPr>
          <a:lstStyle/>
          <a:p>
            <a:r>
              <a:rPr lang="en-US"/>
              <a:t>With Confidence</a:t>
            </a:r>
          </a:p>
        </p:txBody>
      </p:sp>
      <p:sp>
        <p:nvSpPr>
          <p:cNvPr id="3" name="TextBox 2">
            <a:extLst>
              <a:ext uri="{FF2B5EF4-FFF2-40B4-BE49-F238E27FC236}">
                <a16:creationId xmlns:a16="http://schemas.microsoft.com/office/drawing/2014/main" id="{F642ADFA-7B7A-46AF-9B5B-3DCE9A835283}"/>
              </a:ext>
            </a:extLst>
          </p:cNvPr>
          <p:cNvSpPr txBox="1"/>
          <p:nvPr/>
        </p:nvSpPr>
        <p:spPr>
          <a:xfrm>
            <a:off x="0" y="762000"/>
            <a:ext cx="12192000" cy="646331"/>
          </a:xfrm>
          <a:prstGeom prst="rect">
            <a:avLst/>
          </a:prstGeom>
          <a:noFill/>
        </p:spPr>
        <p:txBody>
          <a:bodyPr vert="horz" rtlCol="0">
            <a:spAutoFit/>
          </a:bodyPr>
          <a:lstStyle/>
          <a:p>
            <a:pPr algn="ctr"/>
            <a:r>
              <a:rPr lang="en-US" sz="3600"/>
              <a:t>First John 5:14</a:t>
            </a:r>
          </a:p>
        </p:txBody>
      </p:sp>
      <p:sp>
        <p:nvSpPr>
          <p:cNvPr id="4" name="TextBox 3">
            <a:extLst>
              <a:ext uri="{FF2B5EF4-FFF2-40B4-BE49-F238E27FC236}">
                <a16:creationId xmlns:a16="http://schemas.microsoft.com/office/drawing/2014/main" id="{7EE71A96-7D58-25B9-F194-8BE7FEB1D93C}"/>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A32E167B-F7B2-BC01-6169-6B2D51272E4E}"/>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this is the confidence that we have</a:t>
            </a:r>
            <a:r>
              <a:rPr lang="en-US" sz="3100"/>
              <a:t> toward him, that if we ask anything according to his will he hears us.</a:t>
            </a:r>
          </a:p>
        </p:txBody>
      </p:sp>
    </p:spTree>
    <p:extLst>
      <p:ext uri="{BB962C8B-B14F-4D97-AF65-F5344CB8AC3E}">
        <p14:creationId xmlns:p14="http://schemas.microsoft.com/office/powerpoint/2010/main" val="138286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29EA9C-4ACF-D71A-1695-35009DA4D8E6}"/>
              </a:ext>
            </a:extLst>
          </p:cNvPr>
          <p:cNvSpPr txBox="1"/>
          <p:nvPr/>
        </p:nvSpPr>
        <p:spPr>
          <a:xfrm>
            <a:off x="127000" y="127000"/>
            <a:ext cx="7315200" cy="276999"/>
          </a:xfrm>
          <a:prstGeom prst="rect">
            <a:avLst/>
          </a:prstGeom>
          <a:noFill/>
        </p:spPr>
        <p:txBody>
          <a:bodyPr vert="horz" lIns="0" tIns="0" rIns="0" bIns="0" rtlCol="0">
            <a:spAutoFit/>
          </a:bodyPr>
          <a:lstStyle/>
          <a:p>
            <a:r>
              <a:rPr lang="en-US"/>
              <a:t>With Confidence</a:t>
            </a:r>
          </a:p>
        </p:txBody>
      </p:sp>
      <p:sp>
        <p:nvSpPr>
          <p:cNvPr id="3" name="TextBox 2">
            <a:extLst>
              <a:ext uri="{FF2B5EF4-FFF2-40B4-BE49-F238E27FC236}">
                <a16:creationId xmlns:a16="http://schemas.microsoft.com/office/drawing/2014/main" id="{C2F5452F-6FA9-4DE3-2CE2-428D9441F36F}"/>
              </a:ext>
            </a:extLst>
          </p:cNvPr>
          <p:cNvSpPr txBox="1"/>
          <p:nvPr/>
        </p:nvSpPr>
        <p:spPr>
          <a:xfrm>
            <a:off x="0" y="762000"/>
            <a:ext cx="12192000" cy="646331"/>
          </a:xfrm>
          <a:prstGeom prst="rect">
            <a:avLst/>
          </a:prstGeom>
          <a:noFill/>
        </p:spPr>
        <p:txBody>
          <a:bodyPr vert="horz" rtlCol="0">
            <a:spAutoFit/>
          </a:bodyPr>
          <a:lstStyle/>
          <a:p>
            <a:pPr algn="ctr"/>
            <a:r>
              <a:rPr lang="en-US" sz="3600"/>
              <a:t>Mark 11:24</a:t>
            </a:r>
          </a:p>
        </p:txBody>
      </p:sp>
      <p:sp>
        <p:nvSpPr>
          <p:cNvPr id="4" name="TextBox 3">
            <a:extLst>
              <a:ext uri="{FF2B5EF4-FFF2-40B4-BE49-F238E27FC236}">
                <a16:creationId xmlns:a16="http://schemas.microsoft.com/office/drawing/2014/main" id="{9A48BC37-CD2E-4E13-4872-1DFB6EE4546C}"/>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E9AEB23-5B95-9412-4DA8-994AAE867A6E}"/>
              </a:ext>
            </a:extLst>
          </p:cNvPr>
          <p:cNvSpPr txBox="1"/>
          <p:nvPr/>
        </p:nvSpPr>
        <p:spPr>
          <a:xfrm>
            <a:off x="1016000" y="1905000"/>
            <a:ext cx="10160000" cy="1046440"/>
          </a:xfrm>
          <a:prstGeom prst="rect">
            <a:avLst/>
          </a:prstGeom>
          <a:noFill/>
        </p:spPr>
        <p:txBody>
          <a:bodyPr vert="horz" rtlCol="0">
            <a:spAutoFit/>
          </a:bodyPr>
          <a:lstStyle/>
          <a:p>
            <a:pPr algn="ctr"/>
            <a:r>
              <a:rPr lang="en-US" sz="3100"/>
              <a:t>Therefore I tell you, whatever you ask in prayer, </a:t>
            </a:r>
            <a:r>
              <a:rPr lang="en-US" sz="3100" b="1">
                <a:solidFill>
                  <a:srgbClr val="FF0000"/>
                </a:solidFill>
              </a:rPr>
              <a:t>believe that you have received it, and it will be yours.</a:t>
            </a:r>
          </a:p>
        </p:txBody>
      </p:sp>
    </p:spTree>
    <p:extLst>
      <p:ext uri="{BB962C8B-B14F-4D97-AF65-F5344CB8AC3E}">
        <p14:creationId xmlns:p14="http://schemas.microsoft.com/office/powerpoint/2010/main" val="1815605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31F1C-CE5D-71B9-0E0E-88AB1C12D84F}"/>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 Thankfulness</a:t>
            </a:r>
          </a:p>
        </p:txBody>
      </p:sp>
      <p:sp>
        <p:nvSpPr>
          <p:cNvPr id="3" name="Subtitle 2">
            <a:extLst>
              <a:ext uri="{FF2B5EF4-FFF2-40B4-BE49-F238E27FC236}">
                <a16:creationId xmlns:a16="http://schemas.microsoft.com/office/drawing/2014/main" id="{17B40F79-857E-2865-D325-FB01F4ED729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44838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8357D9-9BA3-58A4-7387-87825A4C9C19}"/>
              </a:ext>
            </a:extLst>
          </p:cNvPr>
          <p:cNvSpPr txBox="1"/>
          <p:nvPr/>
        </p:nvSpPr>
        <p:spPr>
          <a:xfrm>
            <a:off x="127000" y="127000"/>
            <a:ext cx="7315200" cy="276999"/>
          </a:xfrm>
          <a:prstGeom prst="rect">
            <a:avLst/>
          </a:prstGeom>
          <a:noFill/>
        </p:spPr>
        <p:txBody>
          <a:bodyPr vert="horz" lIns="0" tIns="0" rIns="0" bIns="0" rtlCol="0">
            <a:spAutoFit/>
          </a:bodyPr>
          <a:lstStyle/>
          <a:p>
            <a:r>
              <a:rPr lang="en-US"/>
              <a:t>With Thankfulness</a:t>
            </a:r>
          </a:p>
        </p:txBody>
      </p:sp>
      <p:sp>
        <p:nvSpPr>
          <p:cNvPr id="3" name="TextBox 2">
            <a:extLst>
              <a:ext uri="{FF2B5EF4-FFF2-40B4-BE49-F238E27FC236}">
                <a16:creationId xmlns:a16="http://schemas.microsoft.com/office/drawing/2014/main" id="{5AD2577D-6BC3-1AC3-03D9-D6E450DF9495}"/>
              </a:ext>
            </a:extLst>
          </p:cNvPr>
          <p:cNvSpPr txBox="1"/>
          <p:nvPr/>
        </p:nvSpPr>
        <p:spPr>
          <a:xfrm>
            <a:off x="0" y="762000"/>
            <a:ext cx="12192000" cy="646331"/>
          </a:xfrm>
          <a:prstGeom prst="rect">
            <a:avLst/>
          </a:prstGeom>
          <a:noFill/>
        </p:spPr>
        <p:txBody>
          <a:bodyPr vert="horz" rtlCol="0">
            <a:spAutoFit/>
          </a:bodyPr>
          <a:lstStyle/>
          <a:p>
            <a:pPr algn="ctr"/>
            <a:r>
              <a:rPr lang="en-US" sz="3600"/>
              <a:t>Colossians 4:2</a:t>
            </a:r>
          </a:p>
        </p:txBody>
      </p:sp>
      <p:sp>
        <p:nvSpPr>
          <p:cNvPr id="4" name="TextBox 3">
            <a:extLst>
              <a:ext uri="{FF2B5EF4-FFF2-40B4-BE49-F238E27FC236}">
                <a16:creationId xmlns:a16="http://schemas.microsoft.com/office/drawing/2014/main" id="{083ACF0F-C493-B9CB-4548-10AC1038B16A}"/>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6D3A1CF7-2BE9-6B68-1698-1F1EA2395752}"/>
              </a:ext>
            </a:extLst>
          </p:cNvPr>
          <p:cNvSpPr txBox="1"/>
          <p:nvPr/>
        </p:nvSpPr>
        <p:spPr>
          <a:xfrm>
            <a:off x="1016000" y="1905000"/>
            <a:ext cx="10160000" cy="1046440"/>
          </a:xfrm>
          <a:prstGeom prst="rect">
            <a:avLst/>
          </a:prstGeom>
          <a:noFill/>
        </p:spPr>
        <p:txBody>
          <a:bodyPr vert="horz" rtlCol="0">
            <a:spAutoFit/>
          </a:bodyPr>
          <a:lstStyle/>
          <a:p>
            <a:pPr algn="ctr"/>
            <a:r>
              <a:rPr lang="en-US" sz="3100"/>
              <a:t>Continue steadfastly in prayer, being watchful in it </a:t>
            </a:r>
            <a:r>
              <a:rPr lang="en-US" sz="3100" b="1">
                <a:solidFill>
                  <a:srgbClr val="FF0000"/>
                </a:solidFill>
              </a:rPr>
              <a:t>with thanksgiving.</a:t>
            </a:r>
          </a:p>
        </p:txBody>
      </p:sp>
    </p:spTree>
    <p:extLst>
      <p:ext uri="{BB962C8B-B14F-4D97-AF65-F5344CB8AC3E}">
        <p14:creationId xmlns:p14="http://schemas.microsoft.com/office/powerpoint/2010/main" val="4221147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662D19-1D09-537F-647C-75CD2D42C5C6}"/>
              </a:ext>
            </a:extLst>
          </p:cNvPr>
          <p:cNvSpPr txBox="1"/>
          <p:nvPr/>
        </p:nvSpPr>
        <p:spPr>
          <a:xfrm>
            <a:off x="127000" y="127000"/>
            <a:ext cx="7315200" cy="276999"/>
          </a:xfrm>
          <a:prstGeom prst="rect">
            <a:avLst/>
          </a:prstGeom>
          <a:noFill/>
        </p:spPr>
        <p:txBody>
          <a:bodyPr vert="horz" lIns="0" tIns="0" rIns="0" bIns="0" rtlCol="0">
            <a:spAutoFit/>
          </a:bodyPr>
          <a:lstStyle/>
          <a:p>
            <a:r>
              <a:rPr lang="en-US"/>
              <a:t>With Thankfulness</a:t>
            </a:r>
          </a:p>
        </p:txBody>
      </p:sp>
      <p:sp>
        <p:nvSpPr>
          <p:cNvPr id="3" name="TextBox 2">
            <a:extLst>
              <a:ext uri="{FF2B5EF4-FFF2-40B4-BE49-F238E27FC236}">
                <a16:creationId xmlns:a16="http://schemas.microsoft.com/office/drawing/2014/main" id="{5BFC9362-6958-E3BE-1C77-2306FF1FE00A}"/>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5:16-18</a:t>
            </a:r>
          </a:p>
        </p:txBody>
      </p:sp>
      <p:sp>
        <p:nvSpPr>
          <p:cNvPr id="4" name="TextBox 3">
            <a:extLst>
              <a:ext uri="{FF2B5EF4-FFF2-40B4-BE49-F238E27FC236}">
                <a16:creationId xmlns:a16="http://schemas.microsoft.com/office/drawing/2014/main" id="{CA56B7C8-2CE7-27F2-80E8-210BD673C783}"/>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5C7D71FF-269B-4F9D-39B3-EB56CF4E246C}"/>
              </a:ext>
            </a:extLst>
          </p:cNvPr>
          <p:cNvSpPr txBox="1"/>
          <p:nvPr/>
        </p:nvSpPr>
        <p:spPr>
          <a:xfrm>
            <a:off x="1016000" y="1905000"/>
            <a:ext cx="10160000" cy="1523494"/>
          </a:xfrm>
          <a:prstGeom prst="rect">
            <a:avLst/>
          </a:prstGeom>
          <a:noFill/>
        </p:spPr>
        <p:txBody>
          <a:bodyPr vert="horz" rtlCol="0">
            <a:spAutoFit/>
          </a:bodyPr>
          <a:lstStyle/>
          <a:p>
            <a:pPr algn="ctr"/>
            <a:r>
              <a:rPr lang="en-US" sz="3100"/>
              <a:t>Rejoice always, pray without ceasing, </a:t>
            </a:r>
            <a:r>
              <a:rPr lang="en-US" sz="3100" b="1">
                <a:solidFill>
                  <a:srgbClr val="FF0000"/>
                </a:solidFill>
              </a:rPr>
              <a:t>give thanks in all circumstances;</a:t>
            </a:r>
            <a:r>
              <a:rPr lang="en-US" sz="3100"/>
              <a:t> for this is the will of God in Christ Jesus for you.</a:t>
            </a:r>
          </a:p>
        </p:txBody>
      </p:sp>
    </p:spTree>
    <p:extLst>
      <p:ext uri="{BB962C8B-B14F-4D97-AF65-F5344CB8AC3E}">
        <p14:creationId xmlns:p14="http://schemas.microsoft.com/office/powerpoint/2010/main" val="3949173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CAC4D2-FEFD-C55B-14D2-224B9720FFF0}"/>
              </a:ext>
            </a:extLst>
          </p:cNvPr>
          <p:cNvSpPr txBox="1"/>
          <p:nvPr/>
        </p:nvSpPr>
        <p:spPr>
          <a:xfrm>
            <a:off x="127000" y="127000"/>
            <a:ext cx="7315200" cy="276999"/>
          </a:xfrm>
          <a:prstGeom prst="rect">
            <a:avLst/>
          </a:prstGeom>
          <a:noFill/>
        </p:spPr>
        <p:txBody>
          <a:bodyPr vert="horz" lIns="0" tIns="0" rIns="0" bIns="0" rtlCol="0">
            <a:spAutoFit/>
          </a:bodyPr>
          <a:lstStyle/>
          <a:p>
            <a:r>
              <a:rPr lang="en-US"/>
              <a:t>With Thankfulness</a:t>
            </a:r>
          </a:p>
        </p:txBody>
      </p:sp>
      <p:sp>
        <p:nvSpPr>
          <p:cNvPr id="3" name="TextBox 2">
            <a:extLst>
              <a:ext uri="{FF2B5EF4-FFF2-40B4-BE49-F238E27FC236}">
                <a16:creationId xmlns:a16="http://schemas.microsoft.com/office/drawing/2014/main" id="{995E0C02-E3A6-954F-BE0E-5F8B407F2461}"/>
              </a:ext>
            </a:extLst>
          </p:cNvPr>
          <p:cNvSpPr txBox="1"/>
          <p:nvPr/>
        </p:nvSpPr>
        <p:spPr>
          <a:xfrm>
            <a:off x="0" y="762000"/>
            <a:ext cx="12192000" cy="646331"/>
          </a:xfrm>
          <a:prstGeom prst="rect">
            <a:avLst/>
          </a:prstGeom>
          <a:noFill/>
        </p:spPr>
        <p:txBody>
          <a:bodyPr vert="horz" rtlCol="0">
            <a:spAutoFit/>
          </a:bodyPr>
          <a:lstStyle/>
          <a:p>
            <a:pPr algn="ctr"/>
            <a:r>
              <a:rPr lang="en-US" sz="3600"/>
              <a:t>Philippians 4:6-7</a:t>
            </a:r>
          </a:p>
        </p:txBody>
      </p:sp>
      <p:sp>
        <p:nvSpPr>
          <p:cNvPr id="4" name="TextBox 3">
            <a:extLst>
              <a:ext uri="{FF2B5EF4-FFF2-40B4-BE49-F238E27FC236}">
                <a16:creationId xmlns:a16="http://schemas.microsoft.com/office/drawing/2014/main" id="{11BBA638-1E4A-3936-EC90-118580E84DF4}"/>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753D9FA4-0F8B-58E0-B03D-04D0C055E148}"/>
              </a:ext>
            </a:extLst>
          </p:cNvPr>
          <p:cNvSpPr txBox="1"/>
          <p:nvPr/>
        </p:nvSpPr>
        <p:spPr>
          <a:xfrm>
            <a:off x="1016000" y="1905000"/>
            <a:ext cx="10160000" cy="2477601"/>
          </a:xfrm>
          <a:prstGeom prst="rect">
            <a:avLst/>
          </a:prstGeom>
          <a:noFill/>
        </p:spPr>
        <p:txBody>
          <a:bodyPr vert="horz" rtlCol="0">
            <a:spAutoFit/>
          </a:bodyPr>
          <a:lstStyle/>
          <a:p>
            <a:pPr algn="ctr"/>
            <a:r>
              <a:rPr lang="en-US" sz="3100"/>
              <a:t>Do not be anxious about anything, but in everything by prayer and supplication </a:t>
            </a:r>
            <a:r>
              <a:rPr lang="en-US" sz="3100" b="1">
                <a:solidFill>
                  <a:srgbClr val="FF0000"/>
                </a:solidFill>
              </a:rPr>
              <a:t>with thanksgiving</a:t>
            </a:r>
            <a:r>
              <a:rPr lang="en-US" sz="3100"/>
              <a:t> let your requests be made known to God. And the peace of God, which surpasses all understanding, will guard your hearts and your minds in Christ Jesus.</a:t>
            </a:r>
          </a:p>
        </p:txBody>
      </p:sp>
    </p:spTree>
    <p:extLst>
      <p:ext uri="{BB962C8B-B14F-4D97-AF65-F5344CB8AC3E}">
        <p14:creationId xmlns:p14="http://schemas.microsoft.com/office/powerpoint/2010/main" val="3817972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D449E-FED1-E919-A413-C3E2EEE3F40A}"/>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 Faith</a:t>
            </a:r>
          </a:p>
        </p:txBody>
      </p:sp>
      <p:sp>
        <p:nvSpPr>
          <p:cNvPr id="3" name="Subtitle 2">
            <a:extLst>
              <a:ext uri="{FF2B5EF4-FFF2-40B4-BE49-F238E27FC236}">
                <a16:creationId xmlns:a16="http://schemas.microsoft.com/office/drawing/2014/main" id="{CD7E0C47-9A1C-3B2E-A7CE-7AF771D83E7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87822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FC6769-B288-81D8-0F1F-A165DC780484}"/>
              </a:ext>
            </a:extLst>
          </p:cNvPr>
          <p:cNvSpPr txBox="1"/>
          <p:nvPr/>
        </p:nvSpPr>
        <p:spPr>
          <a:xfrm>
            <a:off x="127000" y="127000"/>
            <a:ext cx="7315200" cy="276999"/>
          </a:xfrm>
          <a:prstGeom prst="rect">
            <a:avLst/>
          </a:prstGeom>
          <a:noFill/>
        </p:spPr>
        <p:txBody>
          <a:bodyPr vert="horz" lIns="0" tIns="0" rIns="0" bIns="0" rtlCol="0">
            <a:spAutoFit/>
          </a:bodyPr>
          <a:lstStyle/>
          <a:p>
            <a:r>
              <a:rPr lang="en-US"/>
              <a:t>With Faith</a:t>
            </a:r>
          </a:p>
        </p:txBody>
      </p:sp>
      <p:sp>
        <p:nvSpPr>
          <p:cNvPr id="3" name="TextBox 2">
            <a:extLst>
              <a:ext uri="{FF2B5EF4-FFF2-40B4-BE49-F238E27FC236}">
                <a16:creationId xmlns:a16="http://schemas.microsoft.com/office/drawing/2014/main" id="{EFD35112-8079-1D55-7533-6C27EE979E77}"/>
              </a:ext>
            </a:extLst>
          </p:cNvPr>
          <p:cNvSpPr txBox="1"/>
          <p:nvPr/>
        </p:nvSpPr>
        <p:spPr>
          <a:xfrm>
            <a:off x="0" y="762000"/>
            <a:ext cx="12192000" cy="646331"/>
          </a:xfrm>
          <a:prstGeom prst="rect">
            <a:avLst/>
          </a:prstGeom>
          <a:noFill/>
        </p:spPr>
        <p:txBody>
          <a:bodyPr vert="horz" rtlCol="0">
            <a:spAutoFit/>
          </a:bodyPr>
          <a:lstStyle/>
          <a:p>
            <a:pPr algn="ctr"/>
            <a:r>
              <a:rPr lang="en-US" sz="3600"/>
              <a:t>James 1:6</a:t>
            </a:r>
          </a:p>
        </p:txBody>
      </p:sp>
      <p:sp>
        <p:nvSpPr>
          <p:cNvPr id="4" name="TextBox 3">
            <a:extLst>
              <a:ext uri="{FF2B5EF4-FFF2-40B4-BE49-F238E27FC236}">
                <a16:creationId xmlns:a16="http://schemas.microsoft.com/office/drawing/2014/main" id="{6EED3145-C299-807A-6ED4-DC8246AC509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75AEE6E1-C511-38B7-CD2C-B281F8909F62}"/>
              </a:ext>
            </a:extLst>
          </p:cNvPr>
          <p:cNvSpPr txBox="1"/>
          <p:nvPr/>
        </p:nvSpPr>
        <p:spPr>
          <a:xfrm>
            <a:off x="1016000" y="1905000"/>
            <a:ext cx="10160000" cy="1523494"/>
          </a:xfrm>
          <a:prstGeom prst="rect">
            <a:avLst/>
          </a:prstGeom>
          <a:noFill/>
        </p:spPr>
        <p:txBody>
          <a:bodyPr vert="horz" rtlCol="0">
            <a:spAutoFit/>
          </a:bodyPr>
          <a:lstStyle/>
          <a:p>
            <a:pPr algn="ctr"/>
            <a:r>
              <a:rPr lang="en-US" sz="3100"/>
              <a:t>But let him </a:t>
            </a:r>
            <a:r>
              <a:rPr lang="en-US" sz="3100" b="1">
                <a:solidFill>
                  <a:srgbClr val="FF0000"/>
                </a:solidFill>
              </a:rPr>
              <a:t>ask in faith,</a:t>
            </a:r>
            <a:r>
              <a:rPr lang="en-US" sz="3100"/>
              <a:t> with no doubting, for the one who doubts is like a wave of the sea that is driven and tossed by the wind.</a:t>
            </a:r>
          </a:p>
        </p:txBody>
      </p:sp>
    </p:spTree>
    <p:extLst>
      <p:ext uri="{BB962C8B-B14F-4D97-AF65-F5344CB8AC3E}">
        <p14:creationId xmlns:p14="http://schemas.microsoft.com/office/powerpoint/2010/main" val="14711112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2ED03E-6BF7-55CC-F3C3-BA6E07ABEAB8}"/>
              </a:ext>
            </a:extLst>
          </p:cNvPr>
          <p:cNvSpPr txBox="1"/>
          <p:nvPr/>
        </p:nvSpPr>
        <p:spPr>
          <a:xfrm>
            <a:off x="127000" y="127000"/>
            <a:ext cx="7315200" cy="276999"/>
          </a:xfrm>
          <a:prstGeom prst="rect">
            <a:avLst/>
          </a:prstGeom>
          <a:noFill/>
        </p:spPr>
        <p:txBody>
          <a:bodyPr vert="horz" lIns="0" tIns="0" rIns="0" bIns="0" rtlCol="0">
            <a:spAutoFit/>
          </a:bodyPr>
          <a:lstStyle/>
          <a:p>
            <a:r>
              <a:rPr lang="en-US"/>
              <a:t>With Faith</a:t>
            </a:r>
          </a:p>
        </p:txBody>
      </p:sp>
      <p:sp>
        <p:nvSpPr>
          <p:cNvPr id="3" name="TextBox 2">
            <a:extLst>
              <a:ext uri="{FF2B5EF4-FFF2-40B4-BE49-F238E27FC236}">
                <a16:creationId xmlns:a16="http://schemas.microsoft.com/office/drawing/2014/main" id="{DFC9519D-8A9E-5208-B6D6-EC61C5DA0146}"/>
              </a:ext>
            </a:extLst>
          </p:cNvPr>
          <p:cNvSpPr txBox="1"/>
          <p:nvPr/>
        </p:nvSpPr>
        <p:spPr>
          <a:xfrm>
            <a:off x="0" y="762000"/>
            <a:ext cx="12192000" cy="646331"/>
          </a:xfrm>
          <a:prstGeom prst="rect">
            <a:avLst/>
          </a:prstGeom>
          <a:noFill/>
        </p:spPr>
        <p:txBody>
          <a:bodyPr vert="horz" rtlCol="0">
            <a:spAutoFit/>
          </a:bodyPr>
          <a:lstStyle/>
          <a:p>
            <a:pPr algn="ctr"/>
            <a:r>
              <a:rPr lang="en-US" sz="3600"/>
              <a:t>Matthew 21:22</a:t>
            </a:r>
          </a:p>
        </p:txBody>
      </p:sp>
      <p:sp>
        <p:nvSpPr>
          <p:cNvPr id="4" name="TextBox 3">
            <a:extLst>
              <a:ext uri="{FF2B5EF4-FFF2-40B4-BE49-F238E27FC236}">
                <a16:creationId xmlns:a16="http://schemas.microsoft.com/office/drawing/2014/main" id="{C981D84B-BB51-6692-60C3-C52976ECF152}"/>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1A4281A6-CB25-C1CF-0BBE-96930419E23F}"/>
              </a:ext>
            </a:extLst>
          </p:cNvPr>
          <p:cNvSpPr txBox="1"/>
          <p:nvPr/>
        </p:nvSpPr>
        <p:spPr>
          <a:xfrm>
            <a:off x="1016000" y="1905000"/>
            <a:ext cx="10160000" cy="1046440"/>
          </a:xfrm>
          <a:prstGeom prst="rect">
            <a:avLst/>
          </a:prstGeom>
          <a:noFill/>
        </p:spPr>
        <p:txBody>
          <a:bodyPr vert="horz" rtlCol="0">
            <a:spAutoFit/>
          </a:bodyPr>
          <a:lstStyle/>
          <a:p>
            <a:pPr algn="ctr"/>
            <a:r>
              <a:rPr lang="en-US" sz="3100"/>
              <a:t>And whatever you ask in prayer, you will receive, </a:t>
            </a:r>
            <a:r>
              <a:rPr lang="en-US" sz="3100" b="1">
                <a:solidFill>
                  <a:srgbClr val="FF0000"/>
                </a:solidFill>
              </a:rPr>
              <a:t>if you have faith.</a:t>
            </a:r>
          </a:p>
        </p:txBody>
      </p:sp>
    </p:spTree>
    <p:extLst>
      <p:ext uri="{BB962C8B-B14F-4D97-AF65-F5344CB8AC3E}">
        <p14:creationId xmlns:p14="http://schemas.microsoft.com/office/powerpoint/2010/main" val="21417178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FC03C-DD3B-EAAA-1C49-9B64EBCB54EE}"/>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Through the authority of Yeshua</a:t>
            </a:r>
          </a:p>
        </p:txBody>
      </p:sp>
      <p:sp>
        <p:nvSpPr>
          <p:cNvPr id="3" name="Subtitle 2">
            <a:extLst>
              <a:ext uri="{FF2B5EF4-FFF2-40B4-BE49-F238E27FC236}">
                <a16:creationId xmlns:a16="http://schemas.microsoft.com/office/drawing/2014/main" id="{EF5E57EA-EB00-B6E2-7303-5A6382A5C83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41745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B4B921-1B66-B14D-1262-23AFDE641F61}"/>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the authority of Yeshua</a:t>
            </a:r>
          </a:p>
        </p:txBody>
      </p:sp>
      <p:sp>
        <p:nvSpPr>
          <p:cNvPr id="3" name="TextBox 2">
            <a:extLst>
              <a:ext uri="{FF2B5EF4-FFF2-40B4-BE49-F238E27FC236}">
                <a16:creationId xmlns:a16="http://schemas.microsoft.com/office/drawing/2014/main" id="{BC96CFC2-313A-82C4-2E7A-7BC58FB4C57F}"/>
              </a:ext>
            </a:extLst>
          </p:cNvPr>
          <p:cNvSpPr txBox="1"/>
          <p:nvPr/>
        </p:nvSpPr>
        <p:spPr>
          <a:xfrm>
            <a:off x="0" y="762000"/>
            <a:ext cx="12192000" cy="646331"/>
          </a:xfrm>
          <a:prstGeom prst="rect">
            <a:avLst/>
          </a:prstGeom>
          <a:noFill/>
        </p:spPr>
        <p:txBody>
          <a:bodyPr vert="horz" rtlCol="0">
            <a:spAutoFit/>
          </a:bodyPr>
          <a:lstStyle/>
          <a:p>
            <a:pPr algn="ctr"/>
            <a:r>
              <a:rPr lang="en-US" sz="3600"/>
              <a:t>John 14:13</a:t>
            </a:r>
          </a:p>
        </p:txBody>
      </p:sp>
      <p:sp>
        <p:nvSpPr>
          <p:cNvPr id="4" name="TextBox 3">
            <a:extLst>
              <a:ext uri="{FF2B5EF4-FFF2-40B4-BE49-F238E27FC236}">
                <a16:creationId xmlns:a16="http://schemas.microsoft.com/office/drawing/2014/main" id="{9ECB141A-32B9-68D7-A84D-A8D9DBBBF332}"/>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87C6B426-6419-4970-A2A2-E17B9E1A6D56}"/>
              </a:ext>
            </a:extLst>
          </p:cNvPr>
          <p:cNvSpPr txBox="1"/>
          <p:nvPr/>
        </p:nvSpPr>
        <p:spPr>
          <a:xfrm>
            <a:off x="1016000" y="1905000"/>
            <a:ext cx="10160000" cy="1046440"/>
          </a:xfrm>
          <a:prstGeom prst="rect">
            <a:avLst/>
          </a:prstGeom>
          <a:noFill/>
        </p:spPr>
        <p:txBody>
          <a:bodyPr vert="horz" rtlCol="0">
            <a:spAutoFit/>
          </a:bodyPr>
          <a:lstStyle/>
          <a:p>
            <a:pPr algn="ctr"/>
            <a:r>
              <a:rPr lang="en-US" sz="3100"/>
              <a:t>Whatever you ask </a:t>
            </a:r>
            <a:r>
              <a:rPr lang="en-US" sz="3100" b="1">
                <a:solidFill>
                  <a:srgbClr val="FF0000"/>
                </a:solidFill>
              </a:rPr>
              <a:t>in my name,</a:t>
            </a:r>
            <a:r>
              <a:rPr lang="en-US" sz="3100"/>
              <a:t> this I will do, that the Father may be glorified in the Son.</a:t>
            </a:r>
          </a:p>
        </p:txBody>
      </p:sp>
    </p:spTree>
    <p:extLst>
      <p:ext uri="{BB962C8B-B14F-4D97-AF65-F5344CB8AC3E}">
        <p14:creationId xmlns:p14="http://schemas.microsoft.com/office/powerpoint/2010/main" val="917724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12B267-D8C0-A21E-9E58-2830F51FAEEB}"/>
              </a:ext>
            </a:extLst>
          </p:cNvPr>
          <p:cNvSpPr txBox="1"/>
          <p:nvPr/>
        </p:nvSpPr>
        <p:spPr>
          <a:xfrm>
            <a:off x="127000" y="127000"/>
            <a:ext cx="7315200" cy="276999"/>
          </a:xfrm>
          <a:prstGeom prst="rect">
            <a:avLst/>
          </a:prstGeom>
          <a:noFill/>
        </p:spPr>
        <p:txBody>
          <a:bodyPr vert="horz" lIns="0" tIns="0" rIns="0" bIns="0" rtlCol="0">
            <a:spAutoFit/>
          </a:bodyPr>
          <a:lstStyle/>
          <a:p>
            <a:r>
              <a:rPr lang="en-US"/>
              <a:t>Through the authority of Yeshua</a:t>
            </a:r>
          </a:p>
        </p:txBody>
      </p:sp>
      <p:sp>
        <p:nvSpPr>
          <p:cNvPr id="3" name="TextBox 2">
            <a:extLst>
              <a:ext uri="{FF2B5EF4-FFF2-40B4-BE49-F238E27FC236}">
                <a16:creationId xmlns:a16="http://schemas.microsoft.com/office/drawing/2014/main" id="{FEFEACF7-EAF2-DB83-47F0-A2EB01165ACD}"/>
              </a:ext>
            </a:extLst>
          </p:cNvPr>
          <p:cNvSpPr txBox="1"/>
          <p:nvPr/>
        </p:nvSpPr>
        <p:spPr>
          <a:xfrm>
            <a:off x="0" y="762000"/>
            <a:ext cx="12192000" cy="646331"/>
          </a:xfrm>
          <a:prstGeom prst="rect">
            <a:avLst/>
          </a:prstGeom>
          <a:noFill/>
        </p:spPr>
        <p:txBody>
          <a:bodyPr vert="horz" rtlCol="0">
            <a:spAutoFit/>
          </a:bodyPr>
          <a:lstStyle/>
          <a:p>
            <a:pPr algn="ctr"/>
            <a:r>
              <a:rPr lang="en-US" sz="3600"/>
              <a:t>John 17:26</a:t>
            </a:r>
          </a:p>
        </p:txBody>
      </p:sp>
      <p:sp>
        <p:nvSpPr>
          <p:cNvPr id="4" name="TextBox 3">
            <a:extLst>
              <a:ext uri="{FF2B5EF4-FFF2-40B4-BE49-F238E27FC236}">
                <a16:creationId xmlns:a16="http://schemas.microsoft.com/office/drawing/2014/main" id="{70DCF6A5-1627-F2C0-3786-9BB1FD5B4E68}"/>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B0B836B-21EA-8CBF-8FBD-3B82EA40025B}"/>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I made known to them your name,</a:t>
            </a:r>
            <a:r>
              <a:rPr lang="en-US" sz="3100"/>
              <a:t> and I will continue to make it known, that the love with which you have loved me may be in them, and I in them.</a:t>
            </a:r>
          </a:p>
        </p:txBody>
      </p:sp>
    </p:spTree>
    <p:extLst>
      <p:ext uri="{BB962C8B-B14F-4D97-AF65-F5344CB8AC3E}">
        <p14:creationId xmlns:p14="http://schemas.microsoft.com/office/powerpoint/2010/main" val="21890926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077B6-1326-334E-4A67-4B30F3A4ABE9}"/>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Without showiness</a:t>
            </a:r>
          </a:p>
        </p:txBody>
      </p:sp>
      <p:sp>
        <p:nvSpPr>
          <p:cNvPr id="3" name="Subtitle 2">
            <a:extLst>
              <a:ext uri="{FF2B5EF4-FFF2-40B4-BE49-F238E27FC236}">
                <a16:creationId xmlns:a16="http://schemas.microsoft.com/office/drawing/2014/main" id="{4AE353A9-8937-BB72-B299-EF9170AB062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814348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E5D5E1-A229-4D23-8106-F27D1C733DD9}"/>
              </a:ext>
            </a:extLst>
          </p:cNvPr>
          <p:cNvSpPr txBox="1"/>
          <p:nvPr/>
        </p:nvSpPr>
        <p:spPr>
          <a:xfrm>
            <a:off x="127000" y="127000"/>
            <a:ext cx="7315200" cy="276999"/>
          </a:xfrm>
          <a:prstGeom prst="rect">
            <a:avLst/>
          </a:prstGeom>
          <a:noFill/>
        </p:spPr>
        <p:txBody>
          <a:bodyPr vert="horz" lIns="0" tIns="0" rIns="0" bIns="0" rtlCol="0">
            <a:spAutoFit/>
          </a:bodyPr>
          <a:lstStyle/>
          <a:p>
            <a:r>
              <a:rPr lang="en-US"/>
              <a:t>Without showiness</a:t>
            </a:r>
          </a:p>
        </p:txBody>
      </p:sp>
      <p:sp>
        <p:nvSpPr>
          <p:cNvPr id="3" name="TextBox 2">
            <a:extLst>
              <a:ext uri="{FF2B5EF4-FFF2-40B4-BE49-F238E27FC236}">
                <a16:creationId xmlns:a16="http://schemas.microsoft.com/office/drawing/2014/main" id="{D822784C-33DC-DCC0-CA5B-8E32C1113F51}"/>
              </a:ext>
            </a:extLst>
          </p:cNvPr>
          <p:cNvSpPr txBox="1"/>
          <p:nvPr/>
        </p:nvSpPr>
        <p:spPr>
          <a:xfrm>
            <a:off x="0" y="762000"/>
            <a:ext cx="12192000" cy="646331"/>
          </a:xfrm>
          <a:prstGeom prst="rect">
            <a:avLst/>
          </a:prstGeom>
          <a:noFill/>
        </p:spPr>
        <p:txBody>
          <a:bodyPr vert="horz" rtlCol="0">
            <a:spAutoFit/>
          </a:bodyPr>
          <a:lstStyle/>
          <a:p>
            <a:pPr algn="ctr"/>
            <a:r>
              <a:rPr lang="en-US" sz="3600"/>
              <a:t>Matthew 6:5-6</a:t>
            </a:r>
          </a:p>
        </p:txBody>
      </p:sp>
      <p:sp>
        <p:nvSpPr>
          <p:cNvPr id="4" name="TextBox 3">
            <a:extLst>
              <a:ext uri="{FF2B5EF4-FFF2-40B4-BE49-F238E27FC236}">
                <a16:creationId xmlns:a16="http://schemas.microsoft.com/office/drawing/2014/main" id="{42CAED59-763F-D9E4-17A0-4640EA021DA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081030-F12D-C7E0-A3F3-54B3448560CB}"/>
              </a:ext>
            </a:extLst>
          </p:cNvPr>
          <p:cNvSpPr txBox="1"/>
          <p:nvPr/>
        </p:nvSpPr>
        <p:spPr>
          <a:xfrm>
            <a:off x="1016000" y="1905000"/>
            <a:ext cx="10160000" cy="3908762"/>
          </a:xfrm>
          <a:prstGeom prst="rect">
            <a:avLst/>
          </a:prstGeom>
          <a:noFill/>
        </p:spPr>
        <p:txBody>
          <a:bodyPr vert="horz" rtlCol="0">
            <a:spAutoFit/>
          </a:bodyPr>
          <a:lstStyle/>
          <a:p>
            <a:pPr algn="ctr"/>
            <a:r>
              <a:rPr lang="en-US" sz="3100"/>
              <a:t>"When you pray, you are not to be like the hypocrites; for they love to stand and pray in the synagogues and on the street corners </a:t>
            </a:r>
            <a:r>
              <a:rPr lang="en-US" sz="3100" b="1">
                <a:solidFill>
                  <a:srgbClr val="FF0000"/>
                </a:solidFill>
              </a:rPr>
              <a:t>so that they may be seen by men</a:t>
            </a:r>
            <a:r>
              <a:rPr lang="en-US" sz="3100"/>
              <a:t>. Truly I say to you, they have their reward in full. "But you, when you pray, go into your inner room, close your door and </a:t>
            </a:r>
            <a:r>
              <a:rPr lang="en-US" sz="3100" b="1">
                <a:solidFill>
                  <a:srgbClr val="FF0000"/>
                </a:solidFill>
              </a:rPr>
              <a:t>pray to your Father who is in secret</a:t>
            </a:r>
            <a:r>
              <a:rPr lang="en-US" sz="3100"/>
              <a:t>, and your Father who sees what is done </a:t>
            </a:r>
            <a:r>
              <a:rPr lang="en-US" sz="3100" b="1">
                <a:solidFill>
                  <a:srgbClr val="FF0000"/>
                </a:solidFill>
              </a:rPr>
              <a:t>in secret</a:t>
            </a:r>
            <a:r>
              <a:rPr lang="en-US" sz="3100"/>
              <a:t> will reward you.</a:t>
            </a:r>
          </a:p>
        </p:txBody>
      </p:sp>
    </p:spTree>
    <p:extLst>
      <p:ext uri="{BB962C8B-B14F-4D97-AF65-F5344CB8AC3E}">
        <p14:creationId xmlns:p14="http://schemas.microsoft.com/office/powerpoint/2010/main" val="28937347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6E23A-9CD8-6305-3A02-C0DF61D30814}"/>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In the Spirit</a:t>
            </a:r>
          </a:p>
        </p:txBody>
      </p:sp>
      <p:sp>
        <p:nvSpPr>
          <p:cNvPr id="3" name="Subtitle 2">
            <a:extLst>
              <a:ext uri="{FF2B5EF4-FFF2-40B4-BE49-F238E27FC236}">
                <a16:creationId xmlns:a16="http://schemas.microsoft.com/office/drawing/2014/main" id="{7F583CFE-A60A-F191-4192-C8E3F1EDF70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42236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E469BD-6A88-FB1B-8752-E1B0A15D23AF}"/>
              </a:ext>
            </a:extLst>
          </p:cNvPr>
          <p:cNvSpPr txBox="1"/>
          <p:nvPr/>
        </p:nvSpPr>
        <p:spPr>
          <a:xfrm>
            <a:off x="127000" y="127000"/>
            <a:ext cx="7315200" cy="276999"/>
          </a:xfrm>
          <a:prstGeom prst="rect">
            <a:avLst/>
          </a:prstGeom>
          <a:noFill/>
        </p:spPr>
        <p:txBody>
          <a:bodyPr vert="horz" lIns="0" tIns="0" rIns="0" bIns="0" rtlCol="0">
            <a:spAutoFit/>
          </a:bodyPr>
          <a:lstStyle/>
          <a:p>
            <a:r>
              <a:rPr lang="en-US"/>
              <a:t>In the Spirit</a:t>
            </a:r>
          </a:p>
        </p:txBody>
      </p:sp>
      <p:sp>
        <p:nvSpPr>
          <p:cNvPr id="3" name="TextBox 2">
            <a:extLst>
              <a:ext uri="{FF2B5EF4-FFF2-40B4-BE49-F238E27FC236}">
                <a16:creationId xmlns:a16="http://schemas.microsoft.com/office/drawing/2014/main" id="{CF90E99C-7CBC-5061-6677-BEB2C8F7B70E}"/>
              </a:ext>
            </a:extLst>
          </p:cNvPr>
          <p:cNvSpPr txBox="1"/>
          <p:nvPr/>
        </p:nvSpPr>
        <p:spPr>
          <a:xfrm>
            <a:off x="0" y="762000"/>
            <a:ext cx="12192000" cy="646331"/>
          </a:xfrm>
          <a:prstGeom prst="rect">
            <a:avLst/>
          </a:prstGeom>
          <a:noFill/>
        </p:spPr>
        <p:txBody>
          <a:bodyPr vert="horz" rtlCol="0">
            <a:spAutoFit/>
          </a:bodyPr>
          <a:lstStyle/>
          <a:p>
            <a:pPr algn="ctr"/>
            <a:r>
              <a:rPr lang="en-US" sz="3600"/>
              <a:t>Acts 4:31</a:t>
            </a:r>
          </a:p>
        </p:txBody>
      </p:sp>
      <p:sp>
        <p:nvSpPr>
          <p:cNvPr id="4" name="TextBox 3">
            <a:extLst>
              <a:ext uri="{FF2B5EF4-FFF2-40B4-BE49-F238E27FC236}">
                <a16:creationId xmlns:a16="http://schemas.microsoft.com/office/drawing/2014/main" id="{8200ECCC-AFC7-2AA2-9A47-34B59C3381AA}"/>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66C82BD2-FD79-221B-8B97-8325457A161D}"/>
              </a:ext>
            </a:extLst>
          </p:cNvPr>
          <p:cNvSpPr txBox="1"/>
          <p:nvPr/>
        </p:nvSpPr>
        <p:spPr>
          <a:xfrm>
            <a:off x="1016000" y="1905000"/>
            <a:ext cx="10160000" cy="2000548"/>
          </a:xfrm>
          <a:prstGeom prst="rect">
            <a:avLst/>
          </a:prstGeom>
          <a:noFill/>
        </p:spPr>
        <p:txBody>
          <a:bodyPr vert="horz" rtlCol="0">
            <a:spAutoFit/>
          </a:bodyPr>
          <a:lstStyle/>
          <a:p>
            <a:pPr algn="ctr"/>
            <a:r>
              <a:rPr lang="en-US" sz="3100"/>
              <a:t>And when they had prayed, the place in which they were gathered together was shaken, and they were all </a:t>
            </a:r>
            <a:r>
              <a:rPr lang="en-US" sz="3100" b="1">
                <a:solidFill>
                  <a:srgbClr val="FF0000"/>
                </a:solidFill>
              </a:rPr>
              <a:t>filled with the Holy Spirit and continued to speak the word of God</a:t>
            </a:r>
            <a:r>
              <a:rPr lang="en-US" sz="3100"/>
              <a:t> with boldness.</a:t>
            </a:r>
          </a:p>
        </p:txBody>
      </p:sp>
    </p:spTree>
    <p:extLst>
      <p:ext uri="{BB962C8B-B14F-4D97-AF65-F5344CB8AC3E}">
        <p14:creationId xmlns:p14="http://schemas.microsoft.com/office/powerpoint/2010/main" val="13651409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A541BF-E044-B5F6-5FC7-DB4C235AB31F}"/>
              </a:ext>
            </a:extLst>
          </p:cNvPr>
          <p:cNvSpPr txBox="1"/>
          <p:nvPr/>
        </p:nvSpPr>
        <p:spPr>
          <a:xfrm>
            <a:off x="127000" y="127000"/>
            <a:ext cx="7315200" cy="276999"/>
          </a:xfrm>
          <a:prstGeom prst="rect">
            <a:avLst/>
          </a:prstGeom>
          <a:noFill/>
        </p:spPr>
        <p:txBody>
          <a:bodyPr vert="horz" lIns="0" tIns="0" rIns="0" bIns="0" rtlCol="0">
            <a:spAutoFit/>
          </a:bodyPr>
          <a:lstStyle/>
          <a:p>
            <a:r>
              <a:rPr lang="en-US"/>
              <a:t>In the Spirit</a:t>
            </a:r>
          </a:p>
        </p:txBody>
      </p:sp>
      <p:sp>
        <p:nvSpPr>
          <p:cNvPr id="3" name="TextBox 2">
            <a:extLst>
              <a:ext uri="{FF2B5EF4-FFF2-40B4-BE49-F238E27FC236}">
                <a16:creationId xmlns:a16="http://schemas.microsoft.com/office/drawing/2014/main" id="{54E5B110-4151-E5AD-3172-F3913C7557AF}"/>
              </a:ext>
            </a:extLst>
          </p:cNvPr>
          <p:cNvSpPr txBox="1"/>
          <p:nvPr/>
        </p:nvSpPr>
        <p:spPr>
          <a:xfrm>
            <a:off x="0" y="762000"/>
            <a:ext cx="12192000" cy="646331"/>
          </a:xfrm>
          <a:prstGeom prst="rect">
            <a:avLst/>
          </a:prstGeom>
          <a:noFill/>
        </p:spPr>
        <p:txBody>
          <a:bodyPr vert="horz" rtlCol="0">
            <a:spAutoFit/>
          </a:bodyPr>
          <a:lstStyle/>
          <a:p>
            <a:pPr algn="ctr"/>
            <a:r>
              <a:rPr lang="en-US" sz="3600"/>
              <a:t>Ephesians 6:18</a:t>
            </a:r>
          </a:p>
        </p:txBody>
      </p:sp>
      <p:sp>
        <p:nvSpPr>
          <p:cNvPr id="4" name="TextBox 3">
            <a:extLst>
              <a:ext uri="{FF2B5EF4-FFF2-40B4-BE49-F238E27FC236}">
                <a16:creationId xmlns:a16="http://schemas.microsoft.com/office/drawing/2014/main" id="{CB2CD773-7468-CFA6-4112-4C105C29C661}"/>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EA4922E5-8B04-A3B2-D552-4825894684A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Praying at all times in the Spirit</a:t>
            </a:r>
            <a:r>
              <a:rPr lang="en-US" sz="3100"/>
              <a:t>, with all prayer and supplication. To that end, keep alert with all perseverance, making supplication for all the saints.</a:t>
            </a:r>
          </a:p>
        </p:txBody>
      </p:sp>
    </p:spTree>
    <p:extLst>
      <p:ext uri="{BB962C8B-B14F-4D97-AF65-F5344CB8AC3E}">
        <p14:creationId xmlns:p14="http://schemas.microsoft.com/office/powerpoint/2010/main" val="13549876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7CF8C6-1194-FEEB-5329-9673D27AD8D0}"/>
              </a:ext>
            </a:extLst>
          </p:cNvPr>
          <p:cNvSpPr txBox="1"/>
          <p:nvPr/>
        </p:nvSpPr>
        <p:spPr>
          <a:xfrm>
            <a:off x="127000" y="127000"/>
            <a:ext cx="7315200" cy="276999"/>
          </a:xfrm>
          <a:prstGeom prst="rect">
            <a:avLst/>
          </a:prstGeom>
          <a:noFill/>
        </p:spPr>
        <p:txBody>
          <a:bodyPr vert="horz" lIns="0" tIns="0" rIns="0" bIns="0" rtlCol="0">
            <a:spAutoFit/>
          </a:bodyPr>
          <a:lstStyle/>
          <a:p>
            <a:r>
              <a:rPr lang="en-US"/>
              <a:t>In the Spirit</a:t>
            </a:r>
          </a:p>
        </p:txBody>
      </p:sp>
      <p:sp>
        <p:nvSpPr>
          <p:cNvPr id="3" name="TextBox 2">
            <a:extLst>
              <a:ext uri="{FF2B5EF4-FFF2-40B4-BE49-F238E27FC236}">
                <a16:creationId xmlns:a16="http://schemas.microsoft.com/office/drawing/2014/main" id="{6AD17B07-DC49-9751-5A06-69270CC645FD}"/>
              </a:ext>
            </a:extLst>
          </p:cNvPr>
          <p:cNvSpPr txBox="1"/>
          <p:nvPr/>
        </p:nvSpPr>
        <p:spPr>
          <a:xfrm>
            <a:off x="0" y="762000"/>
            <a:ext cx="12192000" cy="646331"/>
          </a:xfrm>
          <a:prstGeom prst="rect">
            <a:avLst/>
          </a:prstGeom>
          <a:noFill/>
        </p:spPr>
        <p:txBody>
          <a:bodyPr vert="horz" rtlCol="0">
            <a:spAutoFit/>
          </a:bodyPr>
          <a:lstStyle/>
          <a:p>
            <a:pPr algn="ctr"/>
            <a:r>
              <a:rPr lang="en-US" sz="3600"/>
              <a:t>Ephesians 6:18</a:t>
            </a:r>
          </a:p>
        </p:txBody>
      </p:sp>
      <p:sp>
        <p:nvSpPr>
          <p:cNvPr id="4" name="TextBox 3">
            <a:extLst>
              <a:ext uri="{FF2B5EF4-FFF2-40B4-BE49-F238E27FC236}">
                <a16:creationId xmlns:a16="http://schemas.microsoft.com/office/drawing/2014/main" id="{459F12F6-1F09-1E44-F202-83DF9C6EB3C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7E070FB-67E7-4169-9702-35F8BA02A1DC}"/>
              </a:ext>
            </a:extLst>
          </p:cNvPr>
          <p:cNvSpPr txBox="1"/>
          <p:nvPr/>
        </p:nvSpPr>
        <p:spPr>
          <a:xfrm>
            <a:off x="1016000" y="1905000"/>
            <a:ext cx="10160000" cy="1523494"/>
          </a:xfrm>
          <a:prstGeom prst="rect">
            <a:avLst/>
          </a:prstGeom>
          <a:noFill/>
        </p:spPr>
        <p:txBody>
          <a:bodyPr vert="horz" rtlCol="0">
            <a:spAutoFit/>
          </a:bodyPr>
          <a:lstStyle/>
          <a:p>
            <a:pPr algn="ctr"/>
            <a:r>
              <a:rPr lang="en-US" sz="3100"/>
              <a:t>With all prayer and petition </a:t>
            </a:r>
            <a:r>
              <a:rPr lang="en-US" sz="3100" b="1">
                <a:solidFill>
                  <a:srgbClr val="FF0000"/>
                </a:solidFill>
              </a:rPr>
              <a:t>pray at all times in the Spirit,</a:t>
            </a:r>
            <a:r>
              <a:rPr lang="en-US" sz="3100"/>
              <a:t> and with this in view, be on the alert with all perseverance and petition for all the saints,</a:t>
            </a:r>
          </a:p>
        </p:txBody>
      </p:sp>
    </p:spTree>
    <p:extLst>
      <p:ext uri="{BB962C8B-B14F-4D97-AF65-F5344CB8AC3E}">
        <p14:creationId xmlns:p14="http://schemas.microsoft.com/office/powerpoint/2010/main" val="12293173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09BCB5-A182-2855-711D-E6B05B685669}"/>
              </a:ext>
            </a:extLst>
          </p:cNvPr>
          <p:cNvSpPr txBox="1"/>
          <p:nvPr/>
        </p:nvSpPr>
        <p:spPr>
          <a:xfrm>
            <a:off x="127000" y="127000"/>
            <a:ext cx="7315200" cy="276999"/>
          </a:xfrm>
          <a:prstGeom prst="rect">
            <a:avLst/>
          </a:prstGeom>
          <a:noFill/>
        </p:spPr>
        <p:txBody>
          <a:bodyPr vert="horz" lIns="0" tIns="0" rIns="0" bIns="0" rtlCol="0">
            <a:spAutoFit/>
          </a:bodyPr>
          <a:lstStyle/>
          <a:p>
            <a:r>
              <a:rPr lang="en-US"/>
              <a:t>In the Spirit</a:t>
            </a:r>
          </a:p>
        </p:txBody>
      </p:sp>
      <p:sp>
        <p:nvSpPr>
          <p:cNvPr id="3" name="TextBox 2">
            <a:extLst>
              <a:ext uri="{FF2B5EF4-FFF2-40B4-BE49-F238E27FC236}">
                <a16:creationId xmlns:a16="http://schemas.microsoft.com/office/drawing/2014/main" id="{08CDE167-4492-E532-EF95-A4E165D00808}"/>
              </a:ext>
            </a:extLst>
          </p:cNvPr>
          <p:cNvSpPr txBox="1"/>
          <p:nvPr/>
        </p:nvSpPr>
        <p:spPr>
          <a:xfrm>
            <a:off x="0" y="762000"/>
            <a:ext cx="12192000" cy="646331"/>
          </a:xfrm>
          <a:prstGeom prst="rect">
            <a:avLst/>
          </a:prstGeom>
          <a:noFill/>
        </p:spPr>
        <p:txBody>
          <a:bodyPr vert="horz" rtlCol="0">
            <a:spAutoFit/>
          </a:bodyPr>
          <a:lstStyle/>
          <a:p>
            <a:pPr algn="ctr"/>
            <a:r>
              <a:rPr lang="en-US" sz="3600"/>
              <a:t>Jude 1:20</a:t>
            </a:r>
          </a:p>
        </p:txBody>
      </p:sp>
      <p:sp>
        <p:nvSpPr>
          <p:cNvPr id="4" name="TextBox 3">
            <a:extLst>
              <a:ext uri="{FF2B5EF4-FFF2-40B4-BE49-F238E27FC236}">
                <a16:creationId xmlns:a16="http://schemas.microsoft.com/office/drawing/2014/main" id="{EADAA5CA-28B1-2928-5760-FE7A8DBDF9A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892F056-DF7F-720A-FB3B-CE8DBAC9ED0C}"/>
              </a:ext>
            </a:extLst>
          </p:cNvPr>
          <p:cNvSpPr txBox="1"/>
          <p:nvPr/>
        </p:nvSpPr>
        <p:spPr>
          <a:xfrm>
            <a:off x="1016000" y="1905000"/>
            <a:ext cx="10160000" cy="1046440"/>
          </a:xfrm>
          <a:prstGeom prst="rect">
            <a:avLst/>
          </a:prstGeom>
          <a:noFill/>
        </p:spPr>
        <p:txBody>
          <a:bodyPr vert="horz" rtlCol="0">
            <a:spAutoFit/>
          </a:bodyPr>
          <a:lstStyle/>
          <a:p>
            <a:pPr algn="ctr"/>
            <a:r>
              <a:rPr lang="en-US" sz="3100"/>
              <a:t>But you, beloved, building yourselves up on your most holy faith, </a:t>
            </a:r>
            <a:r>
              <a:rPr lang="en-US" sz="3100" b="1">
                <a:solidFill>
                  <a:srgbClr val="FF0000"/>
                </a:solidFill>
              </a:rPr>
              <a:t>praying in the Holy Spirit,</a:t>
            </a:r>
          </a:p>
        </p:txBody>
      </p:sp>
    </p:spTree>
    <p:extLst>
      <p:ext uri="{BB962C8B-B14F-4D97-AF65-F5344CB8AC3E}">
        <p14:creationId xmlns:p14="http://schemas.microsoft.com/office/powerpoint/2010/main" val="3635119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F51B47-CA20-C5B9-2053-1D40B26AE81D}"/>
              </a:ext>
            </a:extLst>
          </p:cNvPr>
          <p:cNvSpPr txBox="1"/>
          <p:nvPr/>
        </p:nvSpPr>
        <p:spPr>
          <a:xfrm>
            <a:off x="127000" y="127000"/>
            <a:ext cx="7315200" cy="276999"/>
          </a:xfrm>
          <a:prstGeom prst="rect">
            <a:avLst/>
          </a:prstGeom>
          <a:noFill/>
        </p:spPr>
        <p:txBody>
          <a:bodyPr vert="horz" lIns="0" tIns="0" rIns="0" bIns="0" rtlCol="0">
            <a:spAutoFit/>
          </a:bodyPr>
          <a:lstStyle/>
          <a:p>
            <a:r>
              <a:rPr lang="en-US"/>
              <a:t>In the Spirit</a:t>
            </a:r>
          </a:p>
        </p:txBody>
      </p:sp>
      <p:sp>
        <p:nvSpPr>
          <p:cNvPr id="3" name="TextBox 2">
            <a:extLst>
              <a:ext uri="{FF2B5EF4-FFF2-40B4-BE49-F238E27FC236}">
                <a16:creationId xmlns:a16="http://schemas.microsoft.com/office/drawing/2014/main" id="{05B6E8EE-AE87-2D16-3E87-B65682564B6C}"/>
              </a:ext>
            </a:extLst>
          </p:cNvPr>
          <p:cNvSpPr txBox="1"/>
          <p:nvPr/>
        </p:nvSpPr>
        <p:spPr>
          <a:xfrm>
            <a:off x="0" y="762000"/>
            <a:ext cx="12192000" cy="646331"/>
          </a:xfrm>
          <a:prstGeom prst="rect">
            <a:avLst/>
          </a:prstGeom>
          <a:noFill/>
        </p:spPr>
        <p:txBody>
          <a:bodyPr vert="horz" rtlCol="0">
            <a:spAutoFit/>
          </a:bodyPr>
          <a:lstStyle/>
          <a:p>
            <a:pPr algn="ctr"/>
            <a:r>
              <a:rPr lang="en-US" sz="3600"/>
              <a:t>Luke 3:21-22</a:t>
            </a:r>
          </a:p>
        </p:txBody>
      </p:sp>
      <p:sp>
        <p:nvSpPr>
          <p:cNvPr id="4" name="TextBox 3">
            <a:extLst>
              <a:ext uri="{FF2B5EF4-FFF2-40B4-BE49-F238E27FC236}">
                <a16:creationId xmlns:a16="http://schemas.microsoft.com/office/drawing/2014/main" id="{CB9E99F7-78B1-1353-6720-5F7CE8AA1A4B}"/>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B0E40FF7-9EBA-43C9-4F23-8EDB70CBBCD0}"/>
              </a:ext>
            </a:extLst>
          </p:cNvPr>
          <p:cNvSpPr txBox="1"/>
          <p:nvPr/>
        </p:nvSpPr>
        <p:spPr>
          <a:xfrm>
            <a:off x="1016000" y="1905000"/>
            <a:ext cx="10160000" cy="2954655"/>
          </a:xfrm>
          <a:prstGeom prst="rect">
            <a:avLst/>
          </a:prstGeom>
          <a:noFill/>
        </p:spPr>
        <p:txBody>
          <a:bodyPr vert="horz" rtlCol="0">
            <a:spAutoFit/>
          </a:bodyPr>
          <a:lstStyle/>
          <a:p>
            <a:pPr algn="ctr"/>
            <a:r>
              <a:rPr lang="en-US" sz="3100"/>
              <a:t>Now when all the people were baptized, and when Jesus also had been baptized and </a:t>
            </a:r>
            <a:r>
              <a:rPr lang="en-US" sz="3100" b="1">
                <a:solidFill>
                  <a:srgbClr val="FF0000"/>
                </a:solidFill>
              </a:rPr>
              <a:t>was praying</a:t>
            </a:r>
            <a:r>
              <a:rPr lang="en-US" sz="3100"/>
              <a:t>, the heavens were opened, and </a:t>
            </a:r>
            <a:r>
              <a:rPr lang="en-US" sz="3100" b="1">
                <a:solidFill>
                  <a:srgbClr val="FF0000"/>
                </a:solidFill>
              </a:rPr>
              <a:t>the Holy Spirit descended on him</a:t>
            </a:r>
            <a:r>
              <a:rPr lang="en-US" sz="3100"/>
              <a:t> in bodily form, like a dove; and a voice came from heaven, "You are my beloved Son; with you I am well pleased."</a:t>
            </a:r>
          </a:p>
        </p:txBody>
      </p:sp>
    </p:spTree>
    <p:extLst>
      <p:ext uri="{BB962C8B-B14F-4D97-AF65-F5344CB8AC3E}">
        <p14:creationId xmlns:p14="http://schemas.microsoft.com/office/powerpoint/2010/main" val="33346336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E0C69B-34BE-67C1-18FE-FBE42CA2032A}"/>
              </a:ext>
            </a:extLst>
          </p:cNvPr>
          <p:cNvSpPr txBox="1"/>
          <p:nvPr/>
        </p:nvSpPr>
        <p:spPr>
          <a:xfrm>
            <a:off x="127000" y="127000"/>
            <a:ext cx="7315200" cy="276999"/>
          </a:xfrm>
          <a:prstGeom prst="rect">
            <a:avLst/>
          </a:prstGeom>
          <a:noFill/>
        </p:spPr>
        <p:txBody>
          <a:bodyPr vert="horz" lIns="0" tIns="0" rIns="0" bIns="0" rtlCol="0">
            <a:spAutoFit/>
          </a:bodyPr>
          <a:lstStyle/>
          <a:p>
            <a:r>
              <a:rPr lang="en-US"/>
              <a:t>In the Spirit</a:t>
            </a:r>
          </a:p>
        </p:txBody>
      </p:sp>
      <p:sp>
        <p:nvSpPr>
          <p:cNvPr id="3" name="TextBox 2">
            <a:extLst>
              <a:ext uri="{FF2B5EF4-FFF2-40B4-BE49-F238E27FC236}">
                <a16:creationId xmlns:a16="http://schemas.microsoft.com/office/drawing/2014/main" id="{36F9EF94-571F-87B6-740A-8177B55C313B}"/>
              </a:ext>
            </a:extLst>
          </p:cNvPr>
          <p:cNvSpPr txBox="1"/>
          <p:nvPr/>
        </p:nvSpPr>
        <p:spPr>
          <a:xfrm>
            <a:off x="0" y="762000"/>
            <a:ext cx="12192000" cy="646331"/>
          </a:xfrm>
          <a:prstGeom prst="rect">
            <a:avLst/>
          </a:prstGeom>
          <a:noFill/>
        </p:spPr>
        <p:txBody>
          <a:bodyPr vert="horz" rtlCol="0">
            <a:spAutoFit/>
          </a:bodyPr>
          <a:lstStyle/>
          <a:p>
            <a:pPr algn="ctr"/>
            <a:r>
              <a:rPr lang="en-US" sz="3600"/>
              <a:t>Matthew 26:41</a:t>
            </a:r>
          </a:p>
        </p:txBody>
      </p:sp>
      <p:sp>
        <p:nvSpPr>
          <p:cNvPr id="4" name="TextBox 3">
            <a:extLst>
              <a:ext uri="{FF2B5EF4-FFF2-40B4-BE49-F238E27FC236}">
                <a16:creationId xmlns:a16="http://schemas.microsoft.com/office/drawing/2014/main" id="{892DFA54-44C9-4D7C-D92A-1F0980F00A7E}"/>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D8F3C25E-268D-1D1F-1251-02FBADD7EE40}"/>
              </a:ext>
            </a:extLst>
          </p:cNvPr>
          <p:cNvSpPr txBox="1"/>
          <p:nvPr/>
        </p:nvSpPr>
        <p:spPr>
          <a:xfrm>
            <a:off x="1016000" y="1905000"/>
            <a:ext cx="10160000" cy="1046440"/>
          </a:xfrm>
          <a:prstGeom prst="rect">
            <a:avLst/>
          </a:prstGeom>
          <a:noFill/>
        </p:spPr>
        <p:txBody>
          <a:bodyPr vert="horz" rtlCol="0">
            <a:spAutoFit/>
          </a:bodyPr>
          <a:lstStyle/>
          <a:p>
            <a:pPr algn="ctr"/>
            <a:r>
              <a:rPr lang="en-US" sz="3100"/>
              <a:t>Watch and pray that you may not enter into temptation. </a:t>
            </a:r>
            <a:r>
              <a:rPr lang="en-US" sz="3100" b="1">
                <a:solidFill>
                  <a:srgbClr val="FF0000"/>
                </a:solidFill>
              </a:rPr>
              <a:t>The spirit indeed is willing,</a:t>
            </a:r>
            <a:r>
              <a:rPr lang="en-US" sz="3100"/>
              <a:t> but the flesh is weak.</a:t>
            </a:r>
          </a:p>
        </p:txBody>
      </p:sp>
    </p:spTree>
    <p:extLst>
      <p:ext uri="{BB962C8B-B14F-4D97-AF65-F5344CB8AC3E}">
        <p14:creationId xmlns:p14="http://schemas.microsoft.com/office/powerpoint/2010/main" val="32163540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87AAE-BC5D-BA99-8357-67CEDF7F07A6}"/>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 Thoughtfullness</a:t>
            </a:r>
          </a:p>
        </p:txBody>
      </p:sp>
      <p:sp>
        <p:nvSpPr>
          <p:cNvPr id="3" name="Subtitle 2">
            <a:extLst>
              <a:ext uri="{FF2B5EF4-FFF2-40B4-BE49-F238E27FC236}">
                <a16:creationId xmlns:a16="http://schemas.microsoft.com/office/drawing/2014/main" id="{4BD54351-8137-B8AF-B6D8-64C64383135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229545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F57283-CD18-6D36-9D91-B5A3DDF74F24}"/>
              </a:ext>
            </a:extLst>
          </p:cNvPr>
          <p:cNvSpPr txBox="1"/>
          <p:nvPr/>
        </p:nvSpPr>
        <p:spPr>
          <a:xfrm>
            <a:off x="127000" y="127000"/>
            <a:ext cx="7315200" cy="276999"/>
          </a:xfrm>
          <a:prstGeom prst="rect">
            <a:avLst/>
          </a:prstGeom>
          <a:noFill/>
        </p:spPr>
        <p:txBody>
          <a:bodyPr vert="horz" lIns="0" tIns="0" rIns="0" bIns="0" rtlCol="0">
            <a:spAutoFit/>
          </a:bodyPr>
          <a:lstStyle/>
          <a:p>
            <a:r>
              <a:rPr lang="en-US"/>
              <a:t>With Thoughtfullness</a:t>
            </a:r>
          </a:p>
        </p:txBody>
      </p:sp>
      <p:sp>
        <p:nvSpPr>
          <p:cNvPr id="3" name="TextBox 2">
            <a:extLst>
              <a:ext uri="{FF2B5EF4-FFF2-40B4-BE49-F238E27FC236}">
                <a16:creationId xmlns:a16="http://schemas.microsoft.com/office/drawing/2014/main" id="{8C147E63-3073-1C15-5F05-398052856B33}"/>
              </a:ext>
            </a:extLst>
          </p:cNvPr>
          <p:cNvSpPr txBox="1"/>
          <p:nvPr/>
        </p:nvSpPr>
        <p:spPr>
          <a:xfrm>
            <a:off x="0" y="762000"/>
            <a:ext cx="12192000" cy="646331"/>
          </a:xfrm>
          <a:prstGeom prst="rect">
            <a:avLst/>
          </a:prstGeom>
          <a:noFill/>
        </p:spPr>
        <p:txBody>
          <a:bodyPr vert="horz" rtlCol="0">
            <a:spAutoFit/>
          </a:bodyPr>
          <a:lstStyle/>
          <a:p>
            <a:pPr algn="ctr"/>
            <a:r>
              <a:rPr lang="en-US" sz="3600"/>
              <a:t>Matthew 6:7</a:t>
            </a:r>
          </a:p>
        </p:txBody>
      </p:sp>
      <p:sp>
        <p:nvSpPr>
          <p:cNvPr id="4" name="TextBox 3">
            <a:extLst>
              <a:ext uri="{FF2B5EF4-FFF2-40B4-BE49-F238E27FC236}">
                <a16:creationId xmlns:a16="http://schemas.microsoft.com/office/drawing/2014/main" id="{2AC26405-DDEB-1F83-E7FE-4E732551C7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D6DC19-C125-1201-7767-609D5CB7D7DA}"/>
              </a:ext>
            </a:extLst>
          </p:cNvPr>
          <p:cNvSpPr txBox="1"/>
          <p:nvPr/>
        </p:nvSpPr>
        <p:spPr>
          <a:xfrm>
            <a:off x="1016000" y="1905000"/>
            <a:ext cx="10160000" cy="1523494"/>
          </a:xfrm>
          <a:prstGeom prst="rect">
            <a:avLst/>
          </a:prstGeom>
          <a:noFill/>
        </p:spPr>
        <p:txBody>
          <a:bodyPr vert="horz" rtlCol="0">
            <a:spAutoFit/>
          </a:bodyPr>
          <a:lstStyle/>
          <a:p>
            <a:pPr algn="ctr"/>
            <a:r>
              <a:rPr lang="en-US" sz="3100"/>
              <a:t>"And when you are praying, </a:t>
            </a:r>
            <a:r>
              <a:rPr lang="en-US" sz="3100" b="1">
                <a:solidFill>
                  <a:srgbClr val="FF0000"/>
                </a:solidFill>
              </a:rPr>
              <a:t>do not use meaningless repetition</a:t>
            </a:r>
            <a:r>
              <a:rPr lang="en-US" sz="3100"/>
              <a:t> as the Gentiles do, for they suppose that they will be heard for their many words.</a:t>
            </a:r>
          </a:p>
        </p:txBody>
      </p:sp>
    </p:spTree>
    <p:extLst>
      <p:ext uri="{BB962C8B-B14F-4D97-AF65-F5344CB8AC3E}">
        <p14:creationId xmlns:p14="http://schemas.microsoft.com/office/powerpoint/2010/main" val="102284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E8A82-00F0-63D6-389F-DB6795176345}"/>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Praying Repeatedly</a:t>
            </a:r>
          </a:p>
        </p:txBody>
      </p:sp>
      <p:sp>
        <p:nvSpPr>
          <p:cNvPr id="3" name="Subtitle 2">
            <a:extLst>
              <a:ext uri="{FF2B5EF4-FFF2-40B4-BE49-F238E27FC236}">
                <a16:creationId xmlns:a16="http://schemas.microsoft.com/office/drawing/2014/main" id="{1226432C-9910-6BF8-F00C-BDE0C9A5AD8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32703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96107E-5FC4-5DC7-90FC-F1CC1D4DA6E3}"/>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Repeatedly</a:t>
            </a:r>
          </a:p>
        </p:txBody>
      </p:sp>
      <p:sp>
        <p:nvSpPr>
          <p:cNvPr id="3" name="TextBox 2">
            <a:extLst>
              <a:ext uri="{FF2B5EF4-FFF2-40B4-BE49-F238E27FC236}">
                <a16:creationId xmlns:a16="http://schemas.microsoft.com/office/drawing/2014/main" id="{7D40D52C-C317-F539-DB18-08C8DE3647A7}"/>
              </a:ext>
            </a:extLst>
          </p:cNvPr>
          <p:cNvSpPr txBox="1"/>
          <p:nvPr/>
        </p:nvSpPr>
        <p:spPr>
          <a:xfrm>
            <a:off x="0" y="762000"/>
            <a:ext cx="12192000" cy="646331"/>
          </a:xfrm>
          <a:prstGeom prst="rect">
            <a:avLst/>
          </a:prstGeom>
          <a:noFill/>
        </p:spPr>
        <p:txBody>
          <a:bodyPr vert="horz" rtlCol="0">
            <a:spAutoFit/>
          </a:bodyPr>
          <a:lstStyle/>
          <a:p>
            <a:pPr algn="ctr"/>
            <a:r>
              <a:rPr lang="en-US" sz="3600"/>
              <a:t>Matthew 26:36-46</a:t>
            </a:r>
          </a:p>
        </p:txBody>
      </p:sp>
      <p:sp>
        <p:nvSpPr>
          <p:cNvPr id="4" name="TextBox 3">
            <a:extLst>
              <a:ext uri="{FF2B5EF4-FFF2-40B4-BE49-F238E27FC236}">
                <a16:creationId xmlns:a16="http://schemas.microsoft.com/office/drawing/2014/main" id="{A0E5E829-B304-6194-10D4-53573A93AF4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F13E59-59C4-E925-D00E-725ADE4BDA4A}"/>
              </a:ext>
            </a:extLst>
          </p:cNvPr>
          <p:cNvSpPr txBox="1"/>
          <p:nvPr/>
        </p:nvSpPr>
        <p:spPr>
          <a:xfrm>
            <a:off x="1016000" y="1905000"/>
            <a:ext cx="10160000" cy="4862870"/>
          </a:xfrm>
          <a:prstGeom prst="rect">
            <a:avLst/>
          </a:prstGeom>
          <a:noFill/>
        </p:spPr>
        <p:txBody>
          <a:bodyPr vert="horz" rtlCol="0">
            <a:spAutoFit/>
          </a:bodyPr>
          <a:lstStyle/>
          <a:p>
            <a:pPr algn="ctr"/>
            <a:r>
              <a:rPr lang="en-US" sz="3100"/>
              <a:t>Then Jesus came with them to a place called Gethsemane, and said to His disciples, "Sit here while I go over there and pray." And He took with Him Peter and the two sons of Zebedee, and began to be grieved and distressed. Then He said to them, "My soul is deeply grieved, to the point of death; remain here and keep watch with Me." And He went a little beyond them, and fell on His face and prayed, saying, "My Father, if it is possible, let this cup pass from Me; (Continued...)</a:t>
            </a:r>
          </a:p>
        </p:txBody>
      </p:sp>
    </p:spTree>
    <p:extLst>
      <p:ext uri="{BB962C8B-B14F-4D97-AF65-F5344CB8AC3E}">
        <p14:creationId xmlns:p14="http://schemas.microsoft.com/office/powerpoint/2010/main" val="11059448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8CABC5-4005-D922-EF8E-A9EB1681A2E5}"/>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Repeatedly</a:t>
            </a:r>
          </a:p>
        </p:txBody>
      </p:sp>
      <p:sp>
        <p:nvSpPr>
          <p:cNvPr id="3" name="TextBox 2">
            <a:extLst>
              <a:ext uri="{FF2B5EF4-FFF2-40B4-BE49-F238E27FC236}">
                <a16:creationId xmlns:a16="http://schemas.microsoft.com/office/drawing/2014/main" id="{E4DBDDDA-A28A-918C-DC15-FD891FC7C85B}"/>
              </a:ext>
            </a:extLst>
          </p:cNvPr>
          <p:cNvSpPr txBox="1"/>
          <p:nvPr/>
        </p:nvSpPr>
        <p:spPr>
          <a:xfrm>
            <a:off x="1016000" y="635000"/>
            <a:ext cx="10160000" cy="4862870"/>
          </a:xfrm>
          <a:prstGeom prst="rect">
            <a:avLst/>
          </a:prstGeom>
          <a:noFill/>
        </p:spPr>
        <p:txBody>
          <a:bodyPr vert="horz" rtlCol="0">
            <a:spAutoFit/>
          </a:bodyPr>
          <a:lstStyle/>
          <a:p>
            <a:pPr algn="ctr"/>
            <a:r>
              <a:rPr lang="en-US" sz="3100"/>
              <a:t>yet not as I will, but as You will." And He came to the disciples and found them sleeping, and said to Peter, "So, you men could not keep watch with Me for one hour? "</a:t>
            </a:r>
            <a:r>
              <a:rPr lang="en-US" sz="3100" b="1">
                <a:solidFill>
                  <a:srgbClr val="FF0000"/>
                </a:solidFill>
              </a:rPr>
              <a:t>Keep watching and praying</a:t>
            </a:r>
            <a:r>
              <a:rPr lang="en-US" sz="3100"/>
              <a:t> that you may not enter into temptation; the spirit is willing, but the flesh is weak." He went away again </a:t>
            </a:r>
            <a:r>
              <a:rPr lang="en-US" sz="3100" b="1">
                <a:solidFill>
                  <a:srgbClr val="FF0000"/>
                </a:solidFill>
              </a:rPr>
              <a:t>a second time and prayed</a:t>
            </a:r>
            <a:r>
              <a:rPr lang="en-US" sz="3100"/>
              <a:t>, saying, "My Father, if this cannot pass away unless I drink it, Your will be done." Again He came and found them sleeping, for their eyes were heavy. (Continued...)</a:t>
            </a:r>
          </a:p>
        </p:txBody>
      </p:sp>
    </p:spTree>
    <p:extLst>
      <p:ext uri="{BB962C8B-B14F-4D97-AF65-F5344CB8AC3E}">
        <p14:creationId xmlns:p14="http://schemas.microsoft.com/office/powerpoint/2010/main" val="34360464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355DD9-BA50-8CA1-5CA2-5897D88542E1}"/>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Repeatedly</a:t>
            </a:r>
          </a:p>
        </p:txBody>
      </p:sp>
      <p:sp>
        <p:nvSpPr>
          <p:cNvPr id="3" name="TextBox 2">
            <a:extLst>
              <a:ext uri="{FF2B5EF4-FFF2-40B4-BE49-F238E27FC236}">
                <a16:creationId xmlns:a16="http://schemas.microsoft.com/office/drawing/2014/main" id="{455E60C3-CB2D-6656-80DA-9485C295ADB3}"/>
              </a:ext>
            </a:extLst>
          </p:cNvPr>
          <p:cNvSpPr txBox="1"/>
          <p:nvPr/>
        </p:nvSpPr>
        <p:spPr>
          <a:xfrm>
            <a:off x="1016000" y="635000"/>
            <a:ext cx="10160000" cy="3431709"/>
          </a:xfrm>
          <a:prstGeom prst="rect">
            <a:avLst/>
          </a:prstGeom>
          <a:noFill/>
        </p:spPr>
        <p:txBody>
          <a:bodyPr vert="horz" rtlCol="0">
            <a:spAutoFit/>
          </a:bodyPr>
          <a:lstStyle/>
          <a:p>
            <a:pPr algn="ctr"/>
            <a:r>
              <a:rPr lang="en-US" sz="3100"/>
              <a:t>And He left them again, and went away a</a:t>
            </a:r>
            <a:r>
              <a:rPr lang="en-US" sz="3100" b="1">
                <a:solidFill>
                  <a:srgbClr val="FF0000"/>
                </a:solidFill>
              </a:rPr>
              <a:t>nd prayed a third time</a:t>
            </a:r>
            <a:r>
              <a:rPr lang="en-US" sz="3100"/>
              <a:t>, saying the same thing once more. Then He came to the disciples and said to them, "Are you still sleeping and resting? Behold, the hour is at hand and the Son of Man is being betrayed into the hands of sinners. "Get up, let us be going; behold, the one who betrays Me is at hand!"</a:t>
            </a:r>
          </a:p>
        </p:txBody>
      </p:sp>
    </p:spTree>
    <p:extLst>
      <p:ext uri="{BB962C8B-B14F-4D97-AF65-F5344CB8AC3E}">
        <p14:creationId xmlns:p14="http://schemas.microsoft.com/office/powerpoint/2010/main" val="21053681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B0D01-FC1E-924F-07B9-9B09FBB40F2A}"/>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 forgiveness</a:t>
            </a:r>
          </a:p>
        </p:txBody>
      </p:sp>
      <p:sp>
        <p:nvSpPr>
          <p:cNvPr id="3" name="Subtitle 2">
            <a:extLst>
              <a:ext uri="{FF2B5EF4-FFF2-40B4-BE49-F238E27FC236}">
                <a16:creationId xmlns:a16="http://schemas.microsoft.com/office/drawing/2014/main" id="{1061BDC4-041D-6180-206E-76FE4660D78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826628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DD5574-94B2-BF07-3FB3-E37E257DE615}"/>
              </a:ext>
            </a:extLst>
          </p:cNvPr>
          <p:cNvSpPr txBox="1"/>
          <p:nvPr/>
        </p:nvSpPr>
        <p:spPr>
          <a:xfrm>
            <a:off x="127000" y="127000"/>
            <a:ext cx="7315200" cy="276999"/>
          </a:xfrm>
          <a:prstGeom prst="rect">
            <a:avLst/>
          </a:prstGeom>
          <a:noFill/>
        </p:spPr>
        <p:txBody>
          <a:bodyPr vert="horz" lIns="0" tIns="0" rIns="0" bIns="0" rtlCol="0">
            <a:spAutoFit/>
          </a:bodyPr>
          <a:lstStyle/>
          <a:p>
            <a:r>
              <a:rPr lang="en-US"/>
              <a:t>With forgiveness</a:t>
            </a:r>
          </a:p>
        </p:txBody>
      </p:sp>
      <p:sp>
        <p:nvSpPr>
          <p:cNvPr id="3" name="TextBox 2">
            <a:extLst>
              <a:ext uri="{FF2B5EF4-FFF2-40B4-BE49-F238E27FC236}">
                <a16:creationId xmlns:a16="http://schemas.microsoft.com/office/drawing/2014/main" id="{4524C187-863D-DE52-00F7-7F32479C9FC1}"/>
              </a:ext>
            </a:extLst>
          </p:cNvPr>
          <p:cNvSpPr txBox="1"/>
          <p:nvPr/>
        </p:nvSpPr>
        <p:spPr>
          <a:xfrm>
            <a:off x="0" y="762000"/>
            <a:ext cx="12192000" cy="646331"/>
          </a:xfrm>
          <a:prstGeom prst="rect">
            <a:avLst/>
          </a:prstGeom>
          <a:noFill/>
        </p:spPr>
        <p:txBody>
          <a:bodyPr vert="horz" rtlCol="0">
            <a:spAutoFit/>
          </a:bodyPr>
          <a:lstStyle/>
          <a:p>
            <a:pPr algn="ctr"/>
            <a:r>
              <a:rPr lang="en-US" sz="3600"/>
              <a:t>Mark 11:25</a:t>
            </a:r>
          </a:p>
        </p:txBody>
      </p:sp>
      <p:sp>
        <p:nvSpPr>
          <p:cNvPr id="4" name="TextBox 3">
            <a:extLst>
              <a:ext uri="{FF2B5EF4-FFF2-40B4-BE49-F238E27FC236}">
                <a16:creationId xmlns:a16="http://schemas.microsoft.com/office/drawing/2014/main" id="{B22BEE27-E0EA-EDDE-4DF5-AEFBBA177637}"/>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8E39FB0-ACA4-3E68-9F81-7B75912AABA2}"/>
              </a:ext>
            </a:extLst>
          </p:cNvPr>
          <p:cNvSpPr txBox="1"/>
          <p:nvPr/>
        </p:nvSpPr>
        <p:spPr>
          <a:xfrm>
            <a:off x="1016000" y="1905000"/>
            <a:ext cx="10160000" cy="1523494"/>
          </a:xfrm>
          <a:prstGeom prst="rect">
            <a:avLst/>
          </a:prstGeom>
          <a:noFill/>
        </p:spPr>
        <p:txBody>
          <a:bodyPr vert="horz" rtlCol="0">
            <a:spAutoFit/>
          </a:bodyPr>
          <a:lstStyle/>
          <a:p>
            <a:pPr algn="ctr"/>
            <a:r>
              <a:rPr lang="en-US" sz="3100"/>
              <a:t>And whenever you stand praying, </a:t>
            </a:r>
            <a:r>
              <a:rPr lang="en-US" sz="3100" b="1">
                <a:solidFill>
                  <a:srgbClr val="FF0000"/>
                </a:solidFill>
              </a:rPr>
              <a:t>forgive,</a:t>
            </a:r>
            <a:r>
              <a:rPr lang="en-US" sz="3100"/>
              <a:t> if you have anything against anyone, so that your Father also who is in heaven may forgive you your trespasses.</a:t>
            </a:r>
          </a:p>
        </p:txBody>
      </p:sp>
    </p:spTree>
    <p:extLst>
      <p:ext uri="{BB962C8B-B14F-4D97-AF65-F5344CB8AC3E}">
        <p14:creationId xmlns:p14="http://schemas.microsoft.com/office/powerpoint/2010/main" val="855862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BF82D-EF16-3CD9-C800-EC7EDB7AAE9D}"/>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 a clean state-of-mind</a:t>
            </a:r>
          </a:p>
        </p:txBody>
      </p:sp>
      <p:sp>
        <p:nvSpPr>
          <p:cNvPr id="3" name="Subtitle 2">
            <a:extLst>
              <a:ext uri="{FF2B5EF4-FFF2-40B4-BE49-F238E27FC236}">
                <a16:creationId xmlns:a16="http://schemas.microsoft.com/office/drawing/2014/main" id="{24634E98-F245-68C1-B518-DF2C467D4C0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600443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2DD00D-0021-187D-AB4C-C4EAE4716EAD}"/>
              </a:ext>
            </a:extLst>
          </p:cNvPr>
          <p:cNvSpPr txBox="1"/>
          <p:nvPr/>
        </p:nvSpPr>
        <p:spPr>
          <a:xfrm>
            <a:off x="127000" y="127000"/>
            <a:ext cx="7315200" cy="276999"/>
          </a:xfrm>
          <a:prstGeom prst="rect">
            <a:avLst/>
          </a:prstGeom>
          <a:noFill/>
        </p:spPr>
        <p:txBody>
          <a:bodyPr vert="horz" lIns="0" tIns="0" rIns="0" bIns="0" rtlCol="0">
            <a:spAutoFit/>
          </a:bodyPr>
          <a:lstStyle/>
          <a:p>
            <a:r>
              <a:rPr lang="en-US"/>
              <a:t>With a clean state-of-mind</a:t>
            </a:r>
          </a:p>
        </p:txBody>
      </p:sp>
      <p:sp>
        <p:nvSpPr>
          <p:cNvPr id="3" name="TextBox 2">
            <a:extLst>
              <a:ext uri="{FF2B5EF4-FFF2-40B4-BE49-F238E27FC236}">
                <a16:creationId xmlns:a16="http://schemas.microsoft.com/office/drawing/2014/main" id="{5DF62497-18CF-A61B-33A4-0302E763C8F6}"/>
              </a:ext>
            </a:extLst>
          </p:cNvPr>
          <p:cNvSpPr txBox="1"/>
          <p:nvPr/>
        </p:nvSpPr>
        <p:spPr>
          <a:xfrm>
            <a:off x="0" y="762000"/>
            <a:ext cx="12192000" cy="646331"/>
          </a:xfrm>
          <a:prstGeom prst="rect">
            <a:avLst/>
          </a:prstGeom>
          <a:noFill/>
        </p:spPr>
        <p:txBody>
          <a:bodyPr vert="horz" rtlCol="0">
            <a:spAutoFit/>
          </a:bodyPr>
          <a:lstStyle/>
          <a:p>
            <a:pPr algn="ctr"/>
            <a:r>
              <a:rPr lang="en-US" sz="3600"/>
              <a:t>First Peter 4:7</a:t>
            </a:r>
          </a:p>
        </p:txBody>
      </p:sp>
      <p:sp>
        <p:nvSpPr>
          <p:cNvPr id="4" name="TextBox 3">
            <a:extLst>
              <a:ext uri="{FF2B5EF4-FFF2-40B4-BE49-F238E27FC236}">
                <a16:creationId xmlns:a16="http://schemas.microsoft.com/office/drawing/2014/main" id="{2C63CBFB-B7D5-1CF6-8441-AF1950A2442F}"/>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A021B457-5209-0885-2662-BD7594A917E5}"/>
              </a:ext>
            </a:extLst>
          </p:cNvPr>
          <p:cNvSpPr txBox="1"/>
          <p:nvPr/>
        </p:nvSpPr>
        <p:spPr>
          <a:xfrm>
            <a:off x="1016000" y="1905000"/>
            <a:ext cx="10160000" cy="1523494"/>
          </a:xfrm>
          <a:prstGeom prst="rect">
            <a:avLst/>
          </a:prstGeom>
          <a:noFill/>
        </p:spPr>
        <p:txBody>
          <a:bodyPr vert="horz" rtlCol="0">
            <a:spAutoFit/>
          </a:bodyPr>
          <a:lstStyle/>
          <a:p>
            <a:pPr algn="ctr"/>
            <a:r>
              <a:rPr lang="en-US" sz="3100"/>
              <a:t>The end of all things is at hand; therefore be self-controlled and </a:t>
            </a:r>
            <a:r>
              <a:rPr lang="en-US" sz="3100" b="1">
                <a:solidFill>
                  <a:srgbClr val="FF0000"/>
                </a:solidFill>
              </a:rPr>
              <a:t>sober-minded for the sake of your prayers.</a:t>
            </a:r>
          </a:p>
        </p:txBody>
      </p:sp>
    </p:spTree>
    <p:extLst>
      <p:ext uri="{BB962C8B-B14F-4D97-AF65-F5344CB8AC3E}">
        <p14:creationId xmlns:p14="http://schemas.microsoft.com/office/powerpoint/2010/main" val="26530786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7BFFF5-EFC1-2F13-A117-4D19ACB8CDD9}"/>
              </a:ext>
            </a:extLst>
          </p:cNvPr>
          <p:cNvSpPr txBox="1"/>
          <p:nvPr/>
        </p:nvSpPr>
        <p:spPr>
          <a:xfrm>
            <a:off x="127000" y="127000"/>
            <a:ext cx="7315200" cy="276999"/>
          </a:xfrm>
          <a:prstGeom prst="rect">
            <a:avLst/>
          </a:prstGeom>
          <a:noFill/>
        </p:spPr>
        <p:txBody>
          <a:bodyPr vert="horz" lIns="0" tIns="0" rIns="0" bIns="0" rtlCol="0">
            <a:spAutoFit/>
          </a:bodyPr>
          <a:lstStyle/>
          <a:p>
            <a:r>
              <a:rPr lang="en-US"/>
              <a:t>With a clean state-of-mind</a:t>
            </a:r>
          </a:p>
        </p:txBody>
      </p:sp>
      <p:sp>
        <p:nvSpPr>
          <p:cNvPr id="3" name="TextBox 2">
            <a:extLst>
              <a:ext uri="{FF2B5EF4-FFF2-40B4-BE49-F238E27FC236}">
                <a16:creationId xmlns:a16="http://schemas.microsoft.com/office/drawing/2014/main" id="{A2999C27-50BE-A498-C39F-A03BC27866B0}"/>
              </a:ext>
            </a:extLst>
          </p:cNvPr>
          <p:cNvSpPr txBox="1"/>
          <p:nvPr/>
        </p:nvSpPr>
        <p:spPr>
          <a:xfrm>
            <a:off x="0" y="762000"/>
            <a:ext cx="12192000" cy="646331"/>
          </a:xfrm>
          <a:prstGeom prst="rect">
            <a:avLst/>
          </a:prstGeom>
          <a:noFill/>
        </p:spPr>
        <p:txBody>
          <a:bodyPr vert="horz" rtlCol="0">
            <a:spAutoFit/>
          </a:bodyPr>
          <a:lstStyle/>
          <a:p>
            <a:pPr algn="ctr"/>
            <a:r>
              <a:rPr lang="en-US" sz="3600"/>
              <a:t>Psalm 19:14</a:t>
            </a:r>
          </a:p>
        </p:txBody>
      </p:sp>
      <p:sp>
        <p:nvSpPr>
          <p:cNvPr id="4" name="TextBox 3">
            <a:extLst>
              <a:ext uri="{FF2B5EF4-FFF2-40B4-BE49-F238E27FC236}">
                <a16:creationId xmlns:a16="http://schemas.microsoft.com/office/drawing/2014/main" id="{005CE48A-39CF-9612-C2D6-E043E7BC350B}"/>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892D395F-EE3B-3E89-AB71-421DDAFCBDF0}"/>
              </a:ext>
            </a:extLst>
          </p:cNvPr>
          <p:cNvSpPr txBox="1"/>
          <p:nvPr/>
        </p:nvSpPr>
        <p:spPr>
          <a:xfrm>
            <a:off x="1016000" y="1905000"/>
            <a:ext cx="10160000" cy="1523494"/>
          </a:xfrm>
          <a:prstGeom prst="rect">
            <a:avLst/>
          </a:prstGeom>
          <a:noFill/>
        </p:spPr>
        <p:txBody>
          <a:bodyPr vert="horz" rtlCol="0">
            <a:spAutoFit/>
          </a:bodyPr>
          <a:lstStyle/>
          <a:p>
            <a:pPr algn="ctr"/>
            <a:r>
              <a:rPr lang="en-US" sz="3100"/>
              <a:t>Let the words of my mouth and </a:t>
            </a:r>
            <a:r>
              <a:rPr lang="en-US" sz="3100" b="1">
                <a:solidFill>
                  <a:srgbClr val="FF0000"/>
                </a:solidFill>
              </a:rPr>
              <a:t>the meditation of my heart be acceptable</a:t>
            </a:r>
            <a:r>
              <a:rPr lang="en-US" sz="3100"/>
              <a:t> in your sight, O Lord, my rock and my redeemer.</a:t>
            </a:r>
          </a:p>
        </p:txBody>
      </p:sp>
    </p:spTree>
    <p:extLst>
      <p:ext uri="{BB962C8B-B14F-4D97-AF65-F5344CB8AC3E}">
        <p14:creationId xmlns:p14="http://schemas.microsoft.com/office/powerpoint/2010/main" val="35707846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99A7CA-1A72-E82D-0C8F-F96A142DC877}"/>
              </a:ext>
            </a:extLst>
          </p:cNvPr>
          <p:cNvSpPr txBox="1"/>
          <p:nvPr/>
        </p:nvSpPr>
        <p:spPr>
          <a:xfrm>
            <a:off x="127000" y="127000"/>
            <a:ext cx="7315200" cy="276999"/>
          </a:xfrm>
          <a:prstGeom prst="rect">
            <a:avLst/>
          </a:prstGeom>
          <a:noFill/>
        </p:spPr>
        <p:txBody>
          <a:bodyPr vert="horz" lIns="0" tIns="0" rIns="0" bIns="0" rtlCol="0">
            <a:spAutoFit/>
          </a:bodyPr>
          <a:lstStyle/>
          <a:p>
            <a:r>
              <a:rPr lang="en-US"/>
              <a:t>With a clean state-of-mind</a:t>
            </a:r>
          </a:p>
        </p:txBody>
      </p:sp>
      <p:sp>
        <p:nvSpPr>
          <p:cNvPr id="3" name="TextBox 2">
            <a:extLst>
              <a:ext uri="{FF2B5EF4-FFF2-40B4-BE49-F238E27FC236}">
                <a16:creationId xmlns:a16="http://schemas.microsoft.com/office/drawing/2014/main" id="{0282BC23-E216-D146-2DF8-159A04E4FE7D}"/>
              </a:ext>
            </a:extLst>
          </p:cNvPr>
          <p:cNvSpPr txBox="1"/>
          <p:nvPr/>
        </p:nvSpPr>
        <p:spPr>
          <a:xfrm>
            <a:off x="0" y="762000"/>
            <a:ext cx="12192000" cy="646331"/>
          </a:xfrm>
          <a:prstGeom prst="rect">
            <a:avLst/>
          </a:prstGeom>
          <a:noFill/>
        </p:spPr>
        <p:txBody>
          <a:bodyPr vert="horz" rtlCol="0">
            <a:spAutoFit/>
          </a:bodyPr>
          <a:lstStyle/>
          <a:p>
            <a:pPr algn="ctr"/>
            <a:r>
              <a:rPr lang="en-US" sz="3600"/>
              <a:t>Testament of Joseph 10:1</a:t>
            </a:r>
          </a:p>
        </p:txBody>
      </p:sp>
      <p:sp>
        <p:nvSpPr>
          <p:cNvPr id="4" name="TextBox 3">
            <a:extLst>
              <a:ext uri="{FF2B5EF4-FFF2-40B4-BE49-F238E27FC236}">
                <a16:creationId xmlns:a16="http://schemas.microsoft.com/office/drawing/2014/main" id="{B09BAC51-07B8-8669-9448-EB100024CE70}"/>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6AED9CA4-8E8D-D0AB-E712-6EC26172DE0A}"/>
              </a:ext>
            </a:extLst>
          </p:cNvPr>
          <p:cNvSpPr txBox="1"/>
          <p:nvPr/>
        </p:nvSpPr>
        <p:spPr>
          <a:xfrm>
            <a:off x="1016000" y="1905000"/>
            <a:ext cx="10160000" cy="2477601"/>
          </a:xfrm>
          <a:prstGeom prst="rect">
            <a:avLst/>
          </a:prstGeom>
          <a:noFill/>
        </p:spPr>
        <p:txBody>
          <a:bodyPr vert="horz" rtlCol="0">
            <a:spAutoFit/>
          </a:bodyPr>
          <a:lstStyle/>
          <a:p>
            <a:pPr algn="ctr"/>
            <a:r>
              <a:rPr lang="en-US" sz="3100"/>
              <a:t>You see, my children, how great things come through patience with prayer and fasting. If you </a:t>
            </a:r>
            <a:r>
              <a:rPr lang="en-US" sz="3100" b="1">
                <a:solidFill>
                  <a:srgbClr val="FF0000"/>
                </a:solidFill>
              </a:rPr>
              <a:t>therefore practice sobriety</a:t>
            </a:r>
            <a:r>
              <a:rPr lang="en-US" sz="3100"/>
              <a:t> and purity in patience and humility of heart, the Lord will dwell among you because </a:t>
            </a:r>
            <a:r>
              <a:rPr lang="en-US" sz="3100" b="1">
                <a:solidFill>
                  <a:srgbClr val="FF0000"/>
                </a:solidFill>
              </a:rPr>
              <a:t>He loves sobriety.</a:t>
            </a:r>
          </a:p>
        </p:txBody>
      </p:sp>
    </p:spTree>
    <p:extLst>
      <p:ext uri="{BB962C8B-B14F-4D97-AF65-F5344CB8AC3E}">
        <p14:creationId xmlns:p14="http://schemas.microsoft.com/office/powerpoint/2010/main" val="16702225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0D177E-1BCA-8431-C034-78A57E0572F5}"/>
              </a:ext>
            </a:extLst>
          </p:cNvPr>
          <p:cNvSpPr txBox="1"/>
          <p:nvPr/>
        </p:nvSpPr>
        <p:spPr>
          <a:xfrm>
            <a:off x="127000" y="127000"/>
            <a:ext cx="7315200" cy="276999"/>
          </a:xfrm>
          <a:prstGeom prst="rect">
            <a:avLst/>
          </a:prstGeom>
          <a:noFill/>
        </p:spPr>
        <p:txBody>
          <a:bodyPr vert="horz" lIns="0" tIns="0" rIns="0" bIns="0" rtlCol="0">
            <a:spAutoFit/>
          </a:bodyPr>
          <a:lstStyle/>
          <a:p>
            <a:r>
              <a:rPr lang="en-US"/>
              <a:t>With a clean state-of-mind</a:t>
            </a:r>
          </a:p>
        </p:txBody>
      </p:sp>
      <p:sp>
        <p:nvSpPr>
          <p:cNvPr id="3" name="TextBox 2">
            <a:extLst>
              <a:ext uri="{FF2B5EF4-FFF2-40B4-BE49-F238E27FC236}">
                <a16:creationId xmlns:a16="http://schemas.microsoft.com/office/drawing/2014/main" id="{DA789A58-6FE3-7BBE-E9EB-C3F90E304168}"/>
              </a:ext>
            </a:extLst>
          </p:cNvPr>
          <p:cNvSpPr txBox="1"/>
          <p:nvPr/>
        </p:nvSpPr>
        <p:spPr>
          <a:xfrm>
            <a:off x="0" y="762000"/>
            <a:ext cx="12192000" cy="646331"/>
          </a:xfrm>
          <a:prstGeom prst="rect">
            <a:avLst/>
          </a:prstGeom>
          <a:noFill/>
        </p:spPr>
        <p:txBody>
          <a:bodyPr vert="horz" rtlCol="0">
            <a:spAutoFit/>
          </a:bodyPr>
          <a:lstStyle/>
          <a:p>
            <a:pPr algn="ctr"/>
            <a:r>
              <a:rPr lang="en-US" sz="3600"/>
              <a:t>Hebrews 13:18-19</a:t>
            </a:r>
          </a:p>
        </p:txBody>
      </p:sp>
      <p:sp>
        <p:nvSpPr>
          <p:cNvPr id="4" name="TextBox 3">
            <a:extLst>
              <a:ext uri="{FF2B5EF4-FFF2-40B4-BE49-F238E27FC236}">
                <a16:creationId xmlns:a16="http://schemas.microsoft.com/office/drawing/2014/main" id="{BE1E8978-23AB-BDAF-39F3-0906AD9F0F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3AE5D7-A811-4A33-7FC7-8EC5D74EC1D7}"/>
              </a:ext>
            </a:extLst>
          </p:cNvPr>
          <p:cNvSpPr txBox="1"/>
          <p:nvPr/>
        </p:nvSpPr>
        <p:spPr>
          <a:xfrm>
            <a:off x="1016000" y="1905000"/>
            <a:ext cx="10160000" cy="2000548"/>
          </a:xfrm>
          <a:prstGeom prst="rect">
            <a:avLst/>
          </a:prstGeom>
          <a:noFill/>
        </p:spPr>
        <p:txBody>
          <a:bodyPr vert="horz" rtlCol="0">
            <a:spAutoFit/>
          </a:bodyPr>
          <a:lstStyle/>
          <a:p>
            <a:pPr algn="ctr"/>
            <a:r>
              <a:rPr lang="en-US" sz="3100"/>
              <a:t>Pray for us, </a:t>
            </a:r>
            <a:r>
              <a:rPr lang="en-US" sz="3100" b="1">
                <a:solidFill>
                  <a:srgbClr val="FF0000"/>
                </a:solidFill>
              </a:rPr>
              <a:t>for we are sure that we have a good conscience</a:t>
            </a:r>
            <a:r>
              <a:rPr lang="en-US" sz="3100"/>
              <a:t>, desiring to conduct ourselves honorably in all things. And I urge you all the more to do this, so that I may be restored to you the sooner.</a:t>
            </a:r>
          </a:p>
        </p:txBody>
      </p:sp>
    </p:spTree>
    <p:extLst>
      <p:ext uri="{BB962C8B-B14F-4D97-AF65-F5344CB8AC3E}">
        <p14:creationId xmlns:p14="http://schemas.microsoft.com/office/powerpoint/2010/main" val="23356181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BA08BC-8BBB-9B80-EC88-D73595755683}"/>
              </a:ext>
            </a:extLst>
          </p:cNvPr>
          <p:cNvSpPr txBox="1"/>
          <p:nvPr/>
        </p:nvSpPr>
        <p:spPr>
          <a:xfrm>
            <a:off x="127000" y="127000"/>
            <a:ext cx="7315200" cy="276999"/>
          </a:xfrm>
          <a:prstGeom prst="rect">
            <a:avLst/>
          </a:prstGeom>
          <a:noFill/>
        </p:spPr>
        <p:txBody>
          <a:bodyPr vert="horz" lIns="0" tIns="0" rIns="0" bIns="0" rtlCol="0">
            <a:spAutoFit/>
          </a:bodyPr>
          <a:lstStyle/>
          <a:p>
            <a:r>
              <a:rPr lang="en-US"/>
              <a:t>With a clean state-of-mind</a:t>
            </a:r>
          </a:p>
        </p:txBody>
      </p:sp>
      <p:sp>
        <p:nvSpPr>
          <p:cNvPr id="3" name="TextBox 2">
            <a:extLst>
              <a:ext uri="{FF2B5EF4-FFF2-40B4-BE49-F238E27FC236}">
                <a16:creationId xmlns:a16="http://schemas.microsoft.com/office/drawing/2014/main" id="{AD1B5F3D-2C80-A237-258C-8FC1EA3B2C06}"/>
              </a:ext>
            </a:extLst>
          </p:cNvPr>
          <p:cNvSpPr txBox="1"/>
          <p:nvPr/>
        </p:nvSpPr>
        <p:spPr>
          <a:xfrm>
            <a:off x="0" y="762000"/>
            <a:ext cx="12192000" cy="646331"/>
          </a:xfrm>
          <a:prstGeom prst="rect">
            <a:avLst/>
          </a:prstGeom>
          <a:noFill/>
        </p:spPr>
        <p:txBody>
          <a:bodyPr vert="horz" rtlCol="0">
            <a:spAutoFit/>
          </a:bodyPr>
          <a:lstStyle/>
          <a:p>
            <a:pPr algn="ctr"/>
            <a:r>
              <a:rPr lang="en-US" sz="3600"/>
              <a:t>Matthew 6:22-23</a:t>
            </a:r>
          </a:p>
        </p:txBody>
      </p:sp>
      <p:sp>
        <p:nvSpPr>
          <p:cNvPr id="4" name="TextBox 3">
            <a:extLst>
              <a:ext uri="{FF2B5EF4-FFF2-40B4-BE49-F238E27FC236}">
                <a16:creationId xmlns:a16="http://schemas.microsoft.com/office/drawing/2014/main" id="{32C1E284-D9BA-F1F7-B58C-1DFB80FBCB9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B7DAE77-F453-6F90-1221-5AD98404E34C}"/>
              </a:ext>
            </a:extLst>
          </p:cNvPr>
          <p:cNvSpPr txBox="1"/>
          <p:nvPr/>
        </p:nvSpPr>
        <p:spPr>
          <a:xfrm>
            <a:off x="1016000" y="1905000"/>
            <a:ext cx="10160000" cy="2477601"/>
          </a:xfrm>
          <a:prstGeom prst="rect">
            <a:avLst/>
          </a:prstGeom>
          <a:noFill/>
        </p:spPr>
        <p:txBody>
          <a:bodyPr vert="horz" rtlCol="0">
            <a:spAutoFit/>
          </a:bodyPr>
          <a:lstStyle/>
          <a:p>
            <a:pPr algn="ctr"/>
            <a:r>
              <a:rPr lang="en-US" sz="3100"/>
              <a:t>"The eye is the lamp of the body; so then </a:t>
            </a:r>
            <a:r>
              <a:rPr lang="en-US" sz="3100" b="1">
                <a:solidFill>
                  <a:srgbClr val="FF0000"/>
                </a:solidFill>
              </a:rPr>
              <a:t>if your eye is clear, your whole body will be full of light.</a:t>
            </a:r>
            <a:r>
              <a:rPr lang="en-US" sz="3100"/>
              <a:t> "But if your eye is bad, your whole body will be full of darkness. If then the light that is in you is darkness, how great is the darkness!</a:t>
            </a:r>
          </a:p>
        </p:txBody>
      </p:sp>
    </p:spTree>
    <p:extLst>
      <p:ext uri="{BB962C8B-B14F-4D97-AF65-F5344CB8AC3E}">
        <p14:creationId xmlns:p14="http://schemas.microsoft.com/office/powerpoint/2010/main" val="8667122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68BA2-DCC2-FEDF-547F-67C6DB53A4C0}"/>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 Praises</a:t>
            </a:r>
          </a:p>
        </p:txBody>
      </p:sp>
      <p:sp>
        <p:nvSpPr>
          <p:cNvPr id="3" name="Subtitle 2">
            <a:extLst>
              <a:ext uri="{FF2B5EF4-FFF2-40B4-BE49-F238E27FC236}">
                <a16:creationId xmlns:a16="http://schemas.microsoft.com/office/drawing/2014/main" id="{934A9EFC-D7BC-AB7B-A7E9-732500918C3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079592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F6F852-F48B-EE03-2978-5E871389017F}"/>
              </a:ext>
            </a:extLst>
          </p:cNvPr>
          <p:cNvSpPr txBox="1"/>
          <p:nvPr/>
        </p:nvSpPr>
        <p:spPr>
          <a:xfrm>
            <a:off x="127000" y="127000"/>
            <a:ext cx="7315200" cy="276999"/>
          </a:xfrm>
          <a:prstGeom prst="rect">
            <a:avLst/>
          </a:prstGeom>
          <a:noFill/>
        </p:spPr>
        <p:txBody>
          <a:bodyPr vert="horz" lIns="0" tIns="0" rIns="0" bIns="0" rtlCol="0">
            <a:spAutoFit/>
          </a:bodyPr>
          <a:lstStyle/>
          <a:p>
            <a:r>
              <a:rPr lang="en-US"/>
              <a:t>With Praises</a:t>
            </a:r>
          </a:p>
        </p:txBody>
      </p:sp>
      <p:sp>
        <p:nvSpPr>
          <p:cNvPr id="3" name="TextBox 2">
            <a:extLst>
              <a:ext uri="{FF2B5EF4-FFF2-40B4-BE49-F238E27FC236}">
                <a16:creationId xmlns:a16="http://schemas.microsoft.com/office/drawing/2014/main" id="{9E7D8E15-6CF9-727C-22BB-7E5B4DC35555}"/>
              </a:ext>
            </a:extLst>
          </p:cNvPr>
          <p:cNvSpPr txBox="1"/>
          <p:nvPr/>
        </p:nvSpPr>
        <p:spPr>
          <a:xfrm>
            <a:off x="0" y="762000"/>
            <a:ext cx="12192000" cy="646331"/>
          </a:xfrm>
          <a:prstGeom prst="rect">
            <a:avLst/>
          </a:prstGeom>
          <a:noFill/>
        </p:spPr>
        <p:txBody>
          <a:bodyPr vert="horz" rtlCol="0">
            <a:spAutoFit/>
          </a:bodyPr>
          <a:lstStyle/>
          <a:p>
            <a:pPr algn="ctr"/>
            <a:r>
              <a:rPr lang="en-US" sz="3600"/>
              <a:t>Psalm 42:8</a:t>
            </a:r>
          </a:p>
        </p:txBody>
      </p:sp>
      <p:sp>
        <p:nvSpPr>
          <p:cNvPr id="4" name="TextBox 3">
            <a:extLst>
              <a:ext uri="{FF2B5EF4-FFF2-40B4-BE49-F238E27FC236}">
                <a16:creationId xmlns:a16="http://schemas.microsoft.com/office/drawing/2014/main" id="{DBDD1F76-6F2C-5B14-302A-9575C576170B}"/>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9AF0A229-8BE3-B19F-DA4D-07643C73C632}"/>
              </a:ext>
            </a:extLst>
          </p:cNvPr>
          <p:cNvSpPr txBox="1"/>
          <p:nvPr/>
        </p:nvSpPr>
        <p:spPr>
          <a:xfrm>
            <a:off x="1016000" y="1905000"/>
            <a:ext cx="10160000" cy="1523494"/>
          </a:xfrm>
          <a:prstGeom prst="rect">
            <a:avLst/>
          </a:prstGeom>
          <a:noFill/>
        </p:spPr>
        <p:txBody>
          <a:bodyPr vert="horz" rtlCol="0">
            <a:spAutoFit/>
          </a:bodyPr>
          <a:lstStyle/>
          <a:p>
            <a:pPr algn="ctr"/>
            <a:r>
              <a:rPr lang="en-US" sz="3100"/>
              <a:t>By day the Lord commands his steadfast love, and </a:t>
            </a:r>
            <a:r>
              <a:rPr lang="en-US" sz="3100" b="1">
                <a:solidFill>
                  <a:srgbClr val="FF0000"/>
                </a:solidFill>
              </a:rPr>
              <a:t>at night his song is with me,</a:t>
            </a:r>
            <a:r>
              <a:rPr lang="en-US" sz="3100"/>
              <a:t> a prayer to the God of my life.</a:t>
            </a:r>
          </a:p>
        </p:txBody>
      </p:sp>
    </p:spTree>
    <p:extLst>
      <p:ext uri="{BB962C8B-B14F-4D97-AF65-F5344CB8AC3E}">
        <p14:creationId xmlns:p14="http://schemas.microsoft.com/office/powerpoint/2010/main" val="3838893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972ED-AC82-DAD8-F08C-F3DA5DC189BF}"/>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With humbleness</a:t>
            </a:r>
          </a:p>
        </p:txBody>
      </p:sp>
      <p:sp>
        <p:nvSpPr>
          <p:cNvPr id="3" name="Subtitle 2">
            <a:extLst>
              <a:ext uri="{FF2B5EF4-FFF2-40B4-BE49-F238E27FC236}">
                <a16:creationId xmlns:a16="http://schemas.microsoft.com/office/drawing/2014/main" id="{AAA492F0-611B-0B8A-86CF-1A9B1A03431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449973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4ABCCF-B682-B188-1674-82155D0927A5}"/>
              </a:ext>
            </a:extLst>
          </p:cNvPr>
          <p:cNvSpPr txBox="1"/>
          <p:nvPr/>
        </p:nvSpPr>
        <p:spPr>
          <a:xfrm>
            <a:off x="127000" y="127000"/>
            <a:ext cx="7315200" cy="276999"/>
          </a:xfrm>
          <a:prstGeom prst="rect">
            <a:avLst/>
          </a:prstGeom>
          <a:noFill/>
        </p:spPr>
        <p:txBody>
          <a:bodyPr vert="horz" lIns="0" tIns="0" rIns="0" bIns="0" rtlCol="0">
            <a:spAutoFit/>
          </a:bodyPr>
          <a:lstStyle/>
          <a:p>
            <a:r>
              <a:rPr lang="en-US"/>
              <a:t>With humbleness</a:t>
            </a:r>
          </a:p>
        </p:txBody>
      </p:sp>
      <p:sp>
        <p:nvSpPr>
          <p:cNvPr id="3" name="TextBox 2">
            <a:extLst>
              <a:ext uri="{FF2B5EF4-FFF2-40B4-BE49-F238E27FC236}">
                <a16:creationId xmlns:a16="http://schemas.microsoft.com/office/drawing/2014/main" id="{9ADCC42E-5A87-66E0-5B21-677E772BBE1F}"/>
              </a:ext>
            </a:extLst>
          </p:cNvPr>
          <p:cNvSpPr txBox="1"/>
          <p:nvPr/>
        </p:nvSpPr>
        <p:spPr>
          <a:xfrm>
            <a:off x="0" y="762000"/>
            <a:ext cx="12192000" cy="646331"/>
          </a:xfrm>
          <a:prstGeom prst="rect">
            <a:avLst/>
          </a:prstGeom>
          <a:noFill/>
        </p:spPr>
        <p:txBody>
          <a:bodyPr vert="horz" rtlCol="0">
            <a:spAutoFit/>
          </a:bodyPr>
          <a:lstStyle/>
          <a:p>
            <a:pPr algn="ctr"/>
            <a:r>
              <a:rPr lang="en-US" sz="3600"/>
              <a:t>Daniel 10:12</a:t>
            </a:r>
          </a:p>
        </p:txBody>
      </p:sp>
      <p:sp>
        <p:nvSpPr>
          <p:cNvPr id="4" name="TextBox 3">
            <a:extLst>
              <a:ext uri="{FF2B5EF4-FFF2-40B4-BE49-F238E27FC236}">
                <a16:creationId xmlns:a16="http://schemas.microsoft.com/office/drawing/2014/main" id="{84FC764D-C25D-6BC4-E094-51DF33BD47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86A6D7-D9D6-1220-61DD-99C3A1F1D41B}"/>
              </a:ext>
            </a:extLst>
          </p:cNvPr>
          <p:cNvSpPr txBox="1"/>
          <p:nvPr/>
        </p:nvSpPr>
        <p:spPr>
          <a:xfrm>
            <a:off x="1016000" y="1905000"/>
            <a:ext cx="10160000" cy="2477601"/>
          </a:xfrm>
          <a:prstGeom prst="rect">
            <a:avLst/>
          </a:prstGeom>
          <a:noFill/>
        </p:spPr>
        <p:txBody>
          <a:bodyPr vert="horz" rtlCol="0">
            <a:spAutoFit/>
          </a:bodyPr>
          <a:lstStyle/>
          <a:p>
            <a:pPr algn="ctr"/>
            <a:r>
              <a:rPr lang="en-US" sz="3100"/>
              <a:t>Then he said to me, "Do not be afraid, Daniel, for from the first day that you set your heart on understanding this and on </a:t>
            </a:r>
            <a:r>
              <a:rPr lang="en-US" sz="3100" b="1">
                <a:solidFill>
                  <a:srgbClr val="FF0000"/>
                </a:solidFill>
              </a:rPr>
              <a:t>humbling yourself before your God, your words were heard,</a:t>
            </a:r>
            <a:r>
              <a:rPr lang="en-US" sz="3100"/>
              <a:t> and I have come in response to your words.</a:t>
            </a:r>
          </a:p>
        </p:txBody>
      </p:sp>
    </p:spTree>
    <p:extLst>
      <p:ext uri="{BB962C8B-B14F-4D97-AF65-F5344CB8AC3E}">
        <p14:creationId xmlns:p14="http://schemas.microsoft.com/office/powerpoint/2010/main" val="25091788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61B88E-F904-0D3D-AA54-33B214B54400}"/>
              </a:ext>
            </a:extLst>
          </p:cNvPr>
          <p:cNvSpPr txBox="1"/>
          <p:nvPr/>
        </p:nvSpPr>
        <p:spPr>
          <a:xfrm>
            <a:off x="127000" y="127000"/>
            <a:ext cx="7315200" cy="276999"/>
          </a:xfrm>
          <a:prstGeom prst="rect">
            <a:avLst/>
          </a:prstGeom>
          <a:noFill/>
        </p:spPr>
        <p:txBody>
          <a:bodyPr vert="horz" lIns="0" tIns="0" rIns="0" bIns="0" rtlCol="0">
            <a:spAutoFit/>
          </a:bodyPr>
          <a:lstStyle/>
          <a:p>
            <a:r>
              <a:rPr lang="en-US"/>
              <a:t>With humbleness</a:t>
            </a:r>
          </a:p>
        </p:txBody>
      </p:sp>
      <p:sp>
        <p:nvSpPr>
          <p:cNvPr id="3" name="TextBox 2">
            <a:extLst>
              <a:ext uri="{FF2B5EF4-FFF2-40B4-BE49-F238E27FC236}">
                <a16:creationId xmlns:a16="http://schemas.microsoft.com/office/drawing/2014/main" id="{4C8390F3-D503-7CDC-6195-9151A2E41B81}"/>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7:12-16</a:t>
            </a:r>
          </a:p>
        </p:txBody>
      </p:sp>
      <p:sp>
        <p:nvSpPr>
          <p:cNvPr id="4" name="TextBox 3">
            <a:extLst>
              <a:ext uri="{FF2B5EF4-FFF2-40B4-BE49-F238E27FC236}">
                <a16:creationId xmlns:a16="http://schemas.microsoft.com/office/drawing/2014/main" id="{CE0E9FE8-8287-1A23-6A0A-FA8D3F99F30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64D1D20-6236-447C-D21D-FED85FAD4489}"/>
              </a:ext>
            </a:extLst>
          </p:cNvPr>
          <p:cNvSpPr txBox="1"/>
          <p:nvPr/>
        </p:nvSpPr>
        <p:spPr>
          <a:xfrm>
            <a:off x="1016000" y="1905000"/>
            <a:ext cx="10160000" cy="1523494"/>
          </a:xfrm>
          <a:prstGeom prst="rect">
            <a:avLst/>
          </a:prstGeom>
          <a:noFill/>
        </p:spPr>
        <p:txBody>
          <a:bodyPr vert="horz" rtlCol="0">
            <a:spAutoFit/>
          </a:bodyPr>
          <a:lstStyle/>
          <a:p>
            <a:pPr algn="ctr"/>
            <a:r>
              <a:rPr lang="en-US" sz="3100"/>
              <a:t>Then the LORD appeared to Solomon at night and said to him, "I have heard your prayer and have chosen this place for Myself as a house of sacrifice. (Continued...)</a:t>
            </a:r>
          </a:p>
        </p:txBody>
      </p:sp>
    </p:spTree>
    <p:extLst>
      <p:ext uri="{BB962C8B-B14F-4D97-AF65-F5344CB8AC3E}">
        <p14:creationId xmlns:p14="http://schemas.microsoft.com/office/powerpoint/2010/main" val="17108830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CE1381-308F-7FE9-CA82-62EEA5CAA791}"/>
              </a:ext>
            </a:extLst>
          </p:cNvPr>
          <p:cNvSpPr txBox="1"/>
          <p:nvPr/>
        </p:nvSpPr>
        <p:spPr>
          <a:xfrm>
            <a:off x="127000" y="127000"/>
            <a:ext cx="7315200" cy="276999"/>
          </a:xfrm>
          <a:prstGeom prst="rect">
            <a:avLst/>
          </a:prstGeom>
          <a:noFill/>
        </p:spPr>
        <p:txBody>
          <a:bodyPr vert="horz" lIns="0" tIns="0" rIns="0" bIns="0" rtlCol="0">
            <a:spAutoFit/>
          </a:bodyPr>
          <a:lstStyle/>
          <a:p>
            <a:r>
              <a:rPr lang="en-US"/>
              <a:t>With humbleness</a:t>
            </a:r>
          </a:p>
        </p:txBody>
      </p:sp>
      <p:sp>
        <p:nvSpPr>
          <p:cNvPr id="3" name="TextBox 2">
            <a:extLst>
              <a:ext uri="{FF2B5EF4-FFF2-40B4-BE49-F238E27FC236}">
                <a16:creationId xmlns:a16="http://schemas.microsoft.com/office/drawing/2014/main" id="{37958E07-F272-3F7E-88EC-DE757AB14B0F}"/>
              </a:ext>
            </a:extLst>
          </p:cNvPr>
          <p:cNvSpPr txBox="1"/>
          <p:nvPr/>
        </p:nvSpPr>
        <p:spPr>
          <a:xfrm>
            <a:off x="1016000" y="635000"/>
            <a:ext cx="10160000" cy="4385816"/>
          </a:xfrm>
          <a:prstGeom prst="rect">
            <a:avLst/>
          </a:prstGeom>
          <a:noFill/>
        </p:spPr>
        <p:txBody>
          <a:bodyPr vert="horz" rtlCol="0">
            <a:spAutoFit/>
          </a:bodyPr>
          <a:lstStyle/>
          <a:p>
            <a:pPr algn="ctr"/>
            <a:r>
              <a:rPr lang="en-US" sz="3100"/>
              <a:t>"If I shut up the heavens so that there is no rain, or if I command the locust to devour the land, or if I send pestilence among My people, and My people who are called by My name </a:t>
            </a:r>
            <a:r>
              <a:rPr lang="en-US" sz="3100" b="1">
                <a:solidFill>
                  <a:srgbClr val="FF0000"/>
                </a:solidFill>
              </a:rPr>
              <a:t>humble themselves and pray</a:t>
            </a:r>
            <a:r>
              <a:rPr lang="en-US" sz="3100"/>
              <a:t> and seek My face and turn from their wicked ways, then I will hear from heaven, will forgive their sin and will heal their land. "Now My eyes will be open and </a:t>
            </a:r>
            <a:r>
              <a:rPr lang="en-US" sz="3100" b="1">
                <a:solidFill>
                  <a:srgbClr val="FF0000"/>
                </a:solidFill>
              </a:rPr>
              <a:t>My ears attentive to the prayer offered</a:t>
            </a:r>
            <a:r>
              <a:rPr lang="en-US" sz="3100"/>
              <a:t> in this place. (Continued...)</a:t>
            </a:r>
          </a:p>
        </p:txBody>
      </p:sp>
    </p:spTree>
    <p:extLst>
      <p:ext uri="{BB962C8B-B14F-4D97-AF65-F5344CB8AC3E}">
        <p14:creationId xmlns:p14="http://schemas.microsoft.com/office/powerpoint/2010/main" val="37946333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0B0D2D-9881-A855-F237-1365A6A52F19}"/>
              </a:ext>
            </a:extLst>
          </p:cNvPr>
          <p:cNvSpPr txBox="1"/>
          <p:nvPr/>
        </p:nvSpPr>
        <p:spPr>
          <a:xfrm>
            <a:off x="127000" y="127000"/>
            <a:ext cx="7315200" cy="276999"/>
          </a:xfrm>
          <a:prstGeom prst="rect">
            <a:avLst/>
          </a:prstGeom>
          <a:noFill/>
        </p:spPr>
        <p:txBody>
          <a:bodyPr vert="horz" lIns="0" tIns="0" rIns="0" bIns="0" rtlCol="0">
            <a:spAutoFit/>
          </a:bodyPr>
          <a:lstStyle/>
          <a:p>
            <a:r>
              <a:rPr lang="en-US"/>
              <a:t>With humbleness</a:t>
            </a:r>
          </a:p>
        </p:txBody>
      </p:sp>
      <p:sp>
        <p:nvSpPr>
          <p:cNvPr id="3" name="TextBox 2">
            <a:extLst>
              <a:ext uri="{FF2B5EF4-FFF2-40B4-BE49-F238E27FC236}">
                <a16:creationId xmlns:a16="http://schemas.microsoft.com/office/drawing/2014/main" id="{68421A04-71E1-793D-433D-DD40E89EECDD}"/>
              </a:ext>
            </a:extLst>
          </p:cNvPr>
          <p:cNvSpPr txBox="1"/>
          <p:nvPr/>
        </p:nvSpPr>
        <p:spPr>
          <a:xfrm>
            <a:off x="1016000" y="635000"/>
            <a:ext cx="10160000" cy="1523494"/>
          </a:xfrm>
          <a:prstGeom prst="rect">
            <a:avLst/>
          </a:prstGeom>
          <a:noFill/>
        </p:spPr>
        <p:txBody>
          <a:bodyPr vert="horz" rtlCol="0">
            <a:spAutoFit/>
          </a:bodyPr>
          <a:lstStyle/>
          <a:p>
            <a:pPr algn="ctr"/>
            <a:r>
              <a:rPr lang="en-US" sz="3100"/>
              <a:t>"For now I have chosen and consecrated this house that My name may be there forever, and My eyes and My heart will be there perpetually.</a:t>
            </a:r>
          </a:p>
        </p:txBody>
      </p:sp>
    </p:spTree>
    <p:extLst>
      <p:ext uri="{BB962C8B-B14F-4D97-AF65-F5344CB8AC3E}">
        <p14:creationId xmlns:p14="http://schemas.microsoft.com/office/powerpoint/2010/main" val="30104579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78903F-0771-7D81-B522-F3BB091DAFB6}"/>
              </a:ext>
            </a:extLst>
          </p:cNvPr>
          <p:cNvSpPr txBox="1"/>
          <p:nvPr/>
        </p:nvSpPr>
        <p:spPr>
          <a:xfrm>
            <a:off x="127000" y="127000"/>
            <a:ext cx="7315200" cy="276999"/>
          </a:xfrm>
          <a:prstGeom prst="rect">
            <a:avLst/>
          </a:prstGeom>
          <a:noFill/>
        </p:spPr>
        <p:txBody>
          <a:bodyPr vert="horz" lIns="0" tIns="0" rIns="0" bIns="0" rtlCol="0">
            <a:spAutoFit/>
          </a:bodyPr>
          <a:lstStyle/>
          <a:p>
            <a:r>
              <a:rPr lang="en-US"/>
              <a:t>With humbleness</a:t>
            </a:r>
          </a:p>
        </p:txBody>
      </p:sp>
      <p:sp>
        <p:nvSpPr>
          <p:cNvPr id="3" name="TextBox 2">
            <a:extLst>
              <a:ext uri="{FF2B5EF4-FFF2-40B4-BE49-F238E27FC236}">
                <a16:creationId xmlns:a16="http://schemas.microsoft.com/office/drawing/2014/main" id="{F0DDD501-C66D-1B17-5124-1BF787B0868D}"/>
              </a:ext>
            </a:extLst>
          </p:cNvPr>
          <p:cNvSpPr txBox="1"/>
          <p:nvPr/>
        </p:nvSpPr>
        <p:spPr>
          <a:xfrm>
            <a:off x="0" y="762000"/>
            <a:ext cx="12192000" cy="646331"/>
          </a:xfrm>
          <a:prstGeom prst="rect">
            <a:avLst/>
          </a:prstGeom>
          <a:noFill/>
        </p:spPr>
        <p:txBody>
          <a:bodyPr vert="horz" rtlCol="0">
            <a:spAutoFit/>
          </a:bodyPr>
          <a:lstStyle/>
          <a:p>
            <a:pPr algn="ctr"/>
            <a:r>
              <a:rPr lang="en-US" sz="3600"/>
              <a:t>James 1:5</a:t>
            </a:r>
          </a:p>
        </p:txBody>
      </p:sp>
      <p:sp>
        <p:nvSpPr>
          <p:cNvPr id="4" name="TextBox 3">
            <a:extLst>
              <a:ext uri="{FF2B5EF4-FFF2-40B4-BE49-F238E27FC236}">
                <a16:creationId xmlns:a16="http://schemas.microsoft.com/office/drawing/2014/main" id="{ED3C30D5-69C2-8E0D-B422-F1494E76FB0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195EAA8-26B9-826F-A5AE-6962508412D1}"/>
              </a:ext>
            </a:extLst>
          </p:cNvPr>
          <p:cNvSpPr txBox="1"/>
          <p:nvPr/>
        </p:nvSpPr>
        <p:spPr>
          <a:xfrm>
            <a:off x="1016000" y="1905000"/>
            <a:ext cx="10160000" cy="1523494"/>
          </a:xfrm>
          <a:prstGeom prst="rect">
            <a:avLst/>
          </a:prstGeom>
          <a:noFill/>
        </p:spPr>
        <p:txBody>
          <a:bodyPr vert="horz" rtlCol="0">
            <a:spAutoFit/>
          </a:bodyPr>
          <a:lstStyle/>
          <a:p>
            <a:pPr algn="ctr"/>
            <a:r>
              <a:rPr lang="en-US" sz="3100"/>
              <a:t>But if any of you lacks wisdom, </a:t>
            </a:r>
            <a:r>
              <a:rPr lang="en-US" sz="3100" b="1">
                <a:solidFill>
                  <a:srgbClr val="FF0000"/>
                </a:solidFill>
              </a:rPr>
              <a:t>let him ask of God,</a:t>
            </a:r>
            <a:r>
              <a:rPr lang="en-US" sz="3100"/>
              <a:t> who gives to all generously and without reproach, and it will be given to him.</a:t>
            </a:r>
          </a:p>
        </p:txBody>
      </p:sp>
    </p:spTree>
    <p:extLst>
      <p:ext uri="{BB962C8B-B14F-4D97-AF65-F5344CB8AC3E}">
        <p14:creationId xmlns:p14="http://schemas.microsoft.com/office/powerpoint/2010/main" val="340142131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E11A8B-3166-9D86-8072-10F9928E2347}"/>
              </a:ext>
            </a:extLst>
          </p:cNvPr>
          <p:cNvSpPr txBox="1"/>
          <p:nvPr/>
        </p:nvSpPr>
        <p:spPr>
          <a:xfrm>
            <a:off x="127000" y="127000"/>
            <a:ext cx="7315200" cy="276999"/>
          </a:xfrm>
          <a:prstGeom prst="rect">
            <a:avLst/>
          </a:prstGeom>
          <a:noFill/>
        </p:spPr>
        <p:txBody>
          <a:bodyPr vert="horz" lIns="0" tIns="0" rIns="0" bIns="0" rtlCol="0">
            <a:spAutoFit/>
          </a:bodyPr>
          <a:lstStyle/>
          <a:p>
            <a:r>
              <a:rPr lang="en-US"/>
              <a:t>With humbleness</a:t>
            </a:r>
          </a:p>
        </p:txBody>
      </p:sp>
      <p:sp>
        <p:nvSpPr>
          <p:cNvPr id="3" name="TextBox 2">
            <a:extLst>
              <a:ext uri="{FF2B5EF4-FFF2-40B4-BE49-F238E27FC236}">
                <a16:creationId xmlns:a16="http://schemas.microsoft.com/office/drawing/2014/main" id="{F92EB3CE-8F1F-83C6-235A-3004CFAB9880}"/>
              </a:ext>
            </a:extLst>
          </p:cNvPr>
          <p:cNvSpPr txBox="1"/>
          <p:nvPr/>
        </p:nvSpPr>
        <p:spPr>
          <a:xfrm>
            <a:off x="0" y="762000"/>
            <a:ext cx="12192000" cy="646331"/>
          </a:xfrm>
          <a:prstGeom prst="rect">
            <a:avLst/>
          </a:prstGeom>
          <a:noFill/>
        </p:spPr>
        <p:txBody>
          <a:bodyPr vert="horz" rtlCol="0">
            <a:spAutoFit/>
          </a:bodyPr>
          <a:lstStyle/>
          <a:p>
            <a:pPr algn="ctr"/>
            <a:r>
              <a:rPr lang="en-US" sz="3600"/>
              <a:t>Matthew 6:9-10</a:t>
            </a:r>
          </a:p>
        </p:txBody>
      </p:sp>
      <p:sp>
        <p:nvSpPr>
          <p:cNvPr id="4" name="TextBox 3">
            <a:extLst>
              <a:ext uri="{FF2B5EF4-FFF2-40B4-BE49-F238E27FC236}">
                <a16:creationId xmlns:a16="http://schemas.microsoft.com/office/drawing/2014/main" id="{58677634-506F-2112-DAAA-FAE9634796B1}"/>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130C19E8-573E-D60B-EC24-7F090FFDFA6C}"/>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Pray then like this:</a:t>
            </a:r>
            <a:r>
              <a:rPr lang="en-US" sz="3100"/>
              <a:t> "Our Father in heaven, hallowed be your name. Your kingdom come, your will be done, on earth as it is in heaven.</a:t>
            </a:r>
          </a:p>
        </p:txBody>
      </p:sp>
    </p:spTree>
    <p:extLst>
      <p:ext uri="{BB962C8B-B14F-4D97-AF65-F5344CB8AC3E}">
        <p14:creationId xmlns:p14="http://schemas.microsoft.com/office/powerpoint/2010/main" val="18734964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DEEB55-A5CE-4690-358A-3184A0702CD9}"/>
              </a:ext>
            </a:extLst>
          </p:cNvPr>
          <p:cNvSpPr txBox="1"/>
          <p:nvPr/>
        </p:nvSpPr>
        <p:spPr>
          <a:xfrm>
            <a:off x="127000" y="127000"/>
            <a:ext cx="7315200" cy="276999"/>
          </a:xfrm>
          <a:prstGeom prst="rect">
            <a:avLst/>
          </a:prstGeom>
          <a:noFill/>
        </p:spPr>
        <p:txBody>
          <a:bodyPr vert="horz" lIns="0" tIns="0" rIns="0" bIns="0" rtlCol="0">
            <a:spAutoFit/>
          </a:bodyPr>
          <a:lstStyle/>
          <a:p>
            <a:r>
              <a:rPr lang="en-US"/>
              <a:t>With humbleness</a:t>
            </a:r>
          </a:p>
        </p:txBody>
      </p:sp>
      <p:sp>
        <p:nvSpPr>
          <p:cNvPr id="3" name="TextBox 2">
            <a:extLst>
              <a:ext uri="{FF2B5EF4-FFF2-40B4-BE49-F238E27FC236}">
                <a16:creationId xmlns:a16="http://schemas.microsoft.com/office/drawing/2014/main" id="{A42D1CCE-EEE5-A3D0-5459-303EECF508D2}"/>
              </a:ext>
            </a:extLst>
          </p:cNvPr>
          <p:cNvSpPr txBox="1"/>
          <p:nvPr/>
        </p:nvSpPr>
        <p:spPr>
          <a:xfrm>
            <a:off x="0" y="762000"/>
            <a:ext cx="12192000" cy="646331"/>
          </a:xfrm>
          <a:prstGeom prst="rect">
            <a:avLst/>
          </a:prstGeom>
          <a:noFill/>
        </p:spPr>
        <p:txBody>
          <a:bodyPr vert="horz" rtlCol="0">
            <a:spAutoFit/>
          </a:bodyPr>
          <a:lstStyle/>
          <a:p>
            <a:pPr algn="ctr"/>
            <a:r>
              <a:rPr lang="en-US" sz="3600"/>
              <a:t>First Timothy 2:8</a:t>
            </a:r>
          </a:p>
        </p:txBody>
      </p:sp>
      <p:sp>
        <p:nvSpPr>
          <p:cNvPr id="4" name="TextBox 3">
            <a:extLst>
              <a:ext uri="{FF2B5EF4-FFF2-40B4-BE49-F238E27FC236}">
                <a16:creationId xmlns:a16="http://schemas.microsoft.com/office/drawing/2014/main" id="{10930B0B-5587-0235-97DC-4B05CEE168C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B832238-E157-64CD-CB6C-365007080603}"/>
              </a:ext>
            </a:extLst>
          </p:cNvPr>
          <p:cNvSpPr txBox="1"/>
          <p:nvPr/>
        </p:nvSpPr>
        <p:spPr>
          <a:xfrm>
            <a:off x="1016000" y="1905000"/>
            <a:ext cx="10160000" cy="1046440"/>
          </a:xfrm>
          <a:prstGeom prst="rect">
            <a:avLst/>
          </a:prstGeom>
          <a:noFill/>
        </p:spPr>
        <p:txBody>
          <a:bodyPr vert="horz" rtlCol="0">
            <a:spAutoFit/>
          </a:bodyPr>
          <a:lstStyle/>
          <a:p>
            <a:pPr algn="ctr"/>
            <a:r>
              <a:rPr lang="en-US" sz="3100"/>
              <a:t>Therefore I want the men in every place to pray, </a:t>
            </a:r>
            <a:r>
              <a:rPr lang="en-US" sz="3100" b="1">
                <a:solidFill>
                  <a:srgbClr val="FF0000"/>
                </a:solidFill>
              </a:rPr>
              <a:t>lifting up holy hands, without wrath and dissension</a:t>
            </a:r>
            <a:r>
              <a:rPr lang="en-US" sz="3100"/>
              <a:t>.</a:t>
            </a:r>
          </a:p>
        </p:txBody>
      </p:sp>
    </p:spTree>
    <p:extLst>
      <p:ext uri="{BB962C8B-B14F-4D97-AF65-F5344CB8AC3E}">
        <p14:creationId xmlns:p14="http://schemas.microsoft.com/office/powerpoint/2010/main" val="37735171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2C9DF-824B-BE52-797F-9478714ACF75}"/>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When to Pray</a:t>
            </a:r>
          </a:p>
        </p:txBody>
      </p:sp>
      <p:sp>
        <p:nvSpPr>
          <p:cNvPr id="3" name="Subtitle 2">
            <a:extLst>
              <a:ext uri="{FF2B5EF4-FFF2-40B4-BE49-F238E27FC236}">
                <a16:creationId xmlns:a16="http://schemas.microsoft.com/office/drawing/2014/main" id="{1CD68052-DDC1-CE61-4170-22BBB7F1E32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5779621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10381-C402-477F-CFC7-0485A4313F56}"/>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Constantly</a:t>
            </a:r>
          </a:p>
        </p:txBody>
      </p:sp>
      <p:sp>
        <p:nvSpPr>
          <p:cNvPr id="3" name="Subtitle 2">
            <a:extLst>
              <a:ext uri="{FF2B5EF4-FFF2-40B4-BE49-F238E27FC236}">
                <a16:creationId xmlns:a16="http://schemas.microsoft.com/office/drawing/2014/main" id="{C8929D7B-31FC-78E0-3BA8-469980D8752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393808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8A2227-1DA7-DEDA-3FED-D7482CD03721}"/>
              </a:ext>
            </a:extLst>
          </p:cNvPr>
          <p:cNvSpPr txBox="1"/>
          <p:nvPr/>
        </p:nvSpPr>
        <p:spPr>
          <a:xfrm>
            <a:off x="127000" y="127000"/>
            <a:ext cx="7315200" cy="276999"/>
          </a:xfrm>
          <a:prstGeom prst="rect">
            <a:avLst/>
          </a:prstGeom>
          <a:noFill/>
        </p:spPr>
        <p:txBody>
          <a:bodyPr vert="horz" lIns="0" tIns="0" rIns="0" bIns="0" rtlCol="0">
            <a:spAutoFit/>
          </a:bodyPr>
          <a:lstStyle/>
          <a:p>
            <a:r>
              <a:rPr lang="en-US"/>
              <a:t>Constantly</a:t>
            </a:r>
          </a:p>
        </p:txBody>
      </p:sp>
      <p:sp>
        <p:nvSpPr>
          <p:cNvPr id="3" name="TextBox 2">
            <a:extLst>
              <a:ext uri="{FF2B5EF4-FFF2-40B4-BE49-F238E27FC236}">
                <a16:creationId xmlns:a16="http://schemas.microsoft.com/office/drawing/2014/main" id="{C5216733-E7C5-5AAF-A752-D5D6955FB332}"/>
              </a:ext>
            </a:extLst>
          </p:cNvPr>
          <p:cNvSpPr txBox="1"/>
          <p:nvPr/>
        </p:nvSpPr>
        <p:spPr>
          <a:xfrm>
            <a:off x="0" y="762000"/>
            <a:ext cx="12192000" cy="646331"/>
          </a:xfrm>
          <a:prstGeom prst="rect">
            <a:avLst/>
          </a:prstGeom>
          <a:noFill/>
        </p:spPr>
        <p:txBody>
          <a:bodyPr vert="horz" rtlCol="0">
            <a:spAutoFit/>
          </a:bodyPr>
          <a:lstStyle/>
          <a:p>
            <a:pPr algn="ctr"/>
            <a:r>
              <a:rPr lang="en-US" sz="3600"/>
              <a:t>Colossians 4:2</a:t>
            </a:r>
          </a:p>
        </p:txBody>
      </p:sp>
      <p:sp>
        <p:nvSpPr>
          <p:cNvPr id="4" name="TextBox 3">
            <a:extLst>
              <a:ext uri="{FF2B5EF4-FFF2-40B4-BE49-F238E27FC236}">
                <a16:creationId xmlns:a16="http://schemas.microsoft.com/office/drawing/2014/main" id="{1554D6CC-8A4B-B487-A1AD-046F3DF136AE}"/>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1332E2D7-8077-28AF-43BE-4A3D2AE3E1A7}"/>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Continue steadfastly in prayer</a:t>
            </a:r>
            <a:r>
              <a:rPr lang="en-US" sz="3100"/>
              <a:t>, being watchful in it with thanksgiving.</a:t>
            </a:r>
          </a:p>
        </p:txBody>
      </p:sp>
    </p:spTree>
    <p:extLst>
      <p:ext uri="{BB962C8B-B14F-4D97-AF65-F5344CB8AC3E}">
        <p14:creationId xmlns:p14="http://schemas.microsoft.com/office/powerpoint/2010/main" val="14664832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BBE04-47CF-6683-2AD1-0F80AC0E76EF}"/>
              </a:ext>
            </a:extLst>
          </p:cNvPr>
          <p:cNvSpPr txBox="1"/>
          <p:nvPr/>
        </p:nvSpPr>
        <p:spPr>
          <a:xfrm>
            <a:off x="127000" y="127000"/>
            <a:ext cx="7315200" cy="276999"/>
          </a:xfrm>
          <a:prstGeom prst="rect">
            <a:avLst/>
          </a:prstGeom>
          <a:noFill/>
        </p:spPr>
        <p:txBody>
          <a:bodyPr vert="horz" lIns="0" tIns="0" rIns="0" bIns="0" rtlCol="0">
            <a:spAutoFit/>
          </a:bodyPr>
          <a:lstStyle/>
          <a:p>
            <a:r>
              <a:rPr lang="en-US"/>
              <a:t>Constantly</a:t>
            </a:r>
          </a:p>
        </p:txBody>
      </p:sp>
      <p:sp>
        <p:nvSpPr>
          <p:cNvPr id="3" name="TextBox 2">
            <a:extLst>
              <a:ext uri="{FF2B5EF4-FFF2-40B4-BE49-F238E27FC236}">
                <a16:creationId xmlns:a16="http://schemas.microsoft.com/office/drawing/2014/main" id="{8A4BED51-C830-D824-0415-D330155CC6F1}"/>
              </a:ext>
            </a:extLst>
          </p:cNvPr>
          <p:cNvSpPr txBox="1"/>
          <p:nvPr/>
        </p:nvSpPr>
        <p:spPr>
          <a:xfrm>
            <a:off x="0" y="762000"/>
            <a:ext cx="12192000" cy="646331"/>
          </a:xfrm>
          <a:prstGeom prst="rect">
            <a:avLst/>
          </a:prstGeom>
          <a:noFill/>
        </p:spPr>
        <p:txBody>
          <a:bodyPr vert="horz" rtlCol="0">
            <a:spAutoFit/>
          </a:bodyPr>
          <a:lstStyle/>
          <a:p>
            <a:pPr algn="ctr"/>
            <a:r>
              <a:rPr lang="en-US" sz="3600"/>
              <a:t>Ephesians 6:18</a:t>
            </a:r>
          </a:p>
        </p:txBody>
      </p:sp>
      <p:sp>
        <p:nvSpPr>
          <p:cNvPr id="4" name="TextBox 3">
            <a:extLst>
              <a:ext uri="{FF2B5EF4-FFF2-40B4-BE49-F238E27FC236}">
                <a16:creationId xmlns:a16="http://schemas.microsoft.com/office/drawing/2014/main" id="{DA07D0E5-BF8D-D778-B6BC-6118875BD6F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5E1FCFFF-AC4D-3F0C-F8E0-CB2C405CB898}"/>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Praying at all times in the Spirit,</a:t>
            </a:r>
            <a:r>
              <a:rPr lang="en-US" sz="3100"/>
              <a:t> with all prayer and supplication. To that end, keep alert with all perseverance, making supplication for all the saints.</a:t>
            </a:r>
          </a:p>
        </p:txBody>
      </p:sp>
    </p:spTree>
    <p:extLst>
      <p:ext uri="{BB962C8B-B14F-4D97-AF65-F5344CB8AC3E}">
        <p14:creationId xmlns:p14="http://schemas.microsoft.com/office/powerpoint/2010/main" val="179154397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2E6743-3BFF-0E2F-8F64-ABD4E4B91CEB}"/>
              </a:ext>
            </a:extLst>
          </p:cNvPr>
          <p:cNvSpPr txBox="1"/>
          <p:nvPr/>
        </p:nvSpPr>
        <p:spPr>
          <a:xfrm>
            <a:off x="127000" y="127000"/>
            <a:ext cx="7315200" cy="276999"/>
          </a:xfrm>
          <a:prstGeom prst="rect">
            <a:avLst/>
          </a:prstGeom>
          <a:noFill/>
        </p:spPr>
        <p:txBody>
          <a:bodyPr vert="horz" lIns="0" tIns="0" rIns="0" bIns="0" rtlCol="0">
            <a:spAutoFit/>
          </a:bodyPr>
          <a:lstStyle/>
          <a:p>
            <a:r>
              <a:rPr lang="en-US"/>
              <a:t>Constantly</a:t>
            </a:r>
          </a:p>
        </p:txBody>
      </p:sp>
      <p:sp>
        <p:nvSpPr>
          <p:cNvPr id="3" name="TextBox 2">
            <a:extLst>
              <a:ext uri="{FF2B5EF4-FFF2-40B4-BE49-F238E27FC236}">
                <a16:creationId xmlns:a16="http://schemas.microsoft.com/office/drawing/2014/main" id="{CA7D5B56-64BD-A0A3-37D6-B2D95AE274E2}"/>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5:16-18</a:t>
            </a:r>
          </a:p>
        </p:txBody>
      </p:sp>
      <p:sp>
        <p:nvSpPr>
          <p:cNvPr id="4" name="TextBox 3">
            <a:extLst>
              <a:ext uri="{FF2B5EF4-FFF2-40B4-BE49-F238E27FC236}">
                <a16:creationId xmlns:a16="http://schemas.microsoft.com/office/drawing/2014/main" id="{E0FBF8D0-8239-7DBB-3B7F-B9DD2926C49A}"/>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E08145EE-8E36-E29F-F152-008BDA9337B1}"/>
              </a:ext>
            </a:extLst>
          </p:cNvPr>
          <p:cNvSpPr txBox="1"/>
          <p:nvPr/>
        </p:nvSpPr>
        <p:spPr>
          <a:xfrm>
            <a:off x="1016000" y="1905000"/>
            <a:ext cx="10160000" cy="1523494"/>
          </a:xfrm>
          <a:prstGeom prst="rect">
            <a:avLst/>
          </a:prstGeom>
          <a:noFill/>
        </p:spPr>
        <p:txBody>
          <a:bodyPr vert="horz" rtlCol="0">
            <a:spAutoFit/>
          </a:bodyPr>
          <a:lstStyle/>
          <a:p>
            <a:pPr algn="ctr"/>
            <a:r>
              <a:rPr lang="en-US" sz="3100"/>
              <a:t>Rejoice always, </a:t>
            </a:r>
            <a:r>
              <a:rPr lang="en-US" sz="3100" b="1">
                <a:solidFill>
                  <a:srgbClr val="FF0000"/>
                </a:solidFill>
              </a:rPr>
              <a:t>pray without ceasing,</a:t>
            </a:r>
            <a:r>
              <a:rPr lang="en-US" sz="3100"/>
              <a:t> give thanks in all circumstances; for this is the will of God in Christ Jesus for you.</a:t>
            </a:r>
          </a:p>
        </p:txBody>
      </p:sp>
    </p:spTree>
    <p:extLst>
      <p:ext uri="{BB962C8B-B14F-4D97-AF65-F5344CB8AC3E}">
        <p14:creationId xmlns:p14="http://schemas.microsoft.com/office/powerpoint/2010/main" val="13221824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F3E85F-8E6F-C2A6-D4E2-C485420AA05E}"/>
              </a:ext>
            </a:extLst>
          </p:cNvPr>
          <p:cNvSpPr txBox="1"/>
          <p:nvPr/>
        </p:nvSpPr>
        <p:spPr>
          <a:xfrm>
            <a:off x="127000" y="127000"/>
            <a:ext cx="7315200" cy="276999"/>
          </a:xfrm>
          <a:prstGeom prst="rect">
            <a:avLst/>
          </a:prstGeom>
          <a:noFill/>
        </p:spPr>
        <p:txBody>
          <a:bodyPr vert="horz" lIns="0" tIns="0" rIns="0" bIns="0" rtlCol="0">
            <a:spAutoFit/>
          </a:bodyPr>
          <a:lstStyle/>
          <a:p>
            <a:r>
              <a:rPr lang="en-US"/>
              <a:t>Constantly</a:t>
            </a:r>
          </a:p>
        </p:txBody>
      </p:sp>
      <p:sp>
        <p:nvSpPr>
          <p:cNvPr id="3" name="TextBox 2">
            <a:extLst>
              <a:ext uri="{FF2B5EF4-FFF2-40B4-BE49-F238E27FC236}">
                <a16:creationId xmlns:a16="http://schemas.microsoft.com/office/drawing/2014/main" id="{E57ECAF3-67D9-FD4E-43A2-146D01FA6E4E}"/>
              </a:ext>
            </a:extLst>
          </p:cNvPr>
          <p:cNvSpPr txBox="1"/>
          <p:nvPr/>
        </p:nvSpPr>
        <p:spPr>
          <a:xfrm>
            <a:off x="0" y="762000"/>
            <a:ext cx="12192000" cy="646331"/>
          </a:xfrm>
          <a:prstGeom prst="rect">
            <a:avLst/>
          </a:prstGeom>
          <a:noFill/>
        </p:spPr>
        <p:txBody>
          <a:bodyPr vert="horz" rtlCol="0">
            <a:spAutoFit/>
          </a:bodyPr>
          <a:lstStyle/>
          <a:p>
            <a:pPr algn="ctr"/>
            <a:r>
              <a:rPr lang="en-US" sz="3600"/>
              <a:t>Luke 18:1</a:t>
            </a:r>
          </a:p>
        </p:txBody>
      </p:sp>
      <p:sp>
        <p:nvSpPr>
          <p:cNvPr id="4" name="TextBox 3">
            <a:extLst>
              <a:ext uri="{FF2B5EF4-FFF2-40B4-BE49-F238E27FC236}">
                <a16:creationId xmlns:a16="http://schemas.microsoft.com/office/drawing/2014/main" id="{D028970D-3B7D-5120-617C-44A9909BC27E}"/>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C4669BFA-DA0A-312A-07E7-8E89430928CB}"/>
              </a:ext>
            </a:extLst>
          </p:cNvPr>
          <p:cNvSpPr txBox="1"/>
          <p:nvPr/>
        </p:nvSpPr>
        <p:spPr>
          <a:xfrm>
            <a:off x="1016000" y="1905000"/>
            <a:ext cx="10160000" cy="1046440"/>
          </a:xfrm>
          <a:prstGeom prst="rect">
            <a:avLst/>
          </a:prstGeom>
          <a:noFill/>
        </p:spPr>
        <p:txBody>
          <a:bodyPr vert="horz" rtlCol="0">
            <a:spAutoFit/>
          </a:bodyPr>
          <a:lstStyle/>
          <a:p>
            <a:pPr algn="ctr"/>
            <a:r>
              <a:rPr lang="en-US" sz="3100"/>
              <a:t>And he told them a parable to the effect that they ought </a:t>
            </a:r>
            <a:r>
              <a:rPr lang="en-US" sz="3100" b="1">
                <a:solidFill>
                  <a:srgbClr val="FF0000"/>
                </a:solidFill>
              </a:rPr>
              <a:t>always to pray</a:t>
            </a:r>
            <a:r>
              <a:rPr lang="en-US" sz="3100"/>
              <a:t> and not lose heart.</a:t>
            </a:r>
          </a:p>
        </p:txBody>
      </p:sp>
    </p:spTree>
    <p:extLst>
      <p:ext uri="{BB962C8B-B14F-4D97-AF65-F5344CB8AC3E}">
        <p14:creationId xmlns:p14="http://schemas.microsoft.com/office/powerpoint/2010/main" val="60817032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4C02EC-C273-F18A-EE05-29ED547B4A2D}"/>
              </a:ext>
            </a:extLst>
          </p:cNvPr>
          <p:cNvSpPr txBox="1"/>
          <p:nvPr/>
        </p:nvSpPr>
        <p:spPr>
          <a:xfrm>
            <a:off x="127000" y="127000"/>
            <a:ext cx="7315200" cy="276999"/>
          </a:xfrm>
          <a:prstGeom prst="rect">
            <a:avLst/>
          </a:prstGeom>
          <a:noFill/>
        </p:spPr>
        <p:txBody>
          <a:bodyPr vert="horz" lIns="0" tIns="0" rIns="0" bIns="0" rtlCol="0">
            <a:spAutoFit/>
          </a:bodyPr>
          <a:lstStyle/>
          <a:p>
            <a:r>
              <a:rPr lang="en-US"/>
              <a:t>Constantly</a:t>
            </a:r>
          </a:p>
        </p:txBody>
      </p:sp>
      <p:sp>
        <p:nvSpPr>
          <p:cNvPr id="3" name="TextBox 2">
            <a:extLst>
              <a:ext uri="{FF2B5EF4-FFF2-40B4-BE49-F238E27FC236}">
                <a16:creationId xmlns:a16="http://schemas.microsoft.com/office/drawing/2014/main" id="{2481259A-A79A-9E0F-6727-D278A42DC2EB}"/>
              </a:ext>
            </a:extLst>
          </p:cNvPr>
          <p:cNvSpPr txBox="1"/>
          <p:nvPr/>
        </p:nvSpPr>
        <p:spPr>
          <a:xfrm>
            <a:off x="0" y="762000"/>
            <a:ext cx="12192000" cy="646331"/>
          </a:xfrm>
          <a:prstGeom prst="rect">
            <a:avLst/>
          </a:prstGeom>
          <a:noFill/>
        </p:spPr>
        <p:txBody>
          <a:bodyPr vert="horz" rtlCol="0">
            <a:spAutoFit/>
          </a:bodyPr>
          <a:lstStyle/>
          <a:p>
            <a:pPr algn="ctr"/>
            <a:r>
              <a:rPr lang="en-US" sz="3600"/>
              <a:t>Luke 21:36</a:t>
            </a:r>
          </a:p>
        </p:txBody>
      </p:sp>
      <p:sp>
        <p:nvSpPr>
          <p:cNvPr id="4" name="TextBox 3">
            <a:extLst>
              <a:ext uri="{FF2B5EF4-FFF2-40B4-BE49-F238E27FC236}">
                <a16:creationId xmlns:a16="http://schemas.microsoft.com/office/drawing/2014/main" id="{32D63A97-98B9-E0F9-9C13-8D3516AE1677}"/>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E6665E6-5F15-2291-E9DF-0AF78E1ED48B}"/>
              </a:ext>
            </a:extLst>
          </p:cNvPr>
          <p:cNvSpPr txBox="1"/>
          <p:nvPr/>
        </p:nvSpPr>
        <p:spPr>
          <a:xfrm>
            <a:off x="1016000" y="1905000"/>
            <a:ext cx="10160000" cy="1523494"/>
          </a:xfrm>
          <a:prstGeom prst="rect">
            <a:avLst/>
          </a:prstGeom>
          <a:noFill/>
        </p:spPr>
        <p:txBody>
          <a:bodyPr vert="horz" rtlCol="0">
            <a:spAutoFit/>
          </a:bodyPr>
          <a:lstStyle/>
          <a:p>
            <a:pPr algn="ctr"/>
            <a:r>
              <a:rPr lang="en-US" sz="3100"/>
              <a:t>But </a:t>
            </a:r>
            <a:r>
              <a:rPr lang="en-US" sz="3100" b="1">
                <a:solidFill>
                  <a:srgbClr val="FF0000"/>
                </a:solidFill>
              </a:rPr>
              <a:t>stay awake at all times,</a:t>
            </a:r>
            <a:r>
              <a:rPr lang="en-US" sz="3100"/>
              <a:t> praying that you may have strength to escape all these things that are going to take place, and to stand before the Son of Man.</a:t>
            </a:r>
          </a:p>
        </p:txBody>
      </p:sp>
    </p:spTree>
    <p:extLst>
      <p:ext uri="{BB962C8B-B14F-4D97-AF65-F5344CB8AC3E}">
        <p14:creationId xmlns:p14="http://schemas.microsoft.com/office/powerpoint/2010/main" val="59730502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A1507-631B-80B8-06E0-F55D772C64C6}"/>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In our time of need</a:t>
            </a:r>
          </a:p>
        </p:txBody>
      </p:sp>
      <p:sp>
        <p:nvSpPr>
          <p:cNvPr id="3" name="Subtitle 2">
            <a:extLst>
              <a:ext uri="{FF2B5EF4-FFF2-40B4-BE49-F238E27FC236}">
                <a16:creationId xmlns:a16="http://schemas.microsoft.com/office/drawing/2014/main" id="{E911F3C3-8098-11D0-C019-27C9F37DA4E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3399282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148F97-5FD9-2307-EE2D-32DCF952D182}"/>
              </a:ext>
            </a:extLst>
          </p:cNvPr>
          <p:cNvSpPr txBox="1"/>
          <p:nvPr/>
        </p:nvSpPr>
        <p:spPr>
          <a:xfrm>
            <a:off x="127000" y="127000"/>
            <a:ext cx="7315200" cy="276999"/>
          </a:xfrm>
          <a:prstGeom prst="rect">
            <a:avLst/>
          </a:prstGeom>
          <a:noFill/>
        </p:spPr>
        <p:txBody>
          <a:bodyPr vert="horz" lIns="0" tIns="0" rIns="0" bIns="0" rtlCol="0">
            <a:spAutoFit/>
          </a:bodyPr>
          <a:lstStyle/>
          <a:p>
            <a:r>
              <a:rPr lang="en-US"/>
              <a:t>In our time of need</a:t>
            </a:r>
          </a:p>
        </p:txBody>
      </p:sp>
      <p:sp>
        <p:nvSpPr>
          <p:cNvPr id="3" name="TextBox 2">
            <a:extLst>
              <a:ext uri="{FF2B5EF4-FFF2-40B4-BE49-F238E27FC236}">
                <a16:creationId xmlns:a16="http://schemas.microsoft.com/office/drawing/2014/main" id="{0DD7844A-E9AC-714C-5CCF-C32554C87ED2}"/>
              </a:ext>
            </a:extLst>
          </p:cNvPr>
          <p:cNvSpPr txBox="1"/>
          <p:nvPr/>
        </p:nvSpPr>
        <p:spPr>
          <a:xfrm>
            <a:off x="0" y="762000"/>
            <a:ext cx="12192000" cy="646331"/>
          </a:xfrm>
          <a:prstGeom prst="rect">
            <a:avLst/>
          </a:prstGeom>
          <a:noFill/>
        </p:spPr>
        <p:txBody>
          <a:bodyPr vert="horz" rtlCol="0">
            <a:spAutoFit/>
          </a:bodyPr>
          <a:lstStyle/>
          <a:p>
            <a:pPr algn="ctr"/>
            <a:r>
              <a:rPr lang="en-US" sz="3600"/>
              <a:t>Hebrews 4:16</a:t>
            </a:r>
          </a:p>
        </p:txBody>
      </p:sp>
      <p:sp>
        <p:nvSpPr>
          <p:cNvPr id="4" name="TextBox 3">
            <a:extLst>
              <a:ext uri="{FF2B5EF4-FFF2-40B4-BE49-F238E27FC236}">
                <a16:creationId xmlns:a16="http://schemas.microsoft.com/office/drawing/2014/main" id="{48680B2E-9194-2CFB-35DD-34F99DAC062B}"/>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A71B4A37-D52D-1FD3-F736-848F9E8BAFCB}"/>
              </a:ext>
            </a:extLst>
          </p:cNvPr>
          <p:cNvSpPr txBox="1"/>
          <p:nvPr/>
        </p:nvSpPr>
        <p:spPr>
          <a:xfrm>
            <a:off x="1016000" y="1905000"/>
            <a:ext cx="10160000" cy="1523494"/>
          </a:xfrm>
          <a:prstGeom prst="rect">
            <a:avLst/>
          </a:prstGeom>
          <a:noFill/>
        </p:spPr>
        <p:txBody>
          <a:bodyPr vert="horz" rtlCol="0">
            <a:spAutoFit/>
          </a:bodyPr>
          <a:lstStyle/>
          <a:p>
            <a:pPr algn="ctr"/>
            <a:r>
              <a:rPr lang="en-US" sz="3100"/>
              <a:t>Let us then with confidence draw near to the throne of grace, that we may receive mercy and find grace to help </a:t>
            </a:r>
            <a:r>
              <a:rPr lang="en-US" sz="3100" b="1">
                <a:solidFill>
                  <a:srgbClr val="FF0000"/>
                </a:solidFill>
              </a:rPr>
              <a:t>in time of need.</a:t>
            </a:r>
          </a:p>
        </p:txBody>
      </p:sp>
    </p:spTree>
    <p:extLst>
      <p:ext uri="{BB962C8B-B14F-4D97-AF65-F5344CB8AC3E}">
        <p14:creationId xmlns:p14="http://schemas.microsoft.com/office/powerpoint/2010/main" val="74981949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87BF16-63C7-6C11-C030-D8DF88028333}"/>
              </a:ext>
            </a:extLst>
          </p:cNvPr>
          <p:cNvSpPr txBox="1"/>
          <p:nvPr/>
        </p:nvSpPr>
        <p:spPr>
          <a:xfrm>
            <a:off x="127000" y="127000"/>
            <a:ext cx="7315200" cy="276999"/>
          </a:xfrm>
          <a:prstGeom prst="rect">
            <a:avLst/>
          </a:prstGeom>
          <a:noFill/>
        </p:spPr>
        <p:txBody>
          <a:bodyPr vert="horz" lIns="0" tIns="0" rIns="0" bIns="0" rtlCol="0">
            <a:spAutoFit/>
          </a:bodyPr>
          <a:lstStyle/>
          <a:p>
            <a:r>
              <a:rPr lang="en-US"/>
              <a:t>In our time of need</a:t>
            </a:r>
          </a:p>
        </p:txBody>
      </p:sp>
      <p:sp>
        <p:nvSpPr>
          <p:cNvPr id="3" name="TextBox 2">
            <a:extLst>
              <a:ext uri="{FF2B5EF4-FFF2-40B4-BE49-F238E27FC236}">
                <a16:creationId xmlns:a16="http://schemas.microsoft.com/office/drawing/2014/main" id="{A6335D5D-6977-0296-AEC8-2FEE78039761}"/>
              </a:ext>
            </a:extLst>
          </p:cNvPr>
          <p:cNvSpPr txBox="1"/>
          <p:nvPr/>
        </p:nvSpPr>
        <p:spPr>
          <a:xfrm>
            <a:off x="0" y="762000"/>
            <a:ext cx="12192000" cy="646331"/>
          </a:xfrm>
          <a:prstGeom prst="rect">
            <a:avLst/>
          </a:prstGeom>
          <a:noFill/>
        </p:spPr>
        <p:txBody>
          <a:bodyPr vert="horz" rtlCol="0">
            <a:spAutoFit/>
          </a:bodyPr>
          <a:lstStyle/>
          <a:p>
            <a:pPr algn="ctr"/>
            <a:r>
              <a:rPr lang="en-US" sz="3600"/>
              <a:t>Luke 6:27-28</a:t>
            </a:r>
          </a:p>
        </p:txBody>
      </p:sp>
      <p:sp>
        <p:nvSpPr>
          <p:cNvPr id="4" name="TextBox 3">
            <a:extLst>
              <a:ext uri="{FF2B5EF4-FFF2-40B4-BE49-F238E27FC236}">
                <a16:creationId xmlns:a16="http://schemas.microsoft.com/office/drawing/2014/main" id="{232E7CDE-4A03-499C-EF26-20FB662E2140}"/>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C1121466-32F5-E788-7333-DA30A2404F28}"/>
              </a:ext>
            </a:extLst>
          </p:cNvPr>
          <p:cNvSpPr txBox="1"/>
          <p:nvPr/>
        </p:nvSpPr>
        <p:spPr>
          <a:xfrm>
            <a:off x="1016000" y="1905000"/>
            <a:ext cx="10160000" cy="1523494"/>
          </a:xfrm>
          <a:prstGeom prst="rect">
            <a:avLst/>
          </a:prstGeom>
          <a:noFill/>
        </p:spPr>
        <p:txBody>
          <a:bodyPr vert="horz" rtlCol="0">
            <a:spAutoFit/>
          </a:bodyPr>
          <a:lstStyle/>
          <a:p>
            <a:pPr algn="ctr"/>
            <a:r>
              <a:rPr lang="en-US" sz="3100"/>
              <a:t>"But I say to you who hear, Love your enemies, do good to those who hate you, bless those who curse you, </a:t>
            </a:r>
            <a:r>
              <a:rPr lang="en-US" sz="3100" b="1">
                <a:solidFill>
                  <a:srgbClr val="FF0000"/>
                </a:solidFill>
              </a:rPr>
              <a:t>pray for those who abuse you.</a:t>
            </a:r>
          </a:p>
        </p:txBody>
      </p:sp>
    </p:spTree>
    <p:extLst>
      <p:ext uri="{BB962C8B-B14F-4D97-AF65-F5344CB8AC3E}">
        <p14:creationId xmlns:p14="http://schemas.microsoft.com/office/powerpoint/2010/main" val="25113820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785D92-6E9F-A2DE-F25C-FF27C47E9A0E}"/>
              </a:ext>
            </a:extLst>
          </p:cNvPr>
          <p:cNvSpPr txBox="1"/>
          <p:nvPr/>
        </p:nvSpPr>
        <p:spPr>
          <a:xfrm>
            <a:off x="127000" y="127000"/>
            <a:ext cx="7315200" cy="276999"/>
          </a:xfrm>
          <a:prstGeom prst="rect">
            <a:avLst/>
          </a:prstGeom>
          <a:noFill/>
        </p:spPr>
        <p:txBody>
          <a:bodyPr vert="horz" lIns="0" tIns="0" rIns="0" bIns="0" rtlCol="0">
            <a:spAutoFit/>
          </a:bodyPr>
          <a:lstStyle/>
          <a:p>
            <a:r>
              <a:rPr lang="en-US"/>
              <a:t>In our time of need</a:t>
            </a:r>
          </a:p>
        </p:txBody>
      </p:sp>
      <p:sp>
        <p:nvSpPr>
          <p:cNvPr id="3" name="TextBox 2">
            <a:extLst>
              <a:ext uri="{FF2B5EF4-FFF2-40B4-BE49-F238E27FC236}">
                <a16:creationId xmlns:a16="http://schemas.microsoft.com/office/drawing/2014/main" id="{CF10D9EF-63C2-E27D-10F4-4D951665A555}"/>
              </a:ext>
            </a:extLst>
          </p:cNvPr>
          <p:cNvSpPr txBox="1"/>
          <p:nvPr/>
        </p:nvSpPr>
        <p:spPr>
          <a:xfrm>
            <a:off x="0" y="762000"/>
            <a:ext cx="12192000" cy="646331"/>
          </a:xfrm>
          <a:prstGeom prst="rect">
            <a:avLst/>
          </a:prstGeom>
          <a:noFill/>
        </p:spPr>
        <p:txBody>
          <a:bodyPr vert="horz" rtlCol="0">
            <a:spAutoFit/>
          </a:bodyPr>
          <a:lstStyle/>
          <a:p>
            <a:pPr algn="ctr"/>
            <a:r>
              <a:rPr lang="en-US" sz="3600"/>
              <a:t>Matthew 5:44</a:t>
            </a:r>
          </a:p>
        </p:txBody>
      </p:sp>
      <p:sp>
        <p:nvSpPr>
          <p:cNvPr id="4" name="TextBox 3">
            <a:extLst>
              <a:ext uri="{FF2B5EF4-FFF2-40B4-BE49-F238E27FC236}">
                <a16:creationId xmlns:a16="http://schemas.microsoft.com/office/drawing/2014/main" id="{6BB0058B-DC5C-EC5E-0E50-9F119276BC01}"/>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0E609B0F-6567-4397-DE89-3D536840366A}"/>
              </a:ext>
            </a:extLst>
          </p:cNvPr>
          <p:cNvSpPr txBox="1"/>
          <p:nvPr/>
        </p:nvSpPr>
        <p:spPr>
          <a:xfrm>
            <a:off x="1016000" y="1905000"/>
            <a:ext cx="10160000" cy="1046440"/>
          </a:xfrm>
          <a:prstGeom prst="rect">
            <a:avLst/>
          </a:prstGeom>
          <a:noFill/>
        </p:spPr>
        <p:txBody>
          <a:bodyPr vert="horz" rtlCol="0">
            <a:spAutoFit/>
          </a:bodyPr>
          <a:lstStyle/>
          <a:p>
            <a:pPr algn="ctr"/>
            <a:r>
              <a:rPr lang="en-US" sz="3100"/>
              <a:t>But I say to you, Love your enemies and </a:t>
            </a:r>
            <a:r>
              <a:rPr lang="en-US" sz="3100" b="1">
                <a:solidFill>
                  <a:srgbClr val="FF0000"/>
                </a:solidFill>
              </a:rPr>
              <a:t>pray for those who persecute you.</a:t>
            </a:r>
          </a:p>
        </p:txBody>
      </p:sp>
    </p:spTree>
    <p:extLst>
      <p:ext uri="{BB962C8B-B14F-4D97-AF65-F5344CB8AC3E}">
        <p14:creationId xmlns:p14="http://schemas.microsoft.com/office/powerpoint/2010/main" val="160342303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313AB3-D877-38FD-452F-90EEF4E1F220}"/>
              </a:ext>
            </a:extLst>
          </p:cNvPr>
          <p:cNvSpPr txBox="1"/>
          <p:nvPr/>
        </p:nvSpPr>
        <p:spPr>
          <a:xfrm>
            <a:off x="127000" y="127000"/>
            <a:ext cx="7315200" cy="276999"/>
          </a:xfrm>
          <a:prstGeom prst="rect">
            <a:avLst/>
          </a:prstGeom>
          <a:noFill/>
        </p:spPr>
        <p:txBody>
          <a:bodyPr vert="horz" lIns="0" tIns="0" rIns="0" bIns="0" rtlCol="0">
            <a:spAutoFit/>
          </a:bodyPr>
          <a:lstStyle/>
          <a:p>
            <a:r>
              <a:rPr lang="en-US"/>
              <a:t>In our time of need</a:t>
            </a:r>
          </a:p>
        </p:txBody>
      </p:sp>
      <p:sp>
        <p:nvSpPr>
          <p:cNvPr id="3" name="TextBox 2">
            <a:extLst>
              <a:ext uri="{FF2B5EF4-FFF2-40B4-BE49-F238E27FC236}">
                <a16:creationId xmlns:a16="http://schemas.microsoft.com/office/drawing/2014/main" id="{7DED7217-B2A2-370E-FF1F-01C832CF8C91}"/>
              </a:ext>
            </a:extLst>
          </p:cNvPr>
          <p:cNvSpPr txBox="1"/>
          <p:nvPr/>
        </p:nvSpPr>
        <p:spPr>
          <a:xfrm>
            <a:off x="0" y="762000"/>
            <a:ext cx="12192000" cy="646331"/>
          </a:xfrm>
          <a:prstGeom prst="rect">
            <a:avLst/>
          </a:prstGeom>
          <a:noFill/>
        </p:spPr>
        <p:txBody>
          <a:bodyPr vert="horz" rtlCol="0">
            <a:spAutoFit/>
          </a:bodyPr>
          <a:lstStyle/>
          <a:p>
            <a:pPr algn="ctr"/>
            <a:r>
              <a:rPr lang="en-US" sz="3600"/>
              <a:t>Psalm 118:5</a:t>
            </a:r>
          </a:p>
        </p:txBody>
      </p:sp>
      <p:sp>
        <p:nvSpPr>
          <p:cNvPr id="4" name="TextBox 3">
            <a:extLst>
              <a:ext uri="{FF2B5EF4-FFF2-40B4-BE49-F238E27FC236}">
                <a16:creationId xmlns:a16="http://schemas.microsoft.com/office/drawing/2014/main" id="{4314B58D-D0A6-4C6F-0287-E064EF975937}"/>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F462BFB3-95AF-CABC-FB4A-B2E767941EFD}"/>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Out of my distress I called on the Lord;</a:t>
            </a:r>
            <a:r>
              <a:rPr lang="en-US" sz="3100"/>
              <a:t> the Lord answered me and set me free.</a:t>
            </a:r>
          </a:p>
        </p:txBody>
      </p:sp>
    </p:spTree>
    <p:extLst>
      <p:ext uri="{BB962C8B-B14F-4D97-AF65-F5344CB8AC3E}">
        <p14:creationId xmlns:p14="http://schemas.microsoft.com/office/powerpoint/2010/main" val="31263247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55C962-1940-B54C-AC4B-30C799B33E8F}"/>
              </a:ext>
            </a:extLst>
          </p:cNvPr>
          <p:cNvSpPr txBox="1"/>
          <p:nvPr/>
        </p:nvSpPr>
        <p:spPr>
          <a:xfrm>
            <a:off x="127000" y="127000"/>
            <a:ext cx="7315200" cy="276999"/>
          </a:xfrm>
          <a:prstGeom prst="rect">
            <a:avLst/>
          </a:prstGeom>
          <a:noFill/>
        </p:spPr>
        <p:txBody>
          <a:bodyPr vert="horz" lIns="0" tIns="0" rIns="0" bIns="0" rtlCol="0">
            <a:spAutoFit/>
          </a:bodyPr>
          <a:lstStyle/>
          <a:p>
            <a:r>
              <a:rPr lang="en-US"/>
              <a:t>In our time of need</a:t>
            </a:r>
          </a:p>
        </p:txBody>
      </p:sp>
      <p:sp>
        <p:nvSpPr>
          <p:cNvPr id="3" name="TextBox 2">
            <a:extLst>
              <a:ext uri="{FF2B5EF4-FFF2-40B4-BE49-F238E27FC236}">
                <a16:creationId xmlns:a16="http://schemas.microsoft.com/office/drawing/2014/main" id="{4B018ADF-BE67-A979-BCC9-09BB0615CDEB}"/>
              </a:ext>
            </a:extLst>
          </p:cNvPr>
          <p:cNvSpPr txBox="1"/>
          <p:nvPr/>
        </p:nvSpPr>
        <p:spPr>
          <a:xfrm>
            <a:off x="0" y="762000"/>
            <a:ext cx="12192000" cy="646331"/>
          </a:xfrm>
          <a:prstGeom prst="rect">
            <a:avLst/>
          </a:prstGeom>
          <a:noFill/>
        </p:spPr>
        <p:txBody>
          <a:bodyPr vert="horz" rtlCol="0">
            <a:spAutoFit/>
          </a:bodyPr>
          <a:lstStyle/>
          <a:p>
            <a:pPr algn="ctr"/>
            <a:r>
              <a:rPr lang="en-US" sz="3600"/>
              <a:t>Psalm 18:6</a:t>
            </a:r>
          </a:p>
        </p:txBody>
      </p:sp>
      <p:sp>
        <p:nvSpPr>
          <p:cNvPr id="4" name="TextBox 3">
            <a:extLst>
              <a:ext uri="{FF2B5EF4-FFF2-40B4-BE49-F238E27FC236}">
                <a16:creationId xmlns:a16="http://schemas.microsoft.com/office/drawing/2014/main" id="{E737EF4C-5119-D79E-31E9-819EA9E4C2F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1C8B2082-54F4-2822-DC4D-7AC189604135}"/>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In my distress I called upon the Lord;</a:t>
            </a:r>
            <a:r>
              <a:rPr lang="en-US" sz="3100"/>
              <a:t> to my God I cried for help. From his temple he heard my voice, and my cry to him reached his ears.</a:t>
            </a:r>
          </a:p>
        </p:txBody>
      </p:sp>
    </p:spTree>
    <p:extLst>
      <p:ext uri="{BB962C8B-B14F-4D97-AF65-F5344CB8AC3E}">
        <p14:creationId xmlns:p14="http://schemas.microsoft.com/office/powerpoint/2010/main" val="111881177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88A05D-7C1C-BC15-45AB-B8104215EC46}"/>
              </a:ext>
            </a:extLst>
          </p:cNvPr>
          <p:cNvSpPr txBox="1"/>
          <p:nvPr/>
        </p:nvSpPr>
        <p:spPr>
          <a:xfrm>
            <a:off x="127000" y="127000"/>
            <a:ext cx="7315200" cy="276999"/>
          </a:xfrm>
          <a:prstGeom prst="rect">
            <a:avLst/>
          </a:prstGeom>
          <a:noFill/>
        </p:spPr>
        <p:txBody>
          <a:bodyPr vert="horz" lIns="0" tIns="0" rIns="0" bIns="0" rtlCol="0">
            <a:spAutoFit/>
          </a:bodyPr>
          <a:lstStyle/>
          <a:p>
            <a:r>
              <a:rPr lang="en-US"/>
              <a:t>In our time of need</a:t>
            </a:r>
          </a:p>
        </p:txBody>
      </p:sp>
      <p:sp>
        <p:nvSpPr>
          <p:cNvPr id="3" name="TextBox 2">
            <a:extLst>
              <a:ext uri="{FF2B5EF4-FFF2-40B4-BE49-F238E27FC236}">
                <a16:creationId xmlns:a16="http://schemas.microsoft.com/office/drawing/2014/main" id="{A276AD71-E522-24C0-6E87-A133B5BB4CCE}"/>
              </a:ext>
            </a:extLst>
          </p:cNvPr>
          <p:cNvSpPr txBox="1"/>
          <p:nvPr/>
        </p:nvSpPr>
        <p:spPr>
          <a:xfrm>
            <a:off x="0" y="762000"/>
            <a:ext cx="12192000" cy="646331"/>
          </a:xfrm>
          <a:prstGeom prst="rect">
            <a:avLst/>
          </a:prstGeom>
          <a:noFill/>
        </p:spPr>
        <p:txBody>
          <a:bodyPr vert="horz" rtlCol="0">
            <a:spAutoFit/>
          </a:bodyPr>
          <a:lstStyle/>
          <a:p>
            <a:pPr algn="ctr"/>
            <a:r>
              <a:rPr lang="en-US" sz="3600"/>
              <a:t>Psalm 34:6</a:t>
            </a:r>
          </a:p>
        </p:txBody>
      </p:sp>
      <p:sp>
        <p:nvSpPr>
          <p:cNvPr id="4" name="TextBox 3">
            <a:extLst>
              <a:ext uri="{FF2B5EF4-FFF2-40B4-BE49-F238E27FC236}">
                <a16:creationId xmlns:a16="http://schemas.microsoft.com/office/drawing/2014/main" id="{D18C9932-FF08-7FDC-1BCC-68E2D2435395}"/>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C99C3AD1-299A-EE6A-6300-490E8CCE5D86}"/>
              </a:ext>
            </a:extLst>
          </p:cNvPr>
          <p:cNvSpPr txBox="1"/>
          <p:nvPr/>
        </p:nvSpPr>
        <p:spPr>
          <a:xfrm>
            <a:off x="1016000" y="1905000"/>
            <a:ext cx="10160000" cy="1046440"/>
          </a:xfrm>
          <a:prstGeom prst="rect">
            <a:avLst/>
          </a:prstGeom>
          <a:noFill/>
        </p:spPr>
        <p:txBody>
          <a:bodyPr vert="horz" rtlCol="0">
            <a:spAutoFit/>
          </a:bodyPr>
          <a:lstStyle/>
          <a:p>
            <a:pPr algn="ctr"/>
            <a:r>
              <a:rPr lang="en-US" sz="3100"/>
              <a:t>This poor man cried, and the Lord heard him and saved him out of </a:t>
            </a:r>
            <a:r>
              <a:rPr lang="en-US" sz="3100" b="1">
                <a:solidFill>
                  <a:srgbClr val="FF0000"/>
                </a:solidFill>
              </a:rPr>
              <a:t>all his troubles.</a:t>
            </a:r>
          </a:p>
        </p:txBody>
      </p:sp>
    </p:spTree>
    <p:extLst>
      <p:ext uri="{BB962C8B-B14F-4D97-AF65-F5344CB8AC3E}">
        <p14:creationId xmlns:p14="http://schemas.microsoft.com/office/powerpoint/2010/main" val="402197111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84B103-6D19-0ED1-AA03-35778EB2CF01}"/>
              </a:ext>
            </a:extLst>
          </p:cNvPr>
          <p:cNvSpPr txBox="1"/>
          <p:nvPr/>
        </p:nvSpPr>
        <p:spPr>
          <a:xfrm>
            <a:off x="127000" y="127000"/>
            <a:ext cx="7315200" cy="276999"/>
          </a:xfrm>
          <a:prstGeom prst="rect">
            <a:avLst/>
          </a:prstGeom>
          <a:noFill/>
        </p:spPr>
        <p:txBody>
          <a:bodyPr vert="horz" lIns="0" tIns="0" rIns="0" bIns="0" rtlCol="0">
            <a:spAutoFit/>
          </a:bodyPr>
          <a:lstStyle/>
          <a:p>
            <a:r>
              <a:rPr lang="en-US"/>
              <a:t>In our time of need</a:t>
            </a:r>
          </a:p>
        </p:txBody>
      </p:sp>
      <p:sp>
        <p:nvSpPr>
          <p:cNvPr id="3" name="TextBox 2">
            <a:extLst>
              <a:ext uri="{FF2B5EF4-FFF2-40B4-BE49-F238E27FC236}">
                <a16:creationId xmlns:a16="http://schemas.microsoft.com/office/drawing/2014/main" id="{98383B72-585A-B5E3-204A-F514E1C5A9E6}"/>
              </a:ext>
            </a:extLst>
          </p:cNvPr>
          <p:cNvSpPr txBox="1"/>
          <p:nvPr/>
        </p:nvSpPr>
        <p:spPr>
          <a:xfrm>
            <a:off x="0" y="762000"/>
            <a:ext cx="12192000" cy="646331"/>
          </a:xfrm>
          <a:prstGeom prst="rect">
            <a:avLst/>
          </a:prstGeom>
          <a:noFill/>
        </p:spPr>
        <p:txBody>
          <a:bodyPr vert="horz" rtlCol="0">
            <a:spAutoFit/>
          </a:bodyPr>
          <a:lstStyle/>
          <a:p>
            <a:pPr algn="ctr"/>
            <a:r>
              <a:rPr lang="en-US" sz="3600"/>
              <a:t>Romans 12:9-13</a:t>
            </a:r>
          </a:p>
        </p:txBody>
      </p:sp>
      <p:sp>
        <p:nvSpPr>
          <p:cNvPr id="4" name="TextBox 3">
            <a:extLst>
              <a:ext uri="{FF2B5EF4-FFF2-40B4-BE49-F238E27FC236}">
                <a16:creationId xmlns:a16="http://schemas.microsoft.com/office/drawing/2014/main" id="{F1736A07-86D9-0D33-8F98-EB79FA818DA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929DCBD-DCD9-D280-6A57-1AF7BD22A95F}"/>
              </a:ext>
            </a:extLst>
          </p:cNvPr>
          <p:cNvSpPr txBox="1"/>
          <p:nvPr/>
        </p:nvSpPr>
        <p:spPr>
          <a:xfrm>
            <a:off x="1016000" y="1905000"/>
            <a:ext cx="10160000" cy="3431709"/>
          </a:xfrm>
          <a:prstGeom prst="rect">
            <a:avLst/>
          </a:prstGeom>
          <a:noFill/>
        </p:spPr>
        <p:txBody>
          <a:bodyPr vert="horz" rtlCol="0">
            <a:spAutoFit/>
          </a:bodyPr>
          <a:lstStyle/>
          <a:p>
            <a:pPr algn="ctr"/>
            <a:r>
              <a:rPr lang="en-US" sz="3100"/>
              <a:t>Let love be without hypocrisy. Abhor what is evil; cling to what is good. Be devoted to one another in brotherly love; give preference to one another in honor; not lagging behind in diligence, fervent in spirit, serving the Lord; rejoicing in hope, persevering in tribulation, </a:t>
            </a:r>
            <a:r>
              <a:rPr lang="en-US" sz="3100" b="1">
                <a:solidFill>
                  <a:srgbClr val="FF0000"/>
                </a:solidFill>
              </a:rPr>
              <a:t>devoted to prayer, contributing to the needs of the saints</a:t>
            </a:r>
            <a:r>
              <a:rPr lang="en-US" sz="3100"/>
              <a:t>, practicing hospitality.</a:t>
            </a:r>
          </a:p>
        </p:txBody>
      </p:sp>
    </p:spTree>
    <p:extLst>
      <p:ext uri="{BB962C8B-B14F-4D97-AF65-F5344CB8AC3E}">
        <p14:creationId xmlns:p14="http://schemas.microsoft.com/office/powerpoint/2010/main" val="188033747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89B59-BF0B-0BC2-7EBD-D61E87632A27}"/>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For deliverance</a:t>
            </a:r>
          </a:p>
        </p:txBody>
      </p:sp>
      <p:sp>
        <p:nvSpPr>
          <p:cNvPr id="3" name="Subtitle 2">
            <a:extLst>
              <a:ext uri="{FF2B5EF4-FFF2-40B4-BE49-F238E27FC236}">
                <a16:creationId xmlns:a16="http://schemas.microsoft.com/office/drawing/2014/main" id="{B4D41994-CF3B-1E4D-3A3B-9AE586A9B15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557597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FE0334-DD4F-4DA5-F4D1-B0B971E71B4E}"/>
              </a:ext>
            </a:extLst>
          </p:cNvPr>
          <p:cNvSpPr txBox="1"/>
          <p:nvPr/>
        </p:nvSpPr>
        <p:spPr>
          <a:xfrm>
            <a:off x="127000" y="127000"/>
            <a:ext cx="7315200" cy="276999"/>
          </a:xfrm>
          <a:prstGeom prst="rect">
            <a:avLst/>
          </a:prstGeom>
          <a:noFill/>
        </p:spPr>
        <p:txBody>
          <a:bodyPr vert="horz" lIns="0" tIns="0" rIns="0" bIns="0" rtlCol="0">
            <a:spAutoFit/>
          </a:bodyPr>
          <a:lstStyle/>
          <a:p>
            <a:r>
              <a:rPr lang="en-US"/>
              <a:t>For deliverance</a:t>
            </a:r>
          </a:p>
        </p:txBody>
      </p:sp>
      <p:sp>
        <p:nvSpPr>
          <p:cNvPr id="3" name="TextBox 2">
            <a:extLst>
              <a:ext uri="{FF2B5EF4-FFF2-40B4-BE49-F238E27FC236}">
                <a16:creationId xmlns:a16="http://schemas.microsoft.com/office/drawing/2014/main" id="{4FE6C165-EFC7-F850-36EB-7A2F8FD12456}"/>
              </a:ext>
            </a:extLst>
          </p:cNvPr>
          <p:cNvSpPr txBox="1"/>
          <p:nvPr/>
        </p:nvSpPr>
        <p:spPr>
          <a:xfrm>
            <a:off x="0" y="762000"/>
            <a:ext cx="12192000" cy="646331"/>
          </a:xfrm>
          <a:prstGeom prst="rect">
            <a:avLst/>
          </a:prstGeom>
          <a:noFill/>
        </p:spPr>
        <p:txBody>
          <a:bodyPr vert="horz" rtlCol="0">
            <a:spAutoFit/>
          </a:bodyPr>
          <a:lstStyle/>
          <a:p>
            <a:pPr algn="ctr"/>
            <a:r>
              <a:rPr lang="en-US" sz="3600"/>
              <a:t>Philippians 1:19</a:t>
            </a:r>
          </a:p>
        </p:txBody>
      </p:sp>
      <p:sp>
        <p:nvSpPr>
          <p:cNvPr id="4" name="TextBox 3">
            <a:extLst>
              <a:ext uri="{FF2B5EF4-FFF2-40B4-BE49-F238E27FC236}">
                <a16:creationId xmlns:a16="http://schemas.microsoft.com/office/drawing/2014/main" id="{C0B58A5E-A2CA-9F96-88D9-27937E9AF00B}"/>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72A79790-0E05-5E05-A82D-84987274EE59}"/>
              </a:ext>
            </a:extLst>
          </p:cNvPr>
          <p:cNvSpPr txBox="1"/>
          <p:nvPr/>
        </p:nvSpPr>
        <p:spPr>
          <a:xfrm>
            <a:off x="1016000" y="1905000"/>
            <a:ext cx="10160000" cy="1523494"/>
          </a:xfrm>
          <a:prstGeom prst="rect">
            <a:avLst/>
          </a:prstGeom>
          <a:noFill/>
        </p:spPr>
        <p:txBody>
          <a:bodyPr vert="horz" rtlCol="0">
            <a:spAutoFit/>
          </a:bodyPr>
          <a:lstStyle/>
          <a:p>
            <a:pPr algn="ctr"/>
            <a:r>
              <a:rPr lang="en-US" sz="3100"/>
              <a:t>For I know that through your prayers and the help of the Spirit of Jesus Christ this will turn out </a:t>
            </a:r>
            <a:r>
              <a:rPr lang="en-US" sz="3100" b="1">
                <a:solidFill>
                  <a:srgbClr val="FF0000"/>
                </a:solidFill>
              </a:rPr>
              <a:t>for my deliverance.</a:t>
            </a:r>
          </a:p>
        </p:txBody>
      </p:sp>
    </p:spTree>
    <p:extLst>
      <p:ext uri="{BB962C8B-B14F-4D97-AF65-F5344CB8AC3E}">
        <p14:creationId xmlns:p14="http://schemas.microsoft.com/office/powerpoint/2010/main" val="263774064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50D8DF-58A0-DBCE-9A09-B0EC5E97857F}"/>
              </a:ext>
            </a:extLst>
          </p:cNvPr>
          <p:cNvSpPr txBox="1"/>
          <p:nvPr/>
        </p:nvSpPr>
        <p:spPr>
          <a:xfrm>
            <a:off x="127000" y="127000"/>
            <a:ext cx="7315200" cy="276999"/>
          </a:xfrm>
          <a:prstGeom prst="rect">
            <a:avLst/>
          </a:prstGeom>
          <a:noFill/>
        </p:spPr>
        <p:txBody>
          <a:bodyPr vert="horz" lIns="0" tIns="0" rIns="0" bIns="0" rtlCol="0">
            <a:spAutoFit/>
          </a:bodyPr>
          <a:lstStyle/>
          <a:p>
            <a:r>
              <a:rPr lang="en-US"/>
              <a:t>For deliverance</a:t>
            </a:r>
          </a:p>
        </p:txBody>
      </p:sp>
      <p:sp>
        <p:nvSpPr>
          <p:cNvPr id="3" name="TextBox 2">
            <a:extLst>
              <a:ext uri="{FF2B5EF4-FFF2-40B4-BE49-F238E27FC236}">
                <a16:creationId xmlns:a16="http://schemas.microsoft.com/office/drawing/2014/main" id="{152D8DB8-463C-67BC-D2C3-C84848DC8B88}"/>
              </a:ext>
            </a:extLst>
          </p:cNvPr>
          <p:cNvSpPr txBox="1"/>
          <p:nvPr/>
        </p:nvSpPr>
        <p:spPr>
          <a:xfrm>
            <a:off x="0" y="762000"/>
            <a:ext cx="12192000" cy="646331"/>
          </a:xfrm>
          <a:prstGeom prst="rect">
            <a:avLst/>
          </a:prstGeom>
          <a:noFill/>
        </p:spPr>
        <p:txBody>
          <a:bodyPr vert="horz" rtlCol="0">
            <a:spAutoFit/>
          </a:bodyPr>
          <a:lstStyle/>
          <a:p>
            <a:pPr algn="ctr"/>
            <a:r>
              <a:rPr lang="en-US" sz="3600"/>
              <a:t>Zechariah 10:6</a:t>
            </a:r>
          </a:p>
        </p:txBody>
      </p:sp>
      <p:sp>
        <p:nvSpPr>
          <p:cNvPr id="4" name="TextBox 3">
            <a:extLst>
              <a:ext uri="{FF2B5EF4-FFF2-40B4-BE49-F238E27FC236}">
                <a16:creationId xmlns:a16="http://schemas.microsoft.com/office/drawing/2014/main" id="{A151506C-5645-ACC9-AE96-EF0F006B3F90}"/>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CAD901B1-B59A-2FA3-183A-DCE5D476D8B7}"/>
              </a:ext>
            </a:extLst>
          </p:cNvPr>
          <p:cNvSpPr txBox="1"/>
          <p:nvPr/>
        </p:nvSpPr>
        <p:spPr>
          <a:xfrm>
            <a:off x="1016000" y="1905000"/>
            <a:ext cx="10160000" cy="2477601"/>
          </a:xfrm>
          <a:prstGeom prst="rect">
            <a:avLst/>
          </a:prstGeom>
          <a:noFill/>
        </p:spPr>
        <p:txBody>
          <a:bodyPr vert="horz" rtlCol="0">
            <a:spAutoFit/>
          </a:bodyPr>
          <a:lstStyle/>
          <a:p>
            <a:pPr algn="ctr"/>
            <a:r>
              <a:rPr lang="en-US" sz="3100"/>
              <a:t>I will strengthen the house of Judah, and I will save the house of Joseph. </a:t>
            </a:r>
            <a:r>
              <a:rPr lang="en-US" sz="3100" b="1">
                <a:solidFill>
                  <a:srgbClr val="FF0000"/>
                </a:solidFill>
              </a:rPr>
              <a:t>I will bring them back</a:t>
            </a:r>
            <a:r>
              <a:rPr lang="en-US" sz="3100"/>
              <a:t> because I have compassion on them, and they shall be as though I had not rejected them, for I am the Lord their God and </a:t>
            </a:r>
            <a:r>
              <a:rPr lang="en-US" sz="3100" b="1">
                <a:solidFill>
                  <a:srgbClr val="FF0000"/>
                </a:solidFill>
              </a:rPr>
              <a:t>I will answer them.</a:t>
            </a:r>
          </a:p>
        </p:txBody>
      </p:sp>
    </p:spTree>
    <p:extLst>
      <p:ext uri="{BB962C8B-B14F-4D97-AF65-F5344CB8AC3E}">
        <p14:creationId xmlns:p14="http://schemas.microsoft.com/office/powerpoint/2010/main" val="181111076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97A3D-ED2C-6530-1662-A6C6B7ABCC01}"/>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When we don't know what to pray for</a:t>
            </a:r>
          </a:p>
        </p:txBody>
      </p:sp>
      <p:sp>
        <p:nvSpPr>
          <p:cNvPr id="3" name="Subtitle 2">
            <a:extLst>
              <a:ext uri="{FF2B5EF4-FFF2-40B4-BE49-F238E27FC236}">
                <a16:creationId xmlns:a16="http://schemas.microsoft.com/office/drawing/2014/main" id="{32FA4FFB-5D4E-C69F-5CC2-C07B1F803F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2126669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19C87A-5344-40AA-E640-3476B3A3C2A5}"/>
              </a:ext>
            </a:extLst>
          </p:cNvPr>
          <p:cNvSpPr txBox="1"/>
          <p:nvPr/>
        </p:nvSpPr>
        <p:spPr>
          <a:xfrm>
            <a:off x="127000" y="127000"/>
            <a:ext cx="7315200" cy="276999"/>
          </a:xfrm>
          <a:prstGeom prst="rect">
            <a:avLst/>
          </a:prstGeom>
          <a:noFill/>
        </p:spPr>
        <p:txBody>
          <a:bodyPr vert="horz" lIns="0" tIns="0" rIns="0" bIns="0" rtlCol="0">
            <a:spAutoFit/>
          </a:bodyPr>
          <a:lstStyle/>
          <a:p>
            <a:r>
              <a:rPr lang="en-US"/>
              <a:t>When we don't know what to pray for</a:t>
            </a:r>
          </a:p>
        </p:txBody>
      </p:sp>
      <p:sp>
        <p:nvSpPr>
          <p:cNvPr id="3" name="TextBox 2">
            <a:extLst>
              <a:ext uri="{FF2B5EF4-FFF2-40B4-BE49-F238E27FC236}">
                <a16:creationId xmlns:a16="http://schemas.microsoft.com/office/drawing/2014/main" id="{591CB325-473D-15A6-2C7B-70BB7B475D1E}"/>
              </a:ext>
            </a:extLst>
          </p:cNvPr>
          <p:cNvSpPr txBox="1"/>
          <p:nvPr/>
        </p:nvSpPr>
        <p:spPr>
          <a:xfrm>
            <a:off x="0" y="762000"/>
            <a:ext cx="12192000" cy="646331"/>
          </a:xfrm>
          <a:prstGeom prst="rect">
            <a:avLst/>
          </a:prstGeom>
          <a:noFill/>
        </p:spPr>
        <p:txBody>
          <a:bodyPr vert="horz" rtlCol="0">
            <a:spAutoFit/>
          </a:bodyPr>
          <a:lstStyle/>
          <a:p>
            <a:pPr algn="ctr"/>
            <a:r>
              <a:rPr lang="en-US" sz="3600"/>
              <a:t>Romans 8:26</a:t>
            </a:r>
          </a:p>
        </p:txBody>
      </p:sp>
      <p:sp>
        <p:nvSpPr>
          <p:cNvPr id="4" name="TextBox 3">
            <a:extLst>
              <a:ext uri="{FF2B5EF4-FFF2-40B4-BE49-F238E27FC236}">
                <a16:creationId xmlns:a16="http://schemas.microsoft.com/office/drawing/2014/main" id="{02F12C67-0687-77DA-9398-904FC477772F}"/>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471950CD-9627-034B-58EA-F80E1C7FC4EA}"/>
              </a:ext>
            </a:extLst>
          </p:cNvPr>
          <p:cNvSpPr txBox="1"/>
          <p:nvPr/>
        </p:nvSpPr>
        <p:spPr>
          <a:xfrm>
            <a:off x="1016000" y="1905000"/>
            <a:ext cx="10160000" cy="2000548"/>
          </a:xfrm>
          <a:prstGeom prst="rect">
            <a:avLst/>
          </a:prstGeom>
          <a:noFill/>
        </p:spPr>
        <p:txBody>
          <a:bodyPr vert="horz" rtlCol="0">
            <a:spAutoFit/>
          </a:bodyPr>
          <a:lstStyle/>
          <a:p>
            <a:pPr algn="ctr"/>
            <a:r>
              <a:rPr lang="en-US" sz="3100"/>
              <a:t>Likewise the Spirit helps us in our weakness. </a:t>
            </a:r>
            <a:r>
              <a:rPr lang="en-US" sz="3100" b="1">
                <a:solidFill>
                  <a:srgbClr val="FF0000"/>
                </a:solidFill>
              </a:rPr>
              <a:t>For we do not know what to pray for as we ought,</a:t>
            </a:r>
            <a:r>
              <a:rPr lang="en-US" sz="3100"/>
              <a:t> but the Spirit himself intercedes for us with groanings too deep for words.</a:t>
            </a:r>
          </a:p>
        </p:txBody>
      </p:sp>
    </p:spTree>
    <p:extLst>
      <p:ext uri="{BB962C8B-B14F-4D97-AF65-F5344CB8AC3E}">
        <p14:creationId xmlns:p14="http://schemas.microsoft.com/office/powerpoint/2010/main" val="173291185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D8EDE-7C90-2845-5994-0A1E32EDC751}"/>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Three times a day</a:t>
            </a:r>
          </a:p>
        </p:txBody>
      </p:sp>
      <p:sp>
        <p:nvSpPr>
          <p:cNvPr id="3" name="Subtitle 2">
            <a:extLst>
              <a:ext uri="{FF2B5EF4-FFF2-40B4-BE49-F238E27FC236}">
                <a16:creationId xmlns:a16="http://schemas.microsoft.com/office/drawing/2014/main" id="{BD601AF1-2CE0-A7F8-0919-0EB38A5138D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3018608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A2B6BB-CA2D-51E0-347C-F16B4959F629}"/>
              </a:ext>
            </a:extLst>
          </p:cNvPr>
          <p:cNvSpPr txBox="1"/>
          <p:nvPr/>
        </p:nvSpPr>
        <p:spPr>
          <a:xfrm>
            <a:off x="127000" y="127000"/>
            <a:ext cx="7315200" cy="276999"/>
          </a:xfrm>
          <a:prstGeom prst="rect">
            <a:avLst/>
          </a:prstGeom>
          <a:noFill/>
        </p:spPr>
        <p:txBody>
          <a:bodyPr vert="horz" lIns="0" tIns="0" rIns="0" bIns="0" rtlCol="0">
            <a:spAutoFit/>
          </a:bodyPr>
          <a:lstStyle/>
          <a:p>
            <a:r>
              <a:rPr lang="en-US"/>
              <a:t>Three times a day</a:t>
            </a:r>
          </a:p>
        </p:txBody>
      </p:sp>
      <p:sp>
        <p:nvSpPr>
          <p:cNvPr id="3" name="TextBox 2">
            <a:extLst>
              <a:ext uri="{FF2B5EF4-FFF2-40B4-BE49-F238E27FC236}">
                <a16:creationId xmlns:a16="http://schemas.microsoft.com/office/drawing/2014/main" id="{CB50E069-C2E1-691F-CBCE-6B90EB8B0720}"/>
              </a:ext>
            </a:extLst>
          </p:cNvPr>
          <p:cNvSpPr txBox="1"/>
          <p:nvPr/>
        </p:nvSpPr>
        <p:spPr>
          <a:xfrm>
            <a:off x="0" y="762000"/>
            <a:ext cx="12192000" cy="646331"/>
          </a:xfrm>
          <a:prstGeom prst="rect">
            <a:avLst/>
          </a:prstGeom>
          <a:noFill/>
        </p:spPr>
        <p:txBody>
          <a:bodyPr vert="horz" rtlCol="0">
            <a:spAutoFit/>
          </a:bodyPr>
          <a:lstStyle/>
          <a:p>
            <a:pPr algn="ctr"/>
            <a:r>
              <a:rPr lang="en-US" sz="3600"/>
              <a:t>The Didache 8:1-3</a:t>
            </a:r>
          </a:p>
        </p:txBody>
      </p:sp>
      <p:sp>
        <p:nvSpPr>
          <p:cNvPr id="4" name="TextBox 3">
            <a:extLst>
              <a:ext uri="{FF2B5EF4-FFF2-40B4-BE49-F238E27FC236}">
                <a16:creationId xmlns:a16="http://schemas.microsoft.com/office/drawing/2014/main" id="{FC6BFF6D-FACC-79E4-F863-F0C5328E7FC9}"/>
              </a:ext>
            </a:extLst>
          </p:cNvPr>
          <p:cNvSpPr txBox="1"/>
          <p:nvPr/>
        </p:nvSpPr>
        <p:spPr>
          <a:xfrm>
            <a:off x="0" y="1270000"/>
            <a:ext cx="12192000" cy="400110"/>
          </a:xfrm>
          <a:prstGeom prst="rect">
            <a:avLst/>
          </a:prstGeom>
          <a:noFill/>
        </p:spPr>
        <p:txBody>
          <a:bodyPr vert="horz" rtlCol="0">
            <a:spAutoFit/>
          </a:bodyPr>
          <a:lstStyle/>
          <a:p>
            <a:pPr algn="ctr"/>
            <a:r>
              <a:rPr lang="en-US" sz="2000"/>
              <a:t>(G.C. Allen Translation)</a:t>
            </a:r>
          </a:p>
        </p:txBody>
      </p:sp>
      <p:sp>
        <p:nvSpPr>
          <p:cNvPr id="5" name="TextBox 4">
            <a:extLst>
              <a:ext uri="{FF2B5EF4-FFF2-40B4-BE49-F238E27FC236}">
                <a16:creationId xmlns:a16="http://schemas.microsoft.com/office/drawing/2014/main" id="{8EBE5D07-C41C-CDBB-D839-E8696B624379}"/>
              </a:ext>
            </a:extLst>
          </p:cNvPr>
          <p:cNvSpPr txBox="1"/>
          <p:nvPr/>
        </p:nvSpPr>
        <p:spPr>
          <a:xfrm>
            <a:off x="1016000" y="1905000"/>
            <a:ext cx="10160000" cy="4385816"/>
          </a:xfrm>
          <a:prstGeom prst="rect">
            <a:avLst/>
          </a:prstGeom>
          <a:noFill/>
        </p:spPr>
        <p:txBody>
          <a:bodyPr vert="horz" rtlCol="0">
            <a:spAutoFit/>
          </a:bodyPr>
          <a:lstStyle/>
          <a:p>
            <a:pPr algn="ctr"/>
            <a:r>
              <a:rPr lang="en-US" sz="3100"/>
              <a:t>Let not your fasts be with the hypocrites, for they fast on the second and fifth day of the week; but ye shall fast on the fourth day, and the preparation day. Neither pray ye as the hypocrites, but as the Lord commanded in His Gospel, so pray ye: Our Father, who art in heaven, hallowed be Thy Name. Thy Kingdom come. Thy will be done, as in heaven, so on earth. Give us this day our daily bread. And forgive us our debt as we also forgive our debtors. (Continued...)</a:t>
            </a:r>
          </a:p>
        </p:txBody>
      </p:sp>
    </p:spTree>
    <p:extLst>
      <p:ext uri="{BB962C8B-B14F-4D97-AF65-F5344CB8AC3E}">
        <p14:creationId xmlns:p14="http://schemas.microsoft.com/office/powerpoint/2010/main" val="138919025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C5F0F8-43C6-3B78-4D80-02C340EB2941}"/>
              </a:ext>
            </a:extLst>
          </p:cNvPr>
          <p:cNvSpPr txBox="1"/>
          <p:nvPr/>
        </p:nvSpPr>
        <p:spPr>
          <a:xfrm>
            <a:off x="127000" y="127000"/>
            <a:ext cx="7315200" cy="276999"/>
          </a:xfrm>
          <a:prstGeom prst="rect">
            <a:avLst/>
          </a:prstGeom>
          <a:noFill/>
        </p:spPr>
        <p:txBody>
          <a:bodyPr vert="horz" lIns="0" tIns="0" rIns="0" bIns="0" rtlCol="0">
            <a:spAutoFit/>
          </a:bodyPr>
          <a:lstStyle/>
          <a:p>
            <a:r>
              <a:rPr lang="en-US"/>
              <a:t>Three times a day</a:t>
            </a:r>
          </a:p>
        </p:txBody>
      </p:sp>
      <p:sp>
        <p:nvSpPr>
          <p:cNvPr id="3" name="TextBox 2">
            <a:extLst>
              <a:ext uri="{FF2B5EF4-FFF2-40B4-BE49-F238E27FC236}">
                <a16:creationId xmlns:a16="http://schemas.microsoft.com/office/drawing/2014/main" id="{97E792E4-FF93-B0EB-E046-44AE2B3328F1}"/>
              </a:ext>
            </a:extLst>
          </p:cNvPr>
          <p:cNvSpPr txBox="1"/>
          <p:nvPr/>
        </p:nvSpPr>
        <p:spPr>
          <a:xfrm>
            <a:off x="1016000" y="635000"/>
            <a:ext cx="10160000" cy="1523494"/>
          </a:xfrm>
          <a:prstGeom prst="rect">
            <a:avLst/>
          </a:prstGeom>
          <a:noFill/>
        </p:spPr>
        <p:txBody>
          <a:bodyPr vert="horz" rtlCol="0">
            <a:spAutoFit/>
          </a:bodyPr>
          <a:lstStyle/>
          <a:p>
            <a:pPr algn="ctr"/>
            <a:r>
              <a:rPr lang="en-US" sz="3100"/>
              <a:t>And bring us not into temptation, but deliver us from the evil one. For Thine is the power and the glory for ever. Pray thus thrice a day.</a:t>
            </a:r>
          </a:p>
        </p:txBody>
      </p:sp>
    </p:spTree>
    <p:extLst>
      <p:ext uri="{BB962C8B-B14F-4D97-AF65-F5344CB8AC3E}">
        <p14:creationId xmlns:p14="http://schemas.microsoft.com/office/powerpoint/2010/main" val="58152255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565D7-86D4-EE50-BC6F-6E4B73EBB160}"/>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At meal time</a:t>
            </a:r>
          </a:p>
        </p:txBody>
      </p:sp>
      <p:sp>
        <p:nvSpPr>
          <p:cNvPr id="3" name="Subtitle 2">
            <a:extLst>
              <a:ext uri="{FF2B5EF4-FFF2-40B4-BE49-F238E27FC236}">
                <a16:creationId xmlns:a16="http://schemas.microsoft.com/office/drawing/2014/main" id="{9A60CCE5-11FF-C206-AE86-AD4B675DDB0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9971472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C77662-34F9-F354-6668-DB287C1D33D7}"/>
              </a:ext>
            </a:extLst>
          </p:cNvPr>
          <p:cNvSpPr txBox="1"/>
          <p:nvPr/>
        </p:nvSpPr>
        <p:spPr>
          <a:xfrm>
            <a:off x="127000" y="127000"/>
            <a:ext cx="7315200" cy="276999"/>
          </a:xfrm>
          <a:prstGeom prst="rect">
            <a:avLst/>
          </a:prstGeom>
          <a:noFill/>
        </p:spPr>
        <p:txBody>
          <a:bodyPr vert="horz" lIns="0" tIns="0" rIns="0" bIns="0" rtlCol="0">
            <a:spAutoFit/>
          </a:bodyPr>
          <a:lstStyle/>
          <a:p>
            <a:r>
              <a:rPr lang="en-US"/>
              <a:t>At meal time</a:t>
            </a:r>
          </a:p>
        </p:txBody>
      </p:sp>
      <p:sp>
        <p:nvSpPr>
          <p:cNvPr id="3" name="TextBox 2">
            <a:extLst>
              <a:ext uri="{FF2B5EF4-FFF2-40B4-BE49-F238E27FC236}">
                <a16:creationId xmlns:a16="http://schemas.microsoft.com/office/drawing/2014/main" id="{F796EFF4-82A5-8F90-1E52-C5C3B667EB4B}"/>
              </a:ext>
            </a:extLst>
          </p:cNvPr>
          <p:cNvSpPr txBox="1"/>
          <p:nvPr/>
        </p:nvSpPr>
        <p:spPr>
          <a:xfrm>
            <a:off x="0" y="762000"/>
            <a:ext cx="12192000" cy="646331"/>
          </a:xfrm>
          <a:prstGeom prst="rect">
            <a:avLst/>
          </a:prstGeom>
          <a:noFill/>
        </p:spPr>
        <p:txBody>
          <a:bodyPr vert="horz" rtlCol="0">
            <a:spAutoFit/>
          </a:bodyPr>
          <a:lstStyle/>
          <a:p>
            <a:pPr algn="ctr"/>
            <a:r>
              <a:rPr lang="en-US" sz="3600"/>
              <a:t>Acts 27:35</a:t>
            </a:r>
          </a:p>
        </p:txBody>
      </p:sp>
      <p:sp>
        <p:nvSpPr>
          <p:cNvPr id="4" name="TextBox 3">
            <a:extLst>
              <a:ext uri="{FF2B5EF4-FFF2-40B4-BE49-F238E27FC236}">
                <a16:creationId xmlns:a16="http://schemas.microsoft.com/office/drawing/2014/main" id="{541662BB-C554-625D-059B-09861166E803}"/>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2EEAA0BE-D3D6-5840-E4E9-1B61D8364F52}"/>
              </a:ext>
            </a:extLst>
          </p:cNvPr>
          <p:cNvSpPr txBox="1"/>
          <p:nvPr/>
        </p:nvSpPr>
        <p:spPr>
          <a:xfrm>
            <a:off x="1016000" y="1905000"/>
            <a:ext cx="10160000" cy="1523494"/>
          </a:xfrm>
          <a:prstGeom prst="rect">
            <a:avLst/>
          </a:prstGeom>
          <a:noFill/>
        </p:spPr>
        <p:txBody>
          <a:bodyPr vert="horz" rtlCol="0">
            <a:spAutoFit/>
          </a:bodyPr>
          <a:lstStyle/>
          <a:p>
            <a:pPr algn="ctr"/>
            <a:r>
              <a:rPr lang="en-US" sz="3100"/>
              <a:t>After he said this, he took some bread and </a:t>
            </a:r>
            <a:r>
              <a:rPr lang="en-US" sz="3100" b="1">
                <a:solidFill>
                  <a:srgbClr val="FF0000"/>
                </a:solidFill>
              </a:rPr>
              <a:t>gave thanks</a:t>
            </a:r>
            <a:r>
              <a:rPr lang="en-US" sz="3100"/>
              <a:t> to God in front of them all. Then he broke it and began to eat.</a:t>
            </a:r>
          </a:p>
        </p:txBody>
      </p:sp>
    </p:spTree>
    <p:extLst>
      <p:ext uri="{BB962C8B-B14F-4D97-AF65-F5344CB8AC3E}">
        <p14:creationId xmlns:p14="http://schemas.microsoft.com/office/powerpoint/2010/main" val="191845342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411B4-CBFA-321C-C02F-CC5E207FDC89}"/>
              </a:ext>
            </a:extLst>
          </p:cNvPr>
          <p:cNvSpPr txBox="1"/>
          <p:nvPr/>
        </p:nvSpPr>
        <p:spPr>
          <a:xfrm>
            <a:off x="127000" y="127000"/>
            <a:ext cx="7315200" cy="276999"/>
          </a:xfrm>
          <a:prstGeom prst="rect">
            <a:avLst/>
          </a:prstGeom>
          <a:noFill/>
        </p:spPr>
        <p:txBody>
          <a:bodyPr vert="horz" lIns="0" tIns="0" rIns="0" bIns="0" rtlCol="0">
            <a:spAutoFit/>
          </a:bodyPr>
          <a:lstStyle/>
          <a:p>
            <a:r>
              <a:rPr lang="en-US"/>
              <a:t>At meal time</a:t>
            </a:r>
          </a:p>
        </p:txBody>
      </p:sp>
      <p:sp>
        <p:nvSpPr>
          <p:cNvPr id="3" name="TextBox 2">
            <a:extLst>
              <a:ext uri="{FF2B5EF4-FFF2-40B4-BE49-F238E27FC236}">
                <a16:creationId xmlns:a16="http://schemas.microsoft.com/office/drawing/2014/main" id="{FF6881E3-84DA-B2AE-6D21-29E7EE4251B3}"/>
              </a:ext>
            </a:extLst>
          </p:cNvPr>
          <p:cNvSpPr txBox="1"/>
          <p:nvPr/>
        </p:nvSpPr>
        <p:spPr>
          <a:xfrm>
            <a:off x="0" y="762000"/>
            <a:ext cx="12192000" cy="646331"/>
          </a:xfrm>
          <a:prstGeom prst="rect">
            <a:avLst/>
          </a:prstGeom>
          <a:noFill/>
        </p:spPr>
        <p:txBody>
          <a:bodyPr vert="horz" rtlCol="0">
            <a:spAutoFit/>
          </a:bodyPr>
          <a:lstStyle/>
          <a:p>
            <a:pPr algn="ctr"/>
            <a:r>
              <a:rPr lang="en-US" sz="3600"/>
              <a:t>Colossians 3:17</a:t>
            </a:r>
          </a:p>
        </p:txBody>
      </p:sp>
      <p:sp>
        <p:nvSpPr>
          <p:cNvPr id="4" name="TextBox 3">
            <a:extLst>
              <a:ext uri="{FF2B5EF4-FFF2-40B4-BE49-F238E27FC236}">
                <a16:creationId xmlns:a16="http://schemas.microsoft.com/office/drawing/2014/main" id="{9FD17829-A49B-2EE3-21B3-BEF817C70B60}"/>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6031AE64-2FE2-CD0B-55DF-E4E0C469FB8A}"/>
              </a:ext>
            </a:extLst>
          </p:cNvPr>
          <p:cNvSpPr txBox="1"/>
          <p:nvPr/>
        </p:nvSpPr>
        <p:spPr>
          <a:xfrm>
            <a:off x="1016000" y="1905000"/>
            <a:ext cx="10160000" cy="1523494"/>
          </a:xfrm>
          <a:prstGeom prst="rect">
            <a:avLst/>
          </a:prstGeom>
          <a:noFill/>
        </p:spPr>
        <p:txBody>
          <a:bodyPr vert="horz" rtlCol="0">
            <a:spAutoFit/>
          </a:bodyPr>
          <a:lstStyle/>
          <a:p>
            <a:pPr algn="ctr"/>
            <a:r>
              <a:rPr lang="en-US" sz="3100"/>
              <a:t>And whatever you do, whether in word or deed, do it all in the name of the Lord Jesus, </a:t>
            </a:r>
            <a:r>
              <a:rPr lang="en-US" sz="3100" b="1">
                <a:solidFill>
                  <a:srgbClr val="FF0000"/>
                </a:solidFill>
              </a:rPr>
              <a:t>giving thanks</a:t>
            </a:r>
            <a:r>
              <a:rPr lang="en-US" sz="3100"/>
              <a:t> to God the Father through him.</a:t>
            </a:r>
          </a:p>
        </p:txBody>
      </p:sp>
    </p:spTree>
    <p:extLst>
      <p:ext uri="{BB962C8B-B14F-4D97-AF65-F5344CB8AC3E}">
        <p14:creationId xmlns:p14="http://schemas.microsoft.com/office/powerpoint/2010/main" val="250219162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0B5FDC-302D-E2F0-92A3-0DAD9FA6A3C5}"/>
              </a:ext>
            </a:extLst>
          </p:cNvPr>
          <p:cNvSpPr txBox="1"/>
          <p:nvPr/>
        </p:nvSpPr>
        <p:spPr>
          <a:xfrm>
            <a:off x="127000" y="127000"/>
            <a:ext cx="7315200" cy="276999"/>
          </a:xfrm>
          <a:prstGeom prst="rect">
            <a:avLst/>
          </a:prstGeom>
          <a:noFill/>
        </p:spPr>
        <p:txBody>
          <a:bodyPr vert="horz" lIns="0" tIns="0" rIns="0" bIns="0" rtlCol="0">
            <a:spAutoFit/>
          </a:bodyPr>
          <a:lstStyle/>
          <a:p>
            <a:r>
              <a:rPr lang="en-US"/>
              <a:t>At meal time</a:t>
            </a:r>
          </a:p>
        </p:txBody>
      </p:sp>
      <p:sp>
        <p:nvSpPr>
          <p:cNvPr id="3" name="TextBox 2">
            <a:extLst>
              <a:ext uri="{FF2B5EF4-FFF2-40B4-BE49-F238E27FC236}">
                <a16:creationId xmlns:a16="http://schemas.microsoft.com/office/drawing/2014/main" id="{EC06BC04-A919-59C6-4010-A62D22E83D50}"/>
              </a:ext>
            </a:extLst>
          </p:cNvPr>
          <p:cNvSpPr txBox="1"/>
          <p:nvPr/>
        </p:nvSpPr>
        <p:spPr>
          <a:xfrm>
            <a:off x="0" y="762000"/>
            <a:ext cx="12192000" cy="646331"/>
          </a:xfrm>
          <a:prstGeom prst="rect">
            <a:avLst/>
          </a:prstGeom>
          <a:noFill/>
        </p:spPr>
        <p:txBody>
          <a:bodyPr vert="horz" rtlCol="0">
            <a:spAutoFit/>
          </a:bodyPr>
          <a:lstStyle/>
          <a:p>
            <a:pPr algn="ctr"/>
            <a:r>
              <a:rPr lang="en-US" sz="3600"/>
              <a:t>First Timothy 4:4-5</a:t>
            </a:r>
          </a:p>
        </p:txBody>
      </p:sp>
      <p:sp>
        <p:nvSpPr>
          <p:cNvPr id="4" name="TextBox 3">
            <a:extLst>
              <a:ext uri="{FF2B5EF4-FFF2-40B4-BE49-F238E27FC236}">
                <a16:creationId xmlns:a16="http://schemas.microsoft.com/office/drawing/2014/main" id="{911C82B3-3ABE-D736-2231-737C6F0E2866}"/>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496F44B5-1F9E-04BC-1AC9-4D2486712415}"/>
              </a:ext>
            </a:extLst>
          </p:cNvPr>
          <p:cNvSpPr txBox="1"/>
          <p:nvPr/>
        </p:nvSpPr>
        <p:spPr>
          <a:xfrm>
            <a:off x="1016000" y="1905000"/>
            <a:ext cx="10160000" cy="2000548"/>
          </a:xfrm>
          <a:prstGeom prst="rect">
            <a:avLst/>
          </a:prstGeom>
          <a:noFill/>
        </p:spPr>
        <p:txBody>
          <a:bodyPr vert="horz" rtlCol="0">
            <a:spAutoFit/>
          </a:bodyPr>
          <a:lstStyle/>
          <a:p>
            <a:pPr algn="ctr"/>
            <a:r>
              <a:rPr lang="en-US" sz="3100"/>
              <a:t>For everything God created is good, and nothing is to be rejected </a:t>
            </a:r>
            <a:r>
              <a:rPr lang="en-US" sz="3100" b="1">
                <a:solidFill>
                  <a:srgbClr val="FF0000"/>
                </a:solidFill>
              </a:rPr>
              <a:t>if it is received with thanksgiving</a:t>
            </a:r>
            <a:r>
              <a:rPr lang="en-US" sz="3100"/>
              <a:t>, because it is consecrated by the word of God </a:t>
            </a:r>
            <a:r>
              <a:rPr lang="en-US" sz="3100" b="1">
                <a:solidFill>
                  <a:srgbClr val="FF0000"/>
                </a:solidFill>
              </a:rPr>
              <a:t>and prayer</a:t>
            </a:r>
            <a:r>
              <a:rPr lang="en-US" sz="3100"/>
              <a:t>.</a:t>
            </a:r>
          </a:p>
        </p:txBody>
      </p:sp>
    </p:spTree>
    <p:extLst>
      <p:ext uri="{BB962C8B-B14F-4D97-AF65-F5344CB8AC3E}">
        <p14:creationId xmlns:p14="http://schemas.microsoft.com/office/powerpoint/2010/main" val="72550161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409BEE-139B-F048-0255-4110C0E182EE}"/>
              </a:ext>
            </a:extLst>
          </p:cNvPr>
          <p:cNvSpPr txBox="1"/>
          <p:nvPr/>
        </p:nvSpPr>
        <p:spPr>
          <a:xfrm>
            <a:off x="127000" y="127000"/>
            <a:ext cx="7315200" cy="276999"/>
          </a:xfrm>
          <a:prstGeom prst="rect">
            <a:avLst/>
          </a:prstGeom>
          <a:noFill/>
        </p:spPr>
        <p:txBody>
          <a:bodyPr vert="horz" lIns="0" tIns="0" rIns="0" bIns="0" rtlCol="0">
            <a:spAutoFit/>
          </a:bodyPr>
          <a:lstStyle/>
          <a:p>
            <a:r>
              <a:rPr lang="en-US"/>
              <a:t>At meal time</a:t>
            </a:r>
          </a:p>
        </p:txBody>
      </p:sp>
      <p:sp>
        <p:nvSpPr>
          <p:cNvPr id="3" name="TextBox 2">
            <a:extLst>
              <a:ext uri="{FF2B5EF4-FFF2-40B4-BE49-F238E27FC236}">
                <a16:creationId xmlns:a16="http://schemas.microsoft.com/office/drawing/2014/main" id="{68F31055-C4B3-FEDA-A6B0-30919EA2636B}"/>
              </a:ext>
            </a:extLst>
          </p:cNvPr>
          <p:cNvSpPr txBox="1"/>
          <p:nvPr/>
        </p:nvSpPr>
        <p:spPr>
          <a:xfrm>
            <a:off x="0" y="762000"/>
            <a:ext cx="12192000" cy="646331"/>
          </a:xfrm>
          <a:prstGeom prst="rect">
            <a:avLst/>
          </a:prstGeom>
          <a:noFill/>
        </p:spPr>
        <p:txBody>
          <a:bodyPr vert="horz" rtlCol="0">
            <a:spAutoFit/>
          </a:bodyPr>
          <a:lstStyle/>
          <a:p>
            <a:pPr algn="ctr"/>
            <a:r>
              <a:rPr lang="en-US" sz="3600"/>
              <a:t>Luke 24:30</a:t>
            </a:r>
          </a:p>
        </p:txBody>
      </p:sp>
      <p:sp>
        <p:nvSpPr>
          <p:cNvPr id="4" name="TextBox 3">
            <a:extLst>
              <a:ext uri="{FF2B5EF4-FFF2-40B4-BE49-F238E27FC236}">
                <a16:creationId xmlns:a16="http://schemas.microsoft.com/office/drawing/2014/main" id="{2EF032F5-00B5-67B1-492E-16A0FFB56DB8}"/>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94817543-B207-8DE2-73DF-A088F3513B0E}"/>
              </a:ext>
            </a:extLst>
          </p:cNvPr>
          <p:cNvSpPr txBox="1"/>
          <p:nvPr/>
        </p:nvSpPr>
        <p:spPr>
          <a:xfrm>
            <a:off x="1016000" y="1905000"/>
            <a:ext cx="10160000" cy="1046440"/>
          </a:xfrm>
          <a:prstGeom prst="rect">
            <a:avLst/>
          </a:prstGeom>
          <a:noFill/>
        </p:spPr>
        <p:txBody>
          <a:bodyPr vert="horz" rtlCol="0">
            <a:spAutoFit/>
          </a:bodyPr>
          <a:lstStyle/>
          <a:p>
            <a:pPr algn="ctr"/>
            <a:r>
              <a:rPr lang="en-US" sz="3100"/>
              <a:t>When he was at the table with them, he took bread, </a:t>
            </a:r>
            <a:r>
              <a:rPr lang="en-US" sz="3100" b="1">
                <a:solidFill>
                  <a:srgbClr val="FF0000"/>
                </a:solidFill>
              </a:rPr>
              <a:t>gave thanks</a:t>
            </a:r>
            <a:r>
              <a:rPr lang="en-US" sz="3100"/>
              <a:t>, broke it and began to give it to them.</a:t>
            </a:r>
          </a:p>
        </p:txBody>
      </p:sp>
    </p:spTree>
    <p:extLst>
      <p:ext uri="{BB962C8B-B14F-4D97-AF65-F5344CB8AC3E}">
        <p14:creationId xmlns:p14="http://schemas.microsoft.com/office/powerpoint/2010/main" val="260880413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D1E220-40BC-8329-BD99-74D38D4341B5}"/>
              </a:ext>
            </a:extLst>
          </p:cNvPr>
          <p:cNvSpPr txBox="1"/>
          <p:nvPr/>
        </p:nvSpPr>
        <p:spPr>
          <a:xfrm>
            <a:off x="127000" y="127000"/>
            <a:ext cx="7315200" cy="276999"/>
          </a:xfrm>
          <a:prstGeom prst="rect">
            <a:avLst/>
          </a:prstGeom>
          <a:noFill/>
        </p:spPr>
        <p:txBody>
          <a:bodyPr vert="horz" lIns="0" tIns="0" rIns="0" bIns="0" rtlCol="0">
            <a:spAutoFit/>
          </a:bodyPr>
          <a:lstStyle/>
          <a:p>
            <a:r>
              <a:rPr lang="en-US"/>
              <a:t>At meal time</a:t>
            </a:r>
          </a:p>
        </p:txBody>
      </p:sp>
      <p:sp>
        <p:nvSpPr>
          <p:cNvPr id="3" name="TextBox 2">
            <a:extLst>
              <a:ext uri="{FF2B5EF4-FFF2-40B4-BE49-F238E27FC236}">
                <a16:creationId xmlns:a16="http://schemas.microsoft.com/office/drawing/2014/main" id="{6EEE9255-94F4-5DE3-8860-E082C85B7802}"/>
              </a:ext>
            </a:extLst>
          </p:cNvPr>
          <p:cNvSpPr txBox="1"/>
          <p:nvPr/>
        </p:nvSpPr>
        <p:spPr>
          <a:xfrm>
            <a:off x="0" y="762000"/>
            <a:ext cx="12192000" cy="646331"/>
          </a:xfrm>
          <a:prstGeom prst="rect">
            <a:avLst/>
          </a:prstGeom>
          <a:noFill/>
        </p:spPr>
        <p:txBody>
          <a:bodyPr vert="horz" rtlCol="0">
            <a:spAutoFit/>
          </a:bodyPr>
          <a:lstStyle/>
          <a:p>
            <a:pPr algn="ctr"/>
            <a:r>
              <a:rPr lang="en-US" sz="3600"/>
              <a:t>Luke 9:16-17</a:t>
            </a:r>
          </a:p>
        </p:txBody>
      </p:sp>
      <p:sp>
        <p:nvSpPr>
          <p:cNvPr id="4" name="TextBox 3">
            <a:extLst>
              <a:ext uri="{FF2B5EF4-FFF2-40B4-BE49-F238E27FC236}">
                <a16:creationId xmlns:a16="http://schemas.microsoft.com/office/drawing/2014/main" id="{13B1D07F-8417-8E7D-31BD-9157988AF70B}"/>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6F0A139A-8052-59C6-351B-392391F2BD5B}"/>
              </a:ext>
            </a:extLst>
          </p:cNvPr>
          <p:cNvSpPr txBox="1"/>
          <p:nvPr/>
        </p:nvSpPr>
        <p:spPr>
          <a:xfrm>
            <a:off x="1016000" y="1905000"/>
            <a:ext cx="10160000" cy="2954655"/>
          </a:xfrm>
          <a:prstGeom prst="rect">
            <a:avLst/>
          </a:prstGeom>
          <a:noFill/>
        </p:spPr>
        <p:txBody>
          <a:bodyPr vert="horz" rtlCol="0">
            <a:spAutoFit/>
          </a:bodyPr>
          <a:lstStyle/>
          <a:p>
            <a:pPr algn="ctr"/>
            <a:r>
              <a:rPr lang="en-US" sz="3100"/>
              <a:t>And taking the five loaves and the two fish, he looked up to heaven and </a:t>
            </a:r>
            <a:r>
              <a:rPr lang="en-US" sz="3100" b="1">
                <a:solidFill>
                  <a:srgbClr val="FF0000"/>
                </a:solidFill>
              </a:rPr>
              <a:t>said a blessing over them</a:t>
            </a:r>
            <a:r>
              <a:rPr lang="en-US" sz="3100"/>
              <a:t>. Then he broke the loaves and gave them to the disciples to set before the crowd. </a:t>
            </a:r>
            <a:r>
              <a:rPr lang="en-US" sz="3100" b="1">
                <a:solidFill>
                  <a:srgbClr val="FF0000"/>
                </a:solidFill>
              </a:rPr>
              <a:t>And they all ate and were satisfied</a:t>
            </a:r>
            <a:r>
              <a:rPr lang="en-US" sz="3100"/>
              <a:t>. And what was left over was picked up, twelve baskets of broken pieces.</a:t>
            </a:r>
          </a:p>
        </p:txBody>
      </p:sp>
    </p:spTree>
    <p:extLst>
      <p:ext uri="{BB962C8B-B14F-4D97-AF65-F5344CB8AC3E}">
        <p14:creationId xmlns:p14="http://schemas.microsoft.com/office/powerpoint/2010/main" val="185040828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40112-C4BE-F87A-FFC9-E0D10C2385E0}"/>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What a prayer request looks like</a:t>
            </a:r>
          </a:p>
        </p:txBody>
      </p:sp>
      <p:sp>
        <p:nvSpPr>
          <p:cNvPr id="3" name="Subtitle 2">
            <a:extLst>
              <a:ext uri="{FF2B5EF4-FFF2-40B4-BE49-F238E27FC236}">
                <a16:creationId xmlns:a16="http://schemas.microsoft.com/office/drawing/2014/main" id="{3851E618-5EF3-53E8-F6B9-0618AB58001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7929923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E8955B-F877-1B09-4C5E-788DB102E157}"/>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9D7C6796-B3D3-F4B1-C6C0-08A96EA9B1F2}"/>
              </a:ext>
            </a:extLst>
          </p:cNvPr>
          <p:cNvSpPr txBox="1"/>
          <p:nvPr/>
        </p:nvSpPr>
        <p:spPr>
          <a:xfrm>
            <a:off x="0" y="762000"/>
            <a:ext cx="12192000" cy="646331"/>
          </a:xfrm>
          <a:prstGeom prst="rect">
            <a:avLst/>
          </a:prstGeom>
          <a:noFill/>
        </p:spPr>
        <p:txBody>
          <a:bodyPr vert="horz" rtlCol="0">
            <a:spAutoFit/>
          </a:bodyPr>
          <a:lstStyle/>
          <a:p>
            <a:pPr algn="ctr"/>
            <a:r>
              <a:rPr lang="en-US" sz="3600"/>
              <a:t>First John 5:13-15</a:t>
            </a:r>
          </a:p>
        </p:txBody>
      </p:sp>
      <p:sp>
        <p:nvSpPr>
          <p:cNvPr id="4" name="TextBox 3">
            <a:extLst>
              <a:ext uri="{FF2B5EF4-FFF2-40B4-BE49-F238E27FC236}">
                <a16:creationId xmlns:a16="http://schemas.microsoft.com/office/drawing/2014/main" id="{5B2BC605-EE24-7F72-2605-67F1C9BB46D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52FBD37-24C9-B9FE-2DA1-1BA1F64DD6F6}"/>
              </a:ext>
            </a:extLst>
          </p:cNvPr>
          <p:cNvSpPr txBox="1"/>
          <p:nvPr/>
        </p:nvSpPr>
        <p:spPr>
          <a:xfrm>
            <a:off x="1016000" y="1905000"/>
            <a:ext cx="10160000" cy="3431709"/>
          </a:xfrm>
          <a:prstGeom prst="rect">
            <a:avLst/>
          </a:prstGeom>
          <a:noFill/>
        </p:spPr>
        <p:txBody>
          <a:bodyPr vert="horz" rtlCol="0">
            <a:spAutoFit/>
          </a:bodyPr>
          <a:lstStyle/>
          <a:p>
            <a:pPr algn="ctr"/>
            <a:r>
              <a:rPr lang="en-US" sz="3100"/>
              <a:t>These things I have written to you who believe in the name of the Son of God, so that you may know that you have eternal life. This is the confidence which we have before Him, that</a:t>
            </a:r>
            <a:r>
              <a:rPr lang="en-US" sz="3100" b="1">
                <a:solidFill>
                  <a:srgbClr val="FF0000"/>
                </a:solidFill>
              </a:rPr>
              <a:t>, if we ask</a:t>
            </a:r>
            <a:r>
              <a:rPr lang="en-US" sz="3100"/>
              <a:t> anything according to His will, He hears us. And if we know that He hears us in whatever we ask, we know that we have the requests which we have asked from Him.</a:t>
            </a:r>
          </a:p>
        </p:txBody>
      </p:sp>
    </p:spTree>
    <p:extLst>
      <p:ext uri="{BB962C8B-B14F-4D97-AF65-F5344CB8AC3E}">
        <p14:creationId xmlns:p14="http://schemas.microsoft.com/office/powerpoint/2010/main" val="125530058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1325EE-8068-5B20-6118-0CAEA73EA17D}"/>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9E211C22-9929-A5A2-AEB0-3385B765A937}"/>
              </a:ext>
            </a:extLst>
          </p:cNvPr>
          <p:cNvSpPr txBox="1"/>
          <p:nvPr/>
        </p:nvSpPr>
        <p:spPr>
          <a:xfrm>
            <a:off x="0" y="762000"/>
            <a:ext cx="12192000" cy="646331"/>
          </a:xfrm>
          <a:prstGeom prst="rect">
            <a:avLst/>
          </a:prstGeom>
          <a:noFill/>
        </p:spPr>
        <p:txBody>
          <a:bodyPr vert="horz" rtlCol="0">
            <a:spAutoFit/>
          </a:bodyPr>
          <a:lstStyle/>
          <a:p>
            <a:pPr algn="ctr"/>
            <a:r>
              <a:rPr lang="en-US" sz="3600"/>
              <a:t>Jeremiah 33:3</a:t>
            </a:r>
          </a:p>
        </p:txBody>
      </p:sp>
      <p:sp>
        <p:nvSpPr>
          <p:cNvPr id="4" name="TextBox 3">
            <a:extLst>
              <a:ext uri="{FF2B5EF4-FFF2-40B4-BE49-F238E27FC236}">
                <a16:creationId xmlns:a16="http://schemas.microsoft.com/office/drawing/2014/main" id="{AA1EAABA-9EDB-AB7F-9B27-C9C09DC91C19}"/>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2A552470-097E-A4FD-9731-023DCB4FD4A5}"/>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Call to me</a:t>
            </a:r>
            <a:r>
              <a:rPr lang="en-US" sz="3100"/>
              <a:t> and I will answer you, and will tell you great and hidden things that you have not known.</a:t>
            </a:r>
          </a:p>
        </p:txBody>
      </p:sp>
    </p:spTree>
    <p:extLst>
      <p:ext uri="{BB962C8B-B14F-4D97-AF65-F5344CB8AC3E}">
        <p14:creationId xmlns:p14="http://schemas.microsoft.com/office/powerpoint/2010/main" val="66033208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9EF1C5-376A-2371-254E-CFB917F459F4}"/>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91A5435C-DB1E-40E8-68E2-ADFB0630D14D}"/>
              </a:ext>
            </a:extLst>
          </p:cNvPr>
          <p:cNvSpPr txBox="1"/>
          <p:nvPr/>
        </p:nvSpPr>
        <p:spPr>
          <a:xfrm>
            <a:off x="0" y="762000"/>
            <a:ext cx="12192000" cy="646331"/>
          </a:xfrm>
          <a:prstGeom prst="rect">
            <a:avLst/>
          </a:prstGeom>
          <a:noFill/>
        </p:spPr>
        <p:txBody>
          <a:bodyPr vert="horz" rtlCol="0">
            <a:spAutoFit/>
          </a:bodyPr>
          <a:lstStyle/>
          <a:p>
            <a:pPr algn="ctr"/>
            <a:r>
              <a:rPr lang="en-US" sz="3600"/>
              <a:t>John 14:13-14</a:t>
            </a:r>
          </a:p>
        </p:txBody>
      </p:sp>
      <p:sp>
        <p:nvSpPr>
          <p:cNvPr id="4" name="TextBox 3">
            <a:extLst>
              <a:ext uri="{FF2B5EF4-FFF2-40B4-BE49-F238E27FC236}">
                <a16:creationId xmlns:a16="http://schemas.microsoft.com/office/drawing/2014/main" id="{DE045B01-5B31-45AE-92C9-851967C676A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DC25723-0180-3432-C0AC-63492ABB5AB5}"/>
              </a:ext>
            </a:extLst>
          </p:cNvPr>
          <p:cNvSpPr txBox="1"/>
          <p:nvPr/>
        </p:nvSpPr>
        <p:spPr>
          <a:xfrm>
            <a:off x="1016000" y="1905000"/>
            <a:ext cx="10160000" cy="1523494"/>
          </a:xfrm>
          <a:prstGeom prst="rect">
            <a:avLst/>
          </a:prstGeom>
          <a:noFill/>
        </p:spPr>
        <p:txBody>
          <a:bodyPr vert="horz" rtlCol="0">
            <a:spAutoFit/>
          </a:bodyPr>
          <a:lstStyle/>
          <a:p>
            <a:pPr algn="ctr"/>
            <a:r>
              <a:rPr lang="en-US" sz="3100"/>
              <a:t>And whatsoever </a:t>
            </a:r>
            <a:r>
              <a:rPr lang="en-US" sz="3100" b="1">
                <a:solidFill>
                  <a:srgbClr val="FF0000"/>
                </a:solidFill>
              </a:rPr>
              <a:t>ye shall ask in my name, that will I do</a:t>
            </a:r>
            <a:r>
              <a:rPr lang="en-US" sz="3100"/>
              <a:t>, that the Father may be glorified in the Son. If ye shall </a:t>
            </a:r>
            <a:r>
              <a:rPr lang="en-US" sz="3100" b="1">
                <a:solidFill>
                  <a:srgbClr val="FF0000"/>
                </a:solidFill>
              </a:rPr>
              <a:t>ask anything in my name, that will I do</a:t>
            </a:r>
            <a:r>
              <a:rPr lang="en-US" sz="3100"/>
              <a:t>.</a:t>
            </a:r>
          </a:p>
        </p:txBody>
      </p:sp>
    </p:spTree>
    <p:extLst>
      <p:ext uri="{BB962C8B-B14F-4D97-AF65-F5344CB8AC3E}">
        <p14:creationId xmlns:p14="http://schemas.microsoft.com/office/powerpoint/2010/main" val="205325521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58AA87-AEF4-269A-1D62-E5F870DC5F4B}"/>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70D05B8A-F89A-7C99-86A5-5D011DB447E1}"/>
              </a:ext>
            </a:extLst>
          </p:cNvPr>
          <p:cNvSpPr txBox="1"/>
          <p:nvPr/>
        </p:nvSpPr>
        <p:spPr>
          <a:xfrm>
            <a:off x="0" y="762000"/>
            <a:ext cx="12192000" cy="646331"/>
          </a:xfrm>
          <a:prstGeom prst="rect">
            <a:avLst/>
          </a:prstGeom>
          <a:noFill/>
        </p:spPr>
        <p:txBody>
          <a:bodyPr vert="horz" rtlCol="0">
            <a:spAutoFit/>
          </a:bodyPr>
          <a:lstStyle/>
          <a:p>
            <a:pPr algn="ctr"/>
            <a:r>
              <a:rPr lang="en-US" sz="3600"/>
              <a:t>John 15:16</a:t>
            </a:r>
          </a:p>
        </p:txBody>
      </p:sp>
      <p:sp>
        <p:nvSpPr>
          <p:cNvPr id="4" name="TextBox 3">
            <a:extLst>
              <a:ext uri="{FF2B5EF4-FFF2-40B4-BE49-F238E27FC236}">
                <a16:creationId xmlns:a16="http://schemas.microsoft.com/office/drawing/2014/main" id="{99F43385-8F57-8E17-E485-6DF2280D3B94}"/>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13A5E5E4-4880-0714-F471-AD4EE9C8CC06}"/>
              </a:ext>
            </a:extLst>
          </p:cNvPr>
          <p:cNvSpPr txBox="1"/>
          <p:nvPr/>
        </p:nvSpPr>
        <p:spPr>
          <a:xfrm>
            <a:off x="1016000" y="1905000"/>
            <a:ext cx="10160000" cy="2000548"/>
          </a:xfrm>
          <a:prstGeom prst="rect">
            <a:avLst/>
          </a:prstGeom>
          <a:noFill/>
        </p:spPr>
        <p:txBody>
          <a:bodyPr vert="horz" rtlCol="0">
            <a:spAutoFit/>
          </a:bodyPr>
          <a:lstStyle/>
          <a:p>
            <a:pPr algn="ctr"/>
            <a:r>
              <a:rPr lang="en-US" sz="3100"/>
              <a:t>You did not choose me, but I chose you and appointed you that you should go and bear fruit and that your fruit should abide, so that whatever you </a:t>
            </a:r>
            <a:r>
              <a:rPr lang="en-US" sz="3100" b="1">
                <a:solidFill>
                  <a:srgbClr val="FF0000"/>
                </a:solidFill>
              </a:rPr>
              <a:t>ask the Father in my name,</a:t>
            </a:r>
            <a:r>
              <a:rPr lang="en-US" sz="3100"/>
              <a:t> he may give it to you.</a:t>
            </a:r>
          </a:p>
        </p:txBody>
      </p:sp>
    </p:spTree>
    <p:extLst>
      <p:ext uri="{BB962C8B-B14F-4D97-AF65-F5344CB8AC3E}">
        <p14:creationId xmlns:p14="http://schemas.microsoft.com/office/powerpoint/2010/main" val="241381313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8A5BCB-7501-0A11-8D5B-E92DE269459E}"/>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F4E3FC21-E38A-3D9F-6C6C-F29D724C8C2C}"/>
              </a:ext>
            </a:extLst>
          </p:cNvPr>
          <p:cNvSpPr txBox="1"/>
          <p:nvPr/>
        </p:nvSpPr>
        <p:spPr>
          <a:xfrm>
            <a:off x="0" y="762000"/>
            <a:ext cx="12192000" cy="646331"/>
          </a:xfrm>
          <a:prstGeom prst="rect">
            <a:avLst/>
          </a:prstGeom>
          <a:noFill/>
        </p:spPr>
        <p:txBody>
          <a:bodyPr vert="horz" rtlCol="0">
            <a:spAutoFit/>
          </a:bodyPr>
          <a:lstStyle/>
          <a:p>
            <a:pPr algn="ctr"/>
            <a:r>
              <a:rPr lang="en-US" sz="3600"/>
              <a:t>John 15:7</a:t>
            </a:r>
          </a:p>
        </p:txBody>
      </p:sp>
      <p:sp>
        <p:nvSpPr>
          <p:cNvPr id="4" name="TextBox 3">
            <a:extLst>
              <a:ext uri="{FF2B5EF4-FFF2-40B4-BE49-F238E27FC236}">
                <a16:creationId xmlns:a16="http://schemas.microsoft.com/office/drawing/2014/main" id="{8110ABC3-56E8-31AE-489E-D8F8313B8301}"/>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91620D29-2438-A9BF-C243-F9D375D08B2A}"/>
              </a:ext>
            </a:extLst>
          </p:cNvPr>
          <p:cNvSpPr txBox="1"/>
          <p:nvPr/>
        </p:nvSpPr>
        <p:spPr>
          <a:xfrm>
            <a:off x="1016000" y="1905000"/>
            <a:ext cx="10160000" cy="1046440"/>
          </a:xfrm>
          <a:prstGeom prst="rect">
            <a:avLst/>
          </a:prstGeom>
          <a:noFill/>
        </p:spPr>
        <p:txBody>
          <a:bodyPr vert="horz" rtlCol="0">
            <a:spAutoFit/>
          </a:bodyPr>
          <a:lstStyle/>
          <a:p>
            <a:pPr algn="ctr"/>
            <a:r>
              <a:rPr lang="en-US" sz="3100"/>
              <a:t>If you abide in me, and my words abide in you, </a:t>
            </a:r>
            <a:r>
              <a:rPr lang="en-US" sz="3100" b="1">
                <a:solidFill>
                  <a:srgbClr val="FF0000"/>
                </a:solidFill>
              </a:rPr>
              <a:t>ask whatever you wish,</a:t>
            </a:r>
            <a:r>
              <a:rPr lang="en-US" sz="3100"/>
              <a:t> and it will be done for you.</a:t>
            </a:r>
          </a:p>
        </p:txBody>
      </p:sp>
    </p:spTree>
    <p:extLst>
      <p:ext uri="{BB962C8B-B14F-4D97-AF65-F5344CB8AC3E}">
        <p14:creationId xmlns:p14="http://schemas.microsoft.com/office/powerpoint/2010/main" val="365570390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46D3C2-5FC9-5288-B347-886927437976}"/>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C83AA691-A969-9E34-B1C4-869B9286CEDB}"/>
              </a:ext>
            </a:extLst>
          </p:cNvPr>
          <p:cNvSpPr txBox="1"/>
          <p:nvPr/>
        </p:nvSpPr>
        <p:spPr>
          <a:xfrm>
            <a:off x="0" y="762000"/>
            <a:ext cx="12192000" cy="646331"/>
          </a:xfrm>
          <a:prstGeom prst="rect">
            <a:avLst/>
          </a:prstGeom>
          <a:noFill/>
        </p:spPr>
        <p:txBody>
          <a:bodyPr vert="horz" rtlCol="0">
            <a:spAutoFit/>
          </a:bodyPr>
          <a:lstStyle/>
          <a:p>
            <a:pPr algn="ctr"/>
            <a:r>
              <a:rPr lang="en-US" sz="3600"/>
              <a:t>John 16:23-27</a:t>
            </a:r>
          </a:p>
        </p:txBody>
      </p:sp>
      <p:sp>
        <p:nvSpPr>
          <p:cNvPr id="4" name="TextBox 3">
            <a:extLst>
              <a:ext uri="{FF2B5EF4-FFF2-40B4-BE49-F238E27FC236}">
                <a16:creationId xmlns:a16="http://schemas.microsoft.com/office/drawing/2014/main" id="{D7588F92-9C1B-3E04-1361-823518289B1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FB8B8E1-0935-7968-9C8F-5D9267E9A0C9}"/>
              </a:ext>
            </a:extLst>
          </p:cNvPr>
          <p:cNvSpPr txBox="1"/>
          <p:nvPr/>
        </p:nvSpPr>
        <p:spPr>
          <a:xfrm>
            <a:off x="1016000" y="1905000"/>
            <a:ext cx="10160000" cy="4385816"/>
          </a:xfrm>
          <a:prstGeom prst="rect">
            <a:avLst/>
          </a:prstGeom>
          <a:noFill/>
        </p:spPr>
        <p:txBody>
          <a:bodyPr vert="horz" rtlCol="0">
            <a:spAutoFit/>
          </a:bodyPr>
          <a:lstStyle/>
          <a:p>
            <a:pPr algn="ctr"/>
            <a:r>
              <a:rPr lang="en-US" sz="3100"/>
              <a:t>And in that day ye shall ask me no question. Verily, verily, I say unto you, if ye shall </a:t>
            </a:r>
            <a:r>
              <a:rPr lang="en-US" sz="3100" b="1">
                <a:solidFill>
                  <a:srgbClr val="FF0000"/>
                </a:solidFill>
              </a:rPr>
              <a:t>ask anything of the Father, he will give it you in my name</a:t>
            </a:r>
            <a:r>
              <a:rPr lang="en-US" sz="3100"/>
              <a:t>. Hitherto have ye asked nothing in my name: ask, and ye shall receive, that your joy may be made full. These things have I spoken unto you in dark sayings: the hour cometh, when I shall no more speak unto you in dark sayings, but shall tell you plainly of the Father. In that day </a:t>
            </a:r>
            <a:r>
              <a:rPr lang="en-US" sz="3100" b="1">
                <a:solidFill>
                  <a:srgbClr val="FF0000"/>
                </a:solidFill>
              </a:rPr>
              <a:t>ye shall ask in my name</a:t>
            </a:r>
            <a:r>
              <a:rPr lang="en-US" sz="3100"/>
              <a:t>: (Continued...)</a:t>
            </a:r>
          </a:p>
        </p:txBody>
      </p:sp>
    </p:spTree>
    <p:extLst>
      <p:ext uri="{BB962C8B-B14F-4D97-AF65-F5344CB8AC3E}">
        <p14:creationId xmlns:p14="http://schemas.microsoft.com/office/powerpoint/2010/main" val="78461770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5298F5-595E-E768-5CF2-BE4495DB9828}"/>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E0AF478E-2CE4-2D0B-FB84-D1FDB5C1CB6C}"/>
              </a:ext>
            </a:extLst>
          </p:cNvPr>
          <p:cNvSpPr txBox="1"/>
          <p:nvPr/>
        </p:nvSpPr>
        <p:spPr>
          <a:xfrm>
            <a:off x="1016000" y="635000"/>
            <a:ext cx="10160000" cy="2000548"/>
          </a:xfrm>
          <a:prstGeom prst="rect">
            <a:avLst/>
          </a:prstGeom>
          <a:noFill/>
        </p:spPr>
        <p:txBody>
          <a:bodyPr vert="horz" rtlCol="0">
            <a:spAutoFit/>
          </a:bodyPr>
          <a:lstStyle/>
          <a:p>
            <a:pPr algn="ctr"/>
            <a:r>
              <a:rPr lang="en-US" sz="3100"/>
              <a:t>and I say not unto you, that I will pray the Father for you; for the Father himself loveth you, because ye have loved me, and have believed that I came forth from the Father.</a:t>
            </a:r>
          </a:p>
        </p:txBody>
      </p:sp>
    </p:spTree>
    <p:extLst>
      <p:ext uri="{BB962C8B-B14F-4D97-AF65-F5344CB8AC3E}">
        <p14:creationId xmlns:p14="http://schemas.microsoft.com/office/powerpoint/2010/main" val="293828929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1C0BCD-2C04-C0AD-3795-8053A4BA10A5}"/>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678DABC9-A0F9-71C7-5A51-72093D54F0DA}"/>
              </a:ext>
            </a:extLst>
          </p:cNvPr>
          <p:cNvSpPr txBox="1"/>
          <p:nvPr/>
        </p:nvSpPr>
        <p:spPr>
          <a:xfrm>
            <a:off x="0" y="762000"/>
            <a:ext cx="12192000" cy="646331"/>
          </a:xfrm>
          <a:prstGeom prst="rect">
            <a:avLst/>
          </a:prstGeom>
          <a:noFill/>
        </p:spPr>
        <p:txBody>
          <a:bodyPr vert="horz" rtlCol="0">
            <a:spAutoFit/>
          </a:bodyPr>
          <a:lstStyle/>
          <a:p>
            <a:pPr algn="ctr"/>
            <a:r>
              <a:rPr lang="en-US" sz="3600"/>
              <a:t>John 16:7</a:t>
            </a:r>
          </a:p>
        </p:txBody>
      </p:sp>
      <p:sp>
        <p:nvSpPr>
          <p:cNvPr id="4" name="TextBox 3">
            <a:extLst>
              <a:ext uri="{FF2B5EF4-FFF2-40B4-BE49-F238E27FC236}">
                <a16:creationId xmlns:a16="http://schemas.microsoft.com/office/drawing/2014/main" id="{CAFE726E-34A3-786B-1C12-9CB031C237D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0642BB1-BB53-7542-B26E-A1E7268ACE51}"/>
              </a:ext>
            </a:extLst>
          </p:cNvPr>
          <p:cNvSpPr txBox="1"/>
          <p:nvPr/>
        </p:nvSpPr>
        <p:spPr>
          <a:xfrm>
            <a:off x="1016000" y="1905000"/>
            <a:ext cx="10160000" cy="2000548"/>
          </a:xfrm>
          <a:prstGeom prst="rect">
            <a:avLst/>
          </a:prstGeom>
          <a:noFill/>
        </p:spPr>
        <p:txBody>
          <a:bodyPr vert="horz" rtlCol="0">
            <a:spAutoFit/>
          </a:bodyPr>
          <a:lstStyle/>
          <a:p>
            <a:pPr algn="ctr"/>
            <a:r>
              <a:rPr lang="en-US" sz="3100"/>
              <a:t>Nevertheless I tell you the truth: It is expedient for you that I go away; for if I go not away, </a:t>
            </a:r>
            <a:r>
              <a:rPr lang="en-US" sz="3100" b="1">
                <a:solidFill>
                  <a:srgbClr val="FF0000"/>
                </a:solidFill>
              </a:rPr>
              <a:t>the Comforter will not come unto you; but if I go, I will send him unto you</a:t>
            </a:r>
            <a:r>
              <a:rPr lang="en-US" sz="3100"/>
              <a:t>.</a:t>
            </a:r>
          </a:p>
        </p:txBody>
      </p:sp>
    </p:spTree>
    <p:extLst>
      <p:ext uri="{BB962C8B-B14F-4D97-AF65-F5344CB8AC3E}">
        <p14:creationId xmlns:p14="http://schemas.microsoft.com/office/powerpoint/2010/main" val="12909565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FEF20C-22D8-0508-19BD-C282D1EA0939}"/>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1CC30DDF-5B53-DF5F-3004-87978E337DE1}"/>
              </a:ext>
            </a:extLst>
          </p:cNvPr>
          <p:cNvSpPr txBox="1"/>
          <p:nvPr/>
        </p:nvSpPr>
        <p:spPr>
          <a:xfrm>
            <a:off x="0" y="762000"/>
            <a:ext cx="12192000" cy="646331"/>
          </a:xfrm>
          <a:prstGeom prst="rect">
            <a:avLst/>
          </a:prstGeom>
          <a:noFill/>
        </p:spPr>
        <p:txBody>
          <a:bodyPr vert="horz" rtlCol="0">
            <a:spAutoFit/>
          </a:bodyPr>
          <a:lstStyle/>
          <a:p>
            <a:pPr algn="ctr"/>
            <a:r>
              <a:rPr lang="en-US" sz="3600"/>
              <a:t>Luke 11:13</a:t>
            </a:r>
          </a:p>
        </p:txBody>
      </p:sp>
      <p:sp>
        <p:nvSpPr>
          <p:cNvPr id="4" name="TextBox 3">
            <a:extLst>
              <a:ext uri="{FF2B5EF4-FFF2-40B4-BE49-F238E27FC236}">
                <a16:creationId xmlns:a16="http://schemas.microsoft.com/office/drawing/2014/main" id="{37B2E699-C837-7486-2F54-D8595D0DE4C6}"/>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0E16B44E-0DA4-506E-9ABA-F3CF22B775D5}"/>
              </a:ext>
            </a:extLst>
          </p:cNvPr>
          <p:cNvSpPr txBox="1"/>
          <p:nvPr/>
        </p:nvSpPr>
        <p:spPr>
          <a:xfrm>
            <a:off x="1016000" y="1905000"/>
            <a:ext cx="10160000" cy="1523494"/>
          </a:xfrm>
          <a:prstGeom prst="rect">
            <a:avLst/>
          </a:prstGeom>
          <a:noFill/>
        </p:spPr>
        <p:txBody>
          <a:bodyPr vert="horz" rtlCol="0">
            <a:spAutoFit/>
          </a:bodyPr>
          <a:lstStyle/>
          <a:p>
            <a:pPr algn="ctr"/>
            <a:r>
              <a:rPr lang="en-US" sz="3100"/>
              <a:t>If you then, who are evil, know how to give good gifts to your children, how much more will the heavenly Father give the Holy Spirit </a:t>
            </a:r>
            <a:r>
              <a:rPr lang="en-US" sz="3100" b="1">
                <a:solidFill>
                  <a:srgbClr val="FF0000"/>
                </a:solidFill>
              </a:rPr>
              <a:t>to those who ask him!</a:t>
            </a:r>
          </a:p>
        </p:txBody>
      </p:sp>
    </p:spTree>
    <p:extLst>
      <p:ext uri="{BB962C8B-B14F-4D97-AF65-F5344CB8AC3E}">
        <p14:creationId xmlns:p14="http://schemas.microsoft.com/office/powerpoint/2010/main" val="80606939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637A6B-D38D-8165-7D9C-80D6F925ED22}"/>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40CDB4B6-1AE4-E320-8C46-ECF617290C4D}"/>
              </a:ext>
            </a:extLst>
          </p:cNvPr>
          <p:cNvSpPr txBox="1"/>
          <p:nvPr/>
        </p:nvSpPr>
        <p:spPr>
          <a:xfrm>
            <a:off x="0" y="762000"/>
            <a:ext cx="12192000" cy="646331"/>
          </a:xfrm>
          <a:prstGeom prst="rect">
            <a:avLst/>
          </a:prstGeom>
          <a:noFill/>
        </p:spPr>
        <p:txBody>
          <a:bodyPr vert="horz" rtlCol="0">
            <a:spAutoFit/>
          </a:bodyPr>
          <a:lstStyle/>
          <a:p>
            <a:pPr algn="ctr"/>
            <a:r>
              <a:rPr lang="en-US" sz="3600"/>
              <a:t>Matthew 18:20</a:t>
            </a:r>
          </a:p>
        </p:txBody>
      </p:sp>
      <p:sp>
        <p:nvSpPr>
          <p:cNvPr id="4" name="TextBox 3">
            <a:extLst>
              <a:ext uri="{FF2B5EF4-FFF2-40B4-BE49-F238E27FC236}">
                <a16:creationId xmlns:a16="http://schemas.microsoft.com/office/drawing/2014/main" id="{D076F97E-35C6-4996-D4DB-A758E39E85B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BD60AECF-2C99-F6B3-40AB-C05282E8768D}"/>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For where two or three are gathered in my name</a:t>
            </a:r>
            <a:r>
              <a:rPr lang="en-US" sz="3100"/>
              <a:t>, there am I among them.</a:t>
            </a:r>
          </a:p>
        </p:txBody>
      </p:sp>
    </p:spTree>
    <p:extLst>
      <p:ext uri="{BB962C8B-B14F-4D97-AF65-F5344CB8AC3E}">
        <p14:creationId xmlns:p14="http://schemas.microsoft.com/office/powerpoint/2010/main" val="202183413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DE407E-E709-D68F-ACBC-0F20348F4597}"/>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0CF9F1D7-4BFB-09A9-88B1-E65EB3D36BB3}"/>
              </a:ext>
            </a:extLst>
          </p:cNvPr>
          <p:cNvSpPr txBox="1"/>
          <p:nvPr/>
        </p:nvSpPr>
        <p:spPr>
          <a:xfrm>
            <a:off x="0" y="762000"/>
            <a:ext cx="12192000" cy="646331"/>
          </a:xfrm>
          <a:prstGeom prst="rect">
            <a:avLst/>
          </a:prstGeom>
          <a:noFill/>
        </p:spPr>
        <p:txBody>
          <a:bodyPr vert="horz" rtlCol="0">
            <a:spAutoFit/>
          </a:bodyPr>
          <a:lstStyle/>
          <a:p>
            <a:pPr algn="ctr"/>
            <a:r>
              <a:rPr lang="en-US" sz="3600"/>
              <a:t>Matthew 7:7-11</a:t>
            </a:r>
          </a:p>
        </p:txBody>
      </p:sp>
      <p:sp>
        <p:nvSpPr>
          <p:cNvPr id="4" name="TextBox 3">
            <a:extLst>
              <a:ext uri="{FF2B5EF4-FFF2-40B4-BE49-F238E27FC236}">
                <a16:creationId xmlns:a16="http://schemas.microsoft.com/office/drawing/2014/main" id="{E6252E62-00E2-F1BB-B0EC-228BB62F9F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9613CB5-3E8E-2D5C-A475-E6D02333DFF6}"/>
              </a:ext>
            </a:extLst>
          </p:cNvPr>
          <p:cNvSpPr txBox="1"/>
          <p:nvPr/>
        </p:nvSpPr>
        <p:spPr>
          <a:xfrm>
            <a:off x="1016000" y="1905000"/>
            <a:ext cx="10160000" cy="3431709"/>
          </a:xfrm>
          <a:prstGeom prst="rect">
            <a:avLst/>
          </a:prstGeom>
          <a:noFill/>
        </p:spPr>
        <p:txBody>
          <a:bodyPr vert="horz" rtlCol="0">
            <a:spAutoFit/>
          </a:bodyPr>
          <a:lstStyle/>
          <a:p>
            <a:pPr algn="ctr"/>
            <a:r>
              <a:rPr lang="en-US" sz="3100"/>
              <a:t>"</a:t>
            </a:r>
            <a:r>
              <a:rPr lang="en-US" sz="3100" b="1">
                <a:solidFill>
                  <a:srgbClr val="FF0000"/>
                </a:solidFill>
              </a:rPr>
              <a:t>Ask,</a:t>
            </a:r>
            <a:r>
              <a:rPr lang="en-US" sz="3100"/>
              <a:t> and it will be given to you; seek, and you will find; knock, and it will be opened to you. "</a:t>
            </a:r>
            <a:r>
              <a:rPr lang="en-US" sz="3100" b="1">
                <a:solidFill>
                  <a:srgbClr val="FF0000"/>
                </a:solidFill>
              </a:rPr>
              <a:t>For everyone who asks receives,</a:t>
            </a:r>
            <a:r>
              <a:rPr lang="en-US" sz="3100"/>
              <a:t> and he who seeks finds, and to him who knocks it will be opened. "Or what man is there among you who, when his son </a:t>
            </a:r>
            <a:r>
              <a:rPr lang="en-US" sz="3100" b="1">
                <a:solidFill>
                  <a:srgbClr val="FF0000"/>
                </a:solidFill>
              </a:rPr>
              <a:t>asks</a:t>
            </a:r>
            <a:r>
              <a:rPr lang="en-US" sz="3100"/>
              <a:t> for a loaf, will give him a stone? "Or if he </a:t>
            </a:r>
            <a:r>
              <a:rPr lang="en-US" sz="3100" b="1">
                <a:solidFill>
                  <a:srgbClr val="FF0000"/>
                </a:solidFill>
              </a:rPr>
              <a:t>asks</a:t>
            </a:r>
            <a:r>
              <a:rPr lang="en-US" sz="3100"/>
              <a:t> for a fish, he will not give him a snake, will he? (Continued...)</a:t>
            </a:r>
          </a:p>
        </p:txBody>
      </p:sp>
    </p:spTree>
    <p:extLst>
      <p:ext uri="{BB962C8B-B14F-4D97-AF65-F5344CB8AC3E}">
        <p14:creationId xmlns:p14="http://schemas.microsoft.com/office/powerpoint/2010/main" val="97429981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180ABB-48C6-F0C3-F92F-5773FF5CC24F}"/>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36F9B94C-4062-3A2F-A9FE-45EB61A1AEDA}"/>
              </a:ext>
            </a:extLst>
          </p:cNvPr>
          <p:cNvSpPr txBox="1"/>
          <p:nvPr/>
        </p:nvSpPr>
        <p:spPr>
          <a:xfrm>
            <a:off x="1016000" y="635000"/>
            <a:ext cx="10160000" cy="1523494"/>
          </a:xfrm>
          <a:prstGeom prst="rect">
            <a:avLst/>
          </a:prstGeom>
          <a:noFill/>
        </p:spPr>
        <p:txBody>
          <a:bodyPr vert="horz" rtlCol="0">
            <a:spAutoFit/>
          </a:bodyPr>
          <a:lstStyle/>
          <a:p>
            <a:pPr algn="ctr"/>
            <a:r>
              <a:rPr lang="en-US" sz="3100"/>
              <a:t>"If you then, being evil, know how to give good gifts to your children, how much more will your Father who is in heaven give what is good to those who ask Him!</a:t>
            </a:r>
          </a:p>
        </p:txBody>
      </p:sp>
    </p:spTree>
    <p:extLst>
      <p:ext uri="{BB962C8B-B14F-4D97-AF65-F5344CB8AC3E}">
        <p14:creationId xmlns:p14="http://schemas.microsoft.com/office/powerpoint/2010/main" val="389751049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8E57B1-6023-A2A1-6247-3D1ED5884466}"/>
              </a:ext>
            </a:extLst>
          </p:cNvPr>
          <p:cNvSpPr txBox="1"/>
          <p:nvPr/>
        </p:nvSpPr>
        <p:spPr>
          <a:xfrm>
            <a:off x="127000" y="127000"/>
            <a:ext cx="7315200" cy="276999"/>
          </a:xfrm>
          <a:prstGeom prst="rect">
            <a:avLst/>
          </a:prstGeom>
          <a:noFill/>
        </p:spPr>
        <p:txBody>
          <a:bodyPr vert="horz" lIns="0" tIns="0" rIns="0" bIns="0" rtlCol="0">
            <a:spAutoFit/>
          </a:bodyPr>
          <a:lstStyle/>
          <a:p>
            <a:r>
              <a:rPr lang="en-US"/>
              <a:t>WHAT A PRAYER REQUEST LOOKS LIKE</a:t>
            </a:r>
          </a:p>
        </p:txBody>
      </p:sp>
      <p:sp>
        <p:nvSpPr>
          <p:cNvPr id="3" name="TextBox 2">
            <a:extLst>
              <a:ext uri="{FF2B5EF4-FFF2-40B4-BE49-F238E27FC236}">
                <a16:creationId xmlns:a16="http://schemas.microsoft.com/office/drawing/2014/main" id="{F504A8BD-7877-6A59-3B4F-FC562E0FCD02}"/>
              </a:ext>
            </a:extLst>
          </p:cNvPr>
          <p:cNvSpPr txBox="1"/>
          <p:nvPr/>
        </p:nvSpPr>
        <p:spPr>
          <a:xfrm>
            <a:off x="0" y="762000"/>
            <a:ext cx="12192000" cy="646331"/>
          </a:xfrm>
          <a:prstGeom prst="rect">
            <a:avLst/>
          </a:prstGeom>
          <a:noFill/>
        </p:spPr>
        <p:txBody>
          <a:bodyPr vert="horz" rtlCol="0">
            <a:spAutoFit/>
          </a:bodyPr>
          <a:lstStyle/>
          <a:p>
            <a:pPr algn="ctr"/>
            <a:r>
              <a:rPr lang="en-US" sz="3600"/>
              <a:t>Testament of Abraham [1Q20, Column 21] 1:1</a:t>
            </a:r>
          </a:p>
        </p:txBody>
      </p:sp>
      <p:sp>
        <p:nvSpPr>
          <p:cNvPr id="4" name="TextBox 3">
            <a:extLst>
              <a:ext uri="{FF2B5EF4-FFF2-40B4-BE49-F238E27FC236}">
                <a16:creationId xmlns:a16="http://schemas.microsoft.com/office/drawing/2014/main" id="{F8D934E9-EDAF-2257-5ACF-567DFDF0B335}"/>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4696F3B-4A6C-CAFF-6428-C9E2D0BE0114}"/>
              </a:ext>
            </a:extLst>
          </p:cNvPr>
          <p:cNvSpPr txBox="1"/>
          <p:nvPr/>
        </p:nvSpPr>
        <p:spPr>
          <a:xfrm>
            <a:off x="1016000" y="1905000"/>
            <a:ext cx="10160000" cy="2477601"/>
          </a:xfrm>
          <a:prstGeom prst="rect">
            <a:avLst/>
          </a:prstGeom>
          <a:noFill/>
        </p:spPr>
        <p:txBody>
          <a:bodyPr vert="horz" rtlCol="0">
            <a:spAutoFit/>
          </a:bodyPr>
          <a:lstStyle/>
          <a:p>
            <a:pPr algn="ctr"/>
            <a:r>
              <a:rPr lang="en-US" sz="3100"/>
              <a:t>I stopped at each of my former encampments until I arrived at Bethel, </a:t>
            </a:r>
            <a:r>
              <a:rPr lang="en-US" sz="3100" b="1">
                <a:solidFill>
                  <a:srgbClr val="FF0000"/>
                </a:solidFill>
              </a:rPr>
              <a:t>the place where I had built the altar</a:t>
            </a:r>
            <a:r>
              <a:rPr lang="en-US" sz="3100"/>
              <a:t>. I then rebuilt it and offered up burnt offering in a meal offering to the Most High God. </a:t>
            </a:r>
            <a:r>
              <a:rPr lang="en-US" sz="3100" b="1">
                <a:solidFill>
                  <a:srgbClr val="FF0000"/>
                </a:solidFill>
              </a:rPr>
              <a:t>There I called on the name of the Lord of the Ages.</a:t>
            </a:r>
          </a:p>
        </p:txBody>
      </p:sp>
    </p:spTree>
    <p:extLst>
      <p:ext uri="{BB962C8B-B14F-4D97-AF65-F5344CB8AC3E}">
        <p14:creationId xmlns:p14="http://schemas.microsoft.com/office/powerpoint/2010/main" val="63068904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6E3D1-F989-0746-CA66-225A6F44B888}"/>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Hearing from YHVH</a:t>
            </a:r>
          </a:p>
        </p:txBody>
      </p:sp>
      <p:sp>
        <p:nvSpPr>
          <p:cNvPr id="3" name="Subtitle 2">
            <a:extLst>
              <a:ext uri="{FF2B5EF4-FFF2-40B4-BE49-F238E27FC236}">
                <a16:creationId xmlns:a16="http://schemas.microsoft.com/office/drawing/2014/main" id="{D926D62D-FB7D-1736-726A-0E526EA5728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1234158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C9DA3-6760-B5F6-CBF7-EBBB25C6398B}"/>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Visions</a:t>
            </a:r>
          </a:p>
        </p:txBody>
      </p:sp>
      <p:sp>
        <p:nvSpPr>
          <p:cNvPr id="3" name="Subtitle 2">
            <a:extLst>
              <a:ext uri="{FF2B5EF4-FFF2-40B4-BE49-F238E27FC236}">
                <a16:creationId xmlns:a16="http://schemas.microsoft.com/office/drawing/2014/main" id="{29062EE2-B9C1-DEC0-13B1-84C4A067456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8443239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77247D-4CF8-F13A-5DD9-A9D0395B6C7C}"/>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0D7FFAB0-2E40-0B59-97FB-B4D253463AFA}"/>
              </a:ext>
            </a:extLst>
          </p:cNvPr>
          <p:cNvSpPr txBox="1"/>
          <p:nvPr/>
        </p:nvSpPr>
        <p:spPr>
          <a:xfrm>
            <a:off x="0" y="762000"/>
            <a:ext cx="12192000" cy="646331"/>
          </a:xfrm>
          <a:prstGeom prst="rect">
            <a:avLst/>
          </a:prstGeom>
          <a:noFill/>
        </p:spPr>
        <p:txBody>
          <a:bodyPr vert="horz" rtlCol="0">
            <a:spAutoFit/>
          </a:bodyPr>
          <a:lstStyle/>
          <a:p>
            <a:pPr algn="ctr"/>
            <a:r>
              <a:rPr lang="en-US" sz="3600"/>
              <a:t>Acts 11:4-10</a:t>
            </a:r>
          </a:p>
        </p:txBody>
      </p:sp>
      <p:sp>
        <p:nvSpPr>
          <p:cNvPr id="4" name="TextBox 3">
            <a:extLst>
              <a:ext uri="{FF2B5EF4-FFF2-40B4-BE49-F238E27FC236}">
                <a16:creationId xmlns:a16="http://schemas.microsoft.com/office/drawing/2014/main" id="{E741C7A7-39D3-4D69-9CD1-DE9C9D3F416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5756DAB-94D9-1C05-18DB-E0C611AB2BDA}"/>
              </a:ext>
            </a:extLst>
          </p:cNvPr>
          <p:cNvSpPr txBox="1"/>
          <p:nvPr/>
        </p:nvSpPr>
        <p:spPr>
          <a:xfrm>
            <a:off x="1016000" y="1905000"/>
            <a:ext cx="10160000" cy="4385816"/>
          </a:xfrm>
          <a:prstGeom prst="rect">
            <a:avLst/>
          </a:prstGeom>
          <a:noFill/>
        </p:spPr>
        <p:txBody>
          <a:bodyPr vert="horz" rtlCol="0">
            <a:spAutoFit/>
          </a:bodyPr>
          <a:lstStyle/>
          <a:p>
            <a:pPr algn="ctr"/>
            <a:r>
              <a:rPr lang="en-US" sz="3100"/>
              <a:t>But Peter began speaking and proceeded to explain to them in orderly sequence, saying, "I was in the city of Joppa praying; and in a trance I saw a vision, an object coming down like a great sheet lowered by four corners from the sky; and it came right down to me, and when I had fixed my gaze on it and was observing it I saw the four-footed animals of the earth and the wild beasts and the crawling creatures and the birds of the air. (Continued...)</a:t>
            </a:r>
          </a:p>
        </p:txBody>
      </p:sp>
    </p:spTree>
    <p:extLst>
      <p:ext uri="{BB962C8B-B14F-4D97-AF65-F5344CB8AC3E}">
        <p14:creationId xmlns:p14="http://schemas.microsoft.com/office/powerpoint/2010/main" val="70704554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397F06-3BDA-31E4-58E4-E521A58ED5F7}"/>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83D740A9-657D-7D2E-1672-4B4D6D7D9647}"/>
              </a:ext>
            </a:extLst>
          </p:cNvPr>
          <p:cNvSpPr txBox="1"/>
          <p:nvPr/>
        </p:nvSpPr>
        <p:spPr>
          <a:xfrm>
            <a:off x="1016000" y="635000"/>
            <a:ext cx="10160000" cy="3431709"/>
          </a:xfrm>
          <a:prstGeom prst="rect">
            <a:avLst/>
          </a:prstGeom>
          <a:noFill/>
        </p:spPr>
        <p:txBody>
          <a:bodyPr vert="horz" rtlCol="0">
            <a:spAutoFit/>
          </a:bodyPr>
          <a:lstStyle/>
          <a:p>
            <a:pPr algn="ctr"/>
            <a:r>
              <a:rPr lang="en-US" sz="3100"/>
              <a:t>"I also heard a voice saying to me, 'Get up, Peter; kill and eat.' "But I said, 'By no means, Lord, for nothing unholy or unclean has ever entered my mouth.' "But a voice from heaven answered a second time, 'What God has cleansed, no longer consider unholy.' "This happened three times, and everything was drawn back up into the sky.</a:t>
            </a:r>
          </a:p>
        </p:txBody>
      </p:sp>
    </p:spTree>
    <p:extLst>
      <p:ext uri="{BB962C8B-B14F-4D97-AF65-F5344CB8AC3E}">
        <p14:creationId xmlns:p14="http://schemas.microsoft.com/office/powerpoint/2010/main" val="211205608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F6D0D1-B8C8-F1C8-DD43-7901D996CA10}"/>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E4182FD5-9FDC-671E-ABFE-54D358C72CD0}"/>
              </a:ext>
            </a:extLst>
          </p:cNvPr>
          <p:cNvSpPr txBox="1"/>
          <p:nvPr/>
        </p:nvSpPr>
        <p:spPr>
          <a:xfrm>
            <a:off x="0" y="762000"/>
            <a:ext cx="12192000" cy="646331"/>
          </a:xfrm>
          <a:prstGeom prst="rect">
            <a:avLst/>
          </a:prstGeom>
          <a:noFill/>
        </p:spPr>
        <p:txBody>
          <a:bodyPr vert="horz" rtlCol="0">
            <a:spAutoFit/>
          </a:bodyPr>
          <a:lstStyle/>
          <a:p>
            <a:pPr algn="ctr"/>
            <a:r>
              <a:rPr lang="en-US" sz="3600"/>
              <a:t>Acts 16:8-10</a:t>
            </a:r>
          </a:p>
        </p:txBody>
      </p:sp>
      <p:sp>
        <p:nvSpPr>
          <p:cNvPr id="4" name="TextBox 3">
            <a:extLst>
              <a:ext uri="{FF2B5EF4-FFF2-40B4-BE49-F238E27FC236}">
                <a16:creationId xmlns:a16="http://schemas.microsoft.com/office/drawing/2014/main" id="{01869063-81AB-B6A3-9847-17C6D4806E7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21EEA3-8383-5A25-97D1-8DC8F55C0448}"/>
              </a:ext>
            </a:extLst>
          </p:cNvPr>
          <p:cNvSpPr txBox="1"/>
          <p:nvPr/>
        </p:nvSpPr>
        <p:spPr>
          <a:xfrm>
            <a:off x="1016000" y="1905000"/>
            <a:ext cx="10160000" cy="3431709"/>
          </a:xfrm>
          <a:prstGeom prst="rect">
            <a:avLst/>
          </a:prstGeom>
          <a:noFill/>
        </p:spPr>
        <p:txBody>
          <a:bodyPr vert="horz" rtlCol="0">
            <a:spAutoFit/>
          </a:bodyPr>
          <a:lstStyle/>
          <a:p>
            <a:pPr algn="ctr"/>
            <a:r>
              <a:rPr lang="en-US" sz="3100"/>
              <a:t>and passing by Mysia, they came down to Troas. </a:t>
            </a:r>
            <a:r>
              <a:rPr lang="en-US" sz="3100" b="1">
                <a:solidFill>
                  <a:srgbClr val="FF0000"/>
                </a:solidFill>
              </a:rPr>
              <a:t>A vision appeared to Paul in the night</a:t>
            </a:r>
            <a:r>
              <a:rPr lang="en-US" sz="3100"/>
              <a:t>: a man of Macedonia was standing and appealing to him, and saying, "Come over to Macedonia and help us." When he had seen the vision, immediately we sought to go into Macedonia, concluding that God had called us to preach the gospel to them.</a:t>
            </a:r>
          </a:p>
        </p:txBody>
      </p:sp>
    </p:spTree>
    <p:extLst>
      <p:ext uri="{BB962C8B-B14F-4D97-AF65-F5344CB8AC3E}">
        <p14:creationId xmlns:p14="http://schemas.microsoft.com/office/powerpoint/2010/main" val="118100501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4B1B27-F07F-0BE5-F64C-CE91683F795B}"/>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50D111BF-87DE-F193-F389-6C1C64381BE9}"/>
              </a:ext>
            </a:extLst>
          </p:cNvPr>
          <p:cNvSpPr txBox="1"/>
          <p:nvPr/>
        </p:nvSpPr>
        <p:spPr>
          <a:xfrm>
            <a:off x="0" y="762000"/>
            <a:ext cx="12192000" cy="646331"/>
          </a:xfrm>
          <a:prstGeom prst="rect">
            <a:avLst/>
          </a:prstGeom>
          <a:noFill/>
        </p:spPr>
        <p:txBody>
          <a:bodyPr vert="horz" rtlCol="0">
            <a:spAutoFit/>
          </a:bodyPr>
          <a:lstStyle/>
          <a:p>
            <a:pPr algn="ctr"/>
            <a:r>
              <a:rPr lang="en-US" sz="3600"/>
              <a:t>Acts 22:17-21</a:t>
            </a:r>
          </a:p>
        </p:txBody>
      </p:sp>
      <p:sp>
        <p:nvSpPr>
          <p:cNvPr id="4" name="TextBox 3">
            <a:extLst>
              <a:ext uri="{FF2B5EF4-FFF2-40B4-BE49-F238E27FC236}">
                <a16:creationId xmlns:a16="http://schemas.microsoft.com/office/drawing/2014/main" id="{FFE5D85F-1B9C-686A-4FB2-3FAB5682E09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0B9E5E-B303-C531-2A9B-1ED7E8B5E088}"/>
              </a:ext>
            </a:extLst>
          </p:cNvPr>
          <p:cNvSpPr txBox="1"/>
          <p:nvPr/>
        </p:nvSpPr>
        <p:spPr>
          <a:xfrm>
            <a:off x="1016000" y="1905000"/>
            <a:ext cx="10160000" cy="3908762"/>
          </a:xfrm>
          <a:prstGeom prst="rect">
            <a:avLst/>
          </a:prstGeom>
          <a:noFill/>
        </p:spPr>
        <p:txBody>
          <a:bodyPr vert="horz" rtlCol="0">
            <a:spAutoFit/>
          </a:bodyPr>
          <a:lstStyle/>
          <a:p>
            <a:pPr algn="ctr"/>
            <a:r>
              <a:rPr lang="en-US" sz="3100"/>
              <a:t>"It happened when I returned to Jerusalem and was praying in the temple, that </a:t>
            </a:r>
            <a:r>
              <a:rPr lang="en-US" sz="3100" b="1">
                <a:solidFill>
                  <a:srgbClr val="FF0000"/>
                </a:solidFill>
              </a:rPr>
              <a:t>I fell into a trance, and I saw Him saying to me</a:t>
            </a:r>
            <a:r>
              <a:rPr lang="en-US" sz="3100"/>
              <a:t>, 'Make haste, and get out of Jerusalem quickly, because they will not accept your testimony about Me.' "And I said, 'Lord, they themselves understand that in one synagogue after another I used to imprison and beat those who believed in You. (Continued...)</a:t>
            </a:r>
          </a:p>
        </p:txBody>
      </p:sp>
    </p:spTree>
    <p:extLst>
      <p:ext uri="{BB962C8B-B14F-4D97-AF65-F5344CB8AC3E}">
        <p14:creationId xmlns:p14="http://schemas.microsoft.com/office/powerpoint/2010/main" val="335512672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59E0C1-DE69-80F1-C406-47679E4D9EE3}"/>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5852FBF2-12DD-5807-653D-109646A50966}"/>
              </a:ext>
            </a:extLst>
          </p:cNvPr>
          <p:cNvSpPr txBox="1"/>
          <p:nvPr/>
        </p:nvSpPr>
        <p:spPr>
          <a:xfrm>
            <a:off x="1016000" y="635000"/>
            <a:ext cx="10160000" cy="2477601"/>
          </a:xfrm>
          <a:prstGeom prst="rect">
            <a:avLst/>
          </a:prstGeom>
          <a:noFill/>
        </p:spPr>
        <p:txBody>
          <a:bodyPr vert="horz" rtlCol="0">
            <a:spAutoFit/>
          </a:bodyPr>
          <a:lstStyle/>
          <a:p>
            <a:pPr algn="ctr"/>
            <a:r>
              <a:rPr lang="en-US" sz="3100"/>
              <a:t>And when the blood of Your witness Stephen was being shed, I also was standing by approving, and watching out for the coats of those who were slaying him.' "And He said to me, 'Go! For I will send you far away to the Gentiles.'"</a:t>
            </a:r>
          </a:p>
        </p:txBody>
      </p:sp>
    </p:spTree>
    <p:extLst>
      <p:ext uri="{BB962C8B-B14F-4D97-AF65-F5344CB8AC3E}">
        <p14:creationId xmlns:p14="http://schemas.microsoft.com/office/powerpoint/2010/main" val="157888861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A06BB9-21DD-FC56-6875-F9F2EA40F4FF}"/>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8C72F8BD-4E1A-62F6-EFEB-C1579B94B8FC}"/>
              </a:ext>
            </a:extLst>
          </p:cNvPr>
          <p:cNvSpPr txBox="1"/>
          <p:nvPr/>
        </p:nvSpPr>
        <p:spPr>
          <a:xfrm>
            <a:off x="0" y="762000"/>
            <a:ext cx="12192000" cy="646331"/>
          </a:xfrm>
          <a:prstGeom prst="rect">
            <a:avLst/>
          </a:prstGeom>
          <a:noFill/>
        </p:spPr>
        <p:txBody>
          <a:bodyPr vert="horz" rtlCol="0">
            <a:spAutoFit/>
          </a:bodyPr>
          <a:lstStyle/>
          <a:p>
            <a:pPr algn="ctr"/>
            <a:r>
              <a:rPr lang="en-US" sz="3600"/>
              <a:t>Jubilees 44:3-5</a:t>
            </a:r>
          </a:p>
        </p:txBody>
      </p:sp>
      <p:sp>
        <p:nvSpPr>
          <p:cNvPr id="4" name="TextBox 3">
            <a:extLst>
              <a:ext uri="{FF2B5EF4-FFF2-40B4-BE49-F238E27FC236}">
                <a16:creationId xmlns:a16="http://schemas.microsoft.com/office/drawing/2014/main" id="{B5100FA2-0C65-B364-2EA8-2B9B852C8E6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0687A7E-48DF-EE01-387B-6ADA609A5851}"/>
              </a:ext>
            </a:extLst>
          </p:cNvPr>
          <p:cNvSpPr txBox="1"/>
          <p:nvPr/>
        </p:nvSpPr>
        <p:spPr>
          <a:xfrm>
            <a:off x="1016000" y="1905000"/>
            <a:ext cx="10160000" cy="4385816"/>
          </a:xfrm>
          <a:prstGeom prst="rect">
            <a:avLst/>
          </a:prstGeom>
          <a:noFill/>
        </p:spPr>
        <p:txBody>
          <a:bodyPr vert="horz" rtlCol="0">
            <a:spAutoFit/>
          </a:bodyPr>
          <a:lstStyle/>
          <a:p>
            <a:pPr algn="ctr"/>
            <a:r>
              <a:rPr lang="en-US" sz="3100"/>
              <a:t>And while he was thinking of sending word to Joseph to come to him, and that he would not go down, he remained there seven days, </a:t>
            </a:r>
            <a:r>
              <a:rPr lang="en-US" sz="3100" b="1">
                <a:solidFill>
                  <a:srgbClr val="FF0000"/>
                </a:solidFill>
              </a:rPr>
              <a:t>if perchance he could see a vision as to whether he should remain or go down</a:t>
            </a:r>
            <a:r>
              <a:rPr lang="en-US" sz="3100"/>
              <a:t>. And he celebrated the harvest festival of the first-fruits with old grain, for in all the land of Canaan there was not a handful of seed [in the land], for the famine was over all the beasts and cattle and birds, and also over man. (Continued...)</a:t>
            </a:r>
          </a:p>
        </p:txBody>
      </p:sp>
    </p:spTree>
    <p:extLst>
      <p:ext uri="{BB962C8B-B14F-4D97-AF65-F5344CB8AC3E}">
        <p14:creationId xmlns:p14="http://schemas.microsoft.com/office/powerpoint/2010/main" val="36842618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F73383-9313-AAE5-9D76-52AC00BBC4E7}"/>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3BAE4687-9C6A-9D1B-819A-83013AB8AA48}"/>
              </a:ext>
            </a:extLst>
          </p:cNvPr>
          <p:cNvSpPr txBox="1"/>
          <p:nvPr/>
        </p:nvSpPr>
        <p:spPr>
          <a:xfrm>
            <a:off x="1016000" y="635000"/>
            <a:ext cx="10160000" cy="3908762"/>
          </a:xfrm>
          <a:prstGeom prst="rect">
            <a:avLst/>
          </a:prstGeom>
          <a:noFill/>
        </p:spPr>
        <p:txBody>
          <a:bodyPr vert="horz" rtlCol="0">
            <a:spAutoFit/>
          </a:bodyPr>
          <a:lstStyle/>
          <a:p>
            <a:pPr algn="ctr"/>
            <a:r>
              <a:rPr lang="en-US" sz="3100"/>
              <a:t>And on the sixteenth the Lord appeared unto him, and said unto him, 'Jacob, Jacob'; and he said, 'Here am I.' And He said unto him: 'I am the God of thy fathers, the God of Abraham and Isaac; fear not to go down into Egypt, for I will there make of thee a great nation I will go down with thee, and I will bring thee up (again), and in this land shalt thou be buried, and Joseph shall put his hands upon thy eyes.</a:t>
            </a:r>
          </a:p>
        </p:txBody>
      </p:sp>
    </p:spTree>
    <p:extLst>
      <p:ext uri="{BB962C8B-B14F-4D97-AF65-F5344CB8AC3E}">
        <p14:creationId xmlns:p14="http://schemas.microsoft.com/office/powerpoint/2010/main" val="294102798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BD1CB6-2CE6-3CE9-9BFB-AB694E919B74}"/>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C0F4A55C-D3BD-5282-120F-99BD3B270206}"/>
              </a:ext>
            </a:extLst>
          </p:cNvPr>
          <p:cNvSpPr txBox="1"/>
          <p:nvPr/>
        </p:nvSpPr>
        <p:spPr>
          <a:xfrm>
            <a:off x="0" y="762000"/>
            <a:ext cx="12192000" cy="646331"/>
          </a:xfrm>
          <a:prstGeom prst="rect">
            <a:avLst/>
          </a:prstGeom>
          <a:noFill/>
        </p:spPr>
        <p:txBody>
          <a:bodyPr vert="horz" rtlCol="0">
            <a:spAutoFit/>
          </a:bodyPr>
          <a:lstStyle/>
          <a:p>
            <a:pPr algn="ctr"/>
            <a:r>
              <a:rPr lang="en-US" sz="3600"/>
              <a:t>Daniel 2:23</a:t>
            </a:r>
          </a:p>
        </p:txBody>
      </p:sp>
      <p:sp>
        <p:nvSpPr>
          <p:cNvPr id="4" name="TextBox 3">
            <a:extLst>
              <a:ext uri="{FF2B5EF4-FFF2-40B4-BE49-F238E27FC236}">
                <a16:creationId xmlns:a16="http://schemas.microsoft.com/office/drawing/2014/main" id="{F77E96F6-4B4F-F401-B9B2-5E3404F98789}"/>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948D1D05-16D3-0559-3CF8-D2393C016E9D}"/>
              </a:ext>
            </a:extLst>
          </p:cNvPr>
          <p:cNvSpPr txBox="1"/>
          <p:nvPr/>
        </p:nvSpPr>
        <p:spPr>
          <a:xfrm>
            <a:off x="1016000" y="1905000"/>
            <a:ext cx="10160000" cy="2000548"/>
          </a:xfrm>
          <a:prstGeom prst="rect">
            <a:avLst/>
          </a:prstGeom>
          <a:noFill/>
        </p:spPr>
        <p:txBody>
          <a:bodyPr vert="horz" rtlCol="0">
            <a:spAutoFit/>
          </a:bodyPr>
          <a:lstStyle/>
          <a:p>
            <a:pPr algn="ctr"/>
            <a:r>
              <a:rPr lang="en-US" sz="3100"/>
              <a:t>To you, O God of my fathers, I give thanks and praise, for you have given me wisdom and might, </a:t>
            </a:r>
            <a:r>
              <a:rPr lang="en-US" sz="3100" b="1">
                <a:solidFill>
                  <a:srgbClr val="FF0000"/>
                </a:solidFill>
              </a:rPr>
              <a:t>and have now made known to me what we asked of you,</a:t>
            </a:r>
            <a:r>
              <a:rPr lang="en-US" sz="3100"/>
              <a:t> for you have made known to us the king's matter.</a:t>
            </a:r>
          </a:p>
        </p:txBody>
      </p:sp>
    </p:spTree>
    <p:extLst>
      <p:ext uri="{BB962C8B-B14F-4D97-AF65-F5344CB8AC3E}">
        <p14:creationId xmlns:p14="http://schemas.microsoft.com/office/powerpoint/2010/main" val="10871935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B809AD-E2BF-780B-E5D0-E5C805B31F20}"/>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7A2A4065-F5DB-CC6C-5056-223A5E7156D6}"/>
              </a:ext>
            </a:extLst>
          </p:cNvPr>
          <p:cNvSpPr txBox="1"/>
          <p:nvPr/>
        </p:nvSpPr>
        <p:spPr>
          <a:xfrm>
            <a:off x="0" y="762000"/>
            <a:ext cx="12192000" cy="646331"/>
          </a:xfrm>
          <a:prstGeom prst="rect">
            <a:avLst/>
          </a:prstGeom>
          <a:noFill/>
        </p:spPr>
        <p:txBody>
          <a:bodyPr vert="horz" rtlCol="0">
            <a:spAutoFit/>
          </a:bodyPr>
          <a:lstStyle/>
          <a:p>
            <a:pPr algn="ctr"/>
            <a:r>
              <a:rPr lang="en-US" sz="3600"/>
              <a:t>First Chronicles 4:10</a:t>
            </a:r>
          </a:p>
        </p:txBody>
      </p:sp>
      <p:sp>
        <p:nvSpPr>
          <p:cNvPr id="4" name="TextBox 3">
            <a:extLst>
              <a:ext uri="{FF2B5EF4-FFF2-40B4-BE49-F238E27FC236}">
                <a16:creationId xmlns:a16="http://schemas.microsoft.com/office/drawing/2014/main" id="{C113DC98-7AC2-3B5D-2EC7-117B7BD6A00C}"/>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623419BE-00DE-6F27-8F8F-53F34FA78FE8}"/>
              </a:ext>
            </a:extLst>
          </p:cNvPr>
          <p:cNvSpPr txBox="1"/>
          <p:nvPr/>
        </p:nvSpPr>
        <p:spPr>
          <a:xfrm>
            <a:off x="1016000" y="1905000"/>
            <a:ext cx="10160000" cy="2477601"/>
          </a:xfrm>
          <a:prstGeom prst="rect">
            <a:avLst/>
          </a:prstGeom>
          <a:noFill/>
        </p:spPr>
        <p:txBody>
          <a:bodyPr vert="horz" rtlCol="0">
            <a:spAutoFit/>
          </a:bodyPr>
          <a:lstStyle/>
          <a:p>
            <a:pPr algn="ctr"/>
            <a:r>
              <a:rPr lang="en-US" sz="3100"/>
              <a:t>Jabez called upon the God of Israel, saying, 'Oh that you would bless me and enlarge my border, and that your hand might be with me, and that you would keep me from harm so that it might not bring me pain!' </a:t>
            </a:r>
            <a:r>
              <a:rPr lang="en-US" sz="3100" b="1">
                <a:solidFill>
                  <a:srgbClr val="FF0000"/>
                </a:solidFill>
              </a:rPr>
              <a:t>And God granted what he asked.</a:t>
            </a:r>
          </a:p>
        </p:txBody>
      </p:sp>
    </p:spTree>
    <p:extLst>
      <p:ext uri="{BB962C8B-B14F-4D97-AF65-F5344CB8AC3E}">
        <p14:creationId xmlns:p14="http://schemas.microsoft.com/office/powerpoint/2010/main" val="402707465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F31060-7D52-0AD4-EACA-3AB944A6FE8B}"/>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28C22310-378F-0E7A-36BE-A2BDC5B3A2FC}"/>
              </a:ext>
            </a:extLst>
          </p:cNvPr>
          <p:cNvSpPr txBox="1"/>
          <p:nvPr/>
        </p:nvSpPr>
        <p:spPr>
          <a:xfrm>
            <a:off x="0" y="762000"/>
            <a:ext cx="12192000" cy="646331"/>
          </a:xfrm>
          <a:prstGeom prst="rect">
            <a:avLst/>
          </a:prstGeom>
          <a:noFill/>
        </p:spPr>
        <p:txBody>
          <a:bodyPr vert="horz" rtlCol="0">
            <a:spAutoFit/>
          </a:bodyPr>
          <a:lstStyle/>
          <a:p>
            <a:pPr algn="ctr"/>
            <a:r>
              <a:rPr lang="en-US" sz="3600"/>
              <a:t>James 5:16-18</a:t>
            </a:r>
          </a:p>
        </p:txBody>
      </p:sp>
      <p:sp>
        <p:nvSpPr>
          <p:cNvPr id="4" name="TextBox 3">
            <a:extLst>
              <a:ext uri="{FF2B5EF4-FFF2-40B4-BE49-F238E27FC236}">
                <a16:creationId xmlns:a16="http://schemas.microsoft.com/office/drawing/2014/main" id="{1A633E76-1152-785F-9385-1C7BA7C929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76B1ACC-7A40-C8F1-BA46-C7CB8D33335C}"/>
              </a:ext>
            </a:extLst>
          </p:cNvPr>
          <p:cNvSpPr txBox="1"/>
          <p:nvPr/>
        </p:nvSpPr>
        <p:spPr>
          <a:xfrm>
            <a:off x="1016000" y="1905000"/>
            <a:ext cx="10160000" cy="3908762"/>
          </a:xfrm>
          <a:prstGeom prst="rect">
            <a:avLst/>
          </a:prstGeom>
          <a:noFill/>
        </p:spPr>
        <p:txBody>
          <a:bodyPr vert="horz" rtlCol="0">
            <a:spAutoFit/>
          </a:bodyPr>
          <a:lstStyle/>
          <a:p>
            <a:pPr algn="ctr"/>
            <a:r>
              <a:rPr lang="en-US" sz="3100"/>
              <a:t>Therefore, confess your sins to one another, and pray for one another so that you may be healed. The effective prayer of a righteous man can accomplish much. Elijah was a man with a nature like ours, and he prayed earnestly that it would not rain, and it did not rain on the earth for three years and six months. </a:t>
            </a:r>
            <a:r>
              <a:rPr lang="en-US" sz="3100" b="1">
                <a:solidFill>
                  <a:srgbClr val="FF0000"/>
                </a:solidFill>
              </a:rPr>
              <a:t>Then he prayed again, and the sky poured rain and the earth produced its fruit.</a:t>
            </a:r>
          </a:p>
        </p:txBody>
      </p:sp>
    </p:spTree>
    <p:extLst>
      <p:ext uri="{BB962C8B-B14F-4D97-AF65-F5344CB8AC3E}">
        <p14:creationId xmlns:p14="http://schemas.microsoft.com/office/powerpoint/2010/main" val="1076463194"/>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E7EB79-A4A2-3FD1-ADF7-1E3B244A258F}"/>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83EA75EC-1BA8-CE8F-454D-9963EE58F40B}"/>
              </a:ext>
            </a:extLst>
          </p:cNvPr>
          <p:cNvSpPr txBox="1"/>
          <p:nvPr/>
        </p:nvSpPr>
        <p:spPr>
          <a:xfrm>
            <a:off x="0" y="762000"/>
            <a:ext cx="12192000" cy="646331"/>
          </a:xfrm>
          <a:prstGeom prst="rect">
            <a:avLst/>
          </a:prstGeom>
          <a:noFill/>
        </p:spPr>
        <p:txBody>
          <a:bodyPr vert="horz" rtlCol="0">
            <a:spAutoFit/>
          </a:bodyPr>
          <a:lstStyle/>
          <a:p>
            <a:pPr algn="ctr"/>
            <a:r>
              <a:rPr lang="en-US" sz="3600"/>
              <a:t>Testament of Gad 5:1</a:t>
            </a:r>
          </a:p>
        </p:txBody>
      </p:sp>
      <p:sp>
        <p:nvSpPr>
          <p:cNvPr id="4" name="TextBox 3">
            <a:extLst>
              <a:ext uri="{FF2B5EF4-FFF2-40B4-BE49-F238E27FC236}">
                <a16:creationId xmlns:a16="http://schemas.microsoft.com/office/drawing/2014/main" id="{6C8EE8C1-CC27-0420-3BA2-3E18DAD0AC25}"/>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4918A592-8A02-28FE-9258-0FF406A6ADCC}"/>
              </a:ext>
            </a:extLst>
          </p:cNvPr>
          <p:cNvSpPr txBox="1"/>
          <p:nvPr/>
        </p:nvSpPr>
        <p:spPr>
          <a:xfrm>
            <a:off x="1016000" y="1905000"/>
            <a:ext cx="10160000" cy="2000548"/>
          </a:xfrm>
          <a:prstGeom prst="rect">
            <a:avLst/>
          </a:prstGeom>
          <a:noFill/>
        </p:spPr>
        <p:txBody>
          <a:bodyPr vert="horz" rtlCol="0">
            <a:spAutoFit/>
          </a:bodyPr>
          <a:lstStyle/>
          <a:p>
            <a:pPr algn="ctr"/>
            <a:r>
              <a:rPr lang="en-US" sz="3100"/>
              <a:t>God punished me with a disease of the heart. If Jacob, my father, </a:t>
            </a:r>
            <a:r>
              <a:rPr lang="en-US" sz="3100" b="1">
                <a:solidFill>
                  <a:srgbClr val="FF0000"/>
                </a:solidFill>
              </a:rPr>
              <a:t>had not prayed for me, I surely would have died.</a:t>
            </a:r>
            <a:r>
              <a:rPr lang="en-US" sz="3100"/>
              <a:t> The sins of a man are the same things that destroy him.</a:t>
            </a:r>
          </a:p>
        </p:txBody>
      </p:sp>
    </p:spTree>
    <p:extLst>
      <p:ext uri="{BB962C8B-B14F-4D97-AF65-F5344CB8AC3E}">
        <p14:creationId xmlns:p14="http://schemas.microsoft.com/office/powerpoint/2010/main" val="77592007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3CCBF9-8F29-BD53-E1F7-A1EAD5D68753}"/>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13BF201A-C959-91C5-84F3-1E612444D5AB}"/>
              </a:ext>
            </a:extLst>
          </p:cNvPr>
          <p:cNvSpPr txBox="1"/>
          <p:nvPr/>
        </p:nvSpPr>
        <p:spPr>
          <a:xfrm>
            <a:off x="0" y="762000"/>
            <a:ext cx="12192000" cy="646331"/>
          </a:xfrm>
          <a:prstGeom prst="rect">
            <a:avLst/>
          </a:prstGeom>
          <a:noFill/>
        </p:spPr>
        <p:txBody>
          <a:bodyPr vert="horz" rtlCol="0">
            <a:spAutoFit/>
          </a:bodyPr>
          <a:lstStyle/>
          <a:p>
            <a:pPr algn="ctr"/>
            <a:r>
              <a:rPr lang="en-US" sz="3600"/>
              <a:t>Galatians 1:11-12</a:t>
            </a:r>
          </a:p>
        </p:txBody>
      </p:sp>
      <p:sp>
        <p:nvSpPr>
          <p:cNvPr id="4" name="TextBox 3">
            <a:extLst>
              <a:ext uri="{FF2B5EF4-FFF2-40B4-BE49-F238E27FC236}">
                <a16:creationId xmlns:a16="http://schemas.microsoft.com/office/drawing/2014/main" id="{57760A13-6CC3-0BB1-5C7D-6DAC9FB23C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2D752A-797D-656C-041D-2BF13940EE66}"/>
              </a:ext>
            </a:extLst>
          </p:cNvPr>
          <p:cNvSpPr txBox="1"/>
          <p:nvPr/>
        </p:nvSpPr>
        <p:spPr>
          <a:xfrm>
            <a:off x="1016000" y="1905000"/>
            <a:ext cx="10160000" cy="2000548"/>
          </a:xfrm>
          <a:prstGeom prst="rect">
            <a:avLst/>
          </a:prstGeom>
          <a:noFill/>
        </p:spPr>
        <p:txBody>
          <a:bodyPr vert="horz" rtlCol="0">
            <a:spAutoFit/>
          </a:bodyPr>
          <a:lstStyle/>
          <a:p>
            <a:pPr algn="ctr"/>
            <a:r>
              <a:rPr lang="en-US" sz="3100"/>
              <a:t>For I would have you know, brethren, that the gospel which was preached by me is not according to man. For I neither received it from man, nor was I taught it, but </a:t>
            </a:r>
            <a:r>
              <a:rPr lang="en-US" sz="3100" b="1">
                <a:solidFill>
                  <a:srgbClr val="FF0000"/>
                </a:solidFill>
              </a:rPr>
              <a:t>I received it through a revelation of Jesus Christ</a:t>
            </a:r>
            <a:r>
              <a:rPr lang="en-US" sz="3100"/>
              <a:t>.</a:t>
            </a:r>
          </a:p>
        </p:txBody>
      </p:sp>
    </p:spTree>
    <p:extLst>
      <p:ext uri="{BB962C8B-B14F-4D97-AF65-F5344CB8AC3E}">
        <p14:creationId xmlns:p14="http://schemas.microsoft.com/office/powerpoint/2010/main" val="2023124924"/>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A4A017-17E0-DDF4-389F-3329FFFF4053}"/>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AAB32284-5654-4779-DBE0-A6FDE577691C}"/>
              </a:ext>
            </a:extLst>
          </p:cNvPr>
          <p:cNvSpPr txBox="1"/>
          <p:nvPr/>
        </p:nvSpPr>
        <p:spPr>
          <a:xfrm>
            <a:off x="0" y="762000"/>
            <a:ext cx="12192000" cy="646331"/>
          </a:xfrm>
          <a:prstGeom prst="rect">
            <a:avLst/>
          </a:prstGeom>
          <a:noFill/>
        </p:spPr>
        <p:txBody>
          <a:bodyPr vert="horz" rtlCol="0">
            <a:spAutoFit/>
          </a:bodyPr>
          <a:lstStyle/>
          <a:p>
            <a:pPr algn="ctr"/>
            <a:r>
              <a:rPr lang="en-US" sz="3600"/>
              <a:t>Hebrews 3:15</a:t>
            </a:r>
          </a:p>
        </p:txBody>
      </p:sp>
      <p:sp>
        <p:nvSpPr>
          <p:cNvPr id="4" name="TextBox 3">
            <a:extLst>
              <a:ext uri="{FF2B5EF4-FFF2-40B4-BE49-F238E27FC236}">
                <a16:creationId xmlns:a16="http://schemas.microsoft.com/office/drawing/2014/main" id="{47416198-74F9-E381-0084-08AFC252791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C3E12FC-9A25-D28B-2518-4A0C027FC7BC}"/>
              </a:ext>
            </a:extLst>
          </p:cNvPr>
          <p:cNvSpPr txBox="1"/>
          <p:nvPr/>
        </p:nvSpPr>
        <p:spPr>
          <a:xfrm>
            <a:off x="1016000" y="1905000"/>
            <a:ext cx="10160000" cy="1523494"/>
          </a:xfrm>
          <a:prstGeom prst="rect">
            <a:avLst/>
          </a:prstGeom>
          <a:noFill/>
        </p:spPr>
        <p:txBody>
          <a:bodyPr vert="horz" rtlCol="0">
            <a:spAutoFit/>
          </a:bodyPr>
          <a:lstStyle/>
          <a:p>
            <a:pPr algn="ctr"/>
            <a:r>
              <a:rPr lang="en-US" sz="3100"/>
              <a:t>while it is said, "TODAY </a:t>
            </a:r>
            <a:r>
              <a:rPr lang="en-US" sz="3100" b="1">
                <a:solidFill>
                  <a:srgbClr val="FF0000"/>
                </a:solidFill>
              </a:rPr>
              <a:t>IF YOU HEAR HIS VOICE, DO NOT HARDEN YOUR HEARTS</a:t>
            </a:r>
            <a:r>
              <a:rPr lang="en-US" sz="3100"/>
              <a:t>, AS WHEN THEY PROVOKED ME."</a:t>
            </a:r>
          </a:p>
        </p:txBody>
      </p:sp>
    </p:spTree>
    <p:extLst>
      <p:ext uri="{BB962C8B-B14F-4D97-AF65-F5344CB8AC3E}">
        <p14:creationId xmlns:p14="http://schemas.microsoft.com/office/powerpoint/2010/main" val="97742470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EF4E06-A78E-682C-46D2-7E30B311C630}"/>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B24A97ED-70CB-D60D-B12C-BFE6F8695DF2}"/>
              </a:ext>
            </a:extLst>
          </p:cNvPr>
          <p:cNvSpPr txBox="1"/>
          <p:nvPr/>
        </p:nvSpPr>
        <p:spPr>
          <a:xfrm>
            <a:off x="0" y="762000"/>
            <a:ext cx="12192000" cy="646331"/>
          </a:xfrm>
          <a:prstGeom prst="rect">
            <a:avLst/>
          </a:prstGeom>
          <a:noFill/>
        </p:spPr>
        <p:txBody>
          <a:bodyPr vert="horz" rtlCol="0">
            <a:spAutoFit/>
          </a:bodyPr>
          <a:lstStyle/>
          <a:p>
            <a:pPr algn="ctr"/>
            <a:r>
              <a:rPr lang="en-US" sz="3600"/>
              <a:t>John 10:25-30</a:t>
            </a:r>
          </a:p>
        </p:txBody>
      </p:sp>
      <p:sp>
        <p:nvSpPr>
          <p:cNvPr id="4" name="TextBox 3">
            <a:extLst>
              <a:ext uri="{FF2B5EF4-FFF2-40B4-BE49-F238E27FC236}">
                <a16:creationId xmlns:a16="http://schemas.microsoft.com/office/drawing/2014/main" id="{EC848266-9186-1508-423B-A7AF2A5BA60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607321-A5B4-24DF-A281-8414567F498E}"/>
              </a:ext>
            </a:extLst>
          </p:cNvPr>
          <p:cNvSpPr txBox="1"/>
          <p:nvPr/>
        </p:nvSpPr>
        <p:spPr>
          <a:xfrm>
            <a:off x="1016000" y="1905000"/>
            <a:ext cx="10160000" cy="4385816"/>
          </a:xfrm>
          <a:prstGeom prst="rect">
            <a:avLst/>
          </a:prstGeom>
          <a:noFill/>
        </p:spPr>
        <p:txBody>
          <a:bodyPr vert="horz" rtlCol="0">
            <a:spAutoFit/>
          </a:bodyPr>
          <a:lstStyle/>
          <a:p>
            <a:pPr algn="ctr"/>
            <a:r>
              <a:rPr lang="en-US" sz="3100"/>
              <a:t>Jesus answered them, "I told you, and you do not believe; the works that I do in My Father's name, these testify of Me. "But you do not believe because you are not of My sheep. "</a:t>
            </a:r>
            <a:r>
              <a:rPr lang="en-US" sz="3100" b="1">
                <a:solidFill>
                  <a:srgbClr val="FF0000"/>
                </a:solidFill>
              </a:rPr>
              <a:t>My sheep hear My voice, and I know them, and they follow Me</a:t>
            </a:r>
            <a:r>
              <a:rPr lang="en-US" sz="3100"/>
              <a:t>; and I give eternal life to them, and they will never perish; and no one will snatch them out of My hand. "My Father, who has given them to Me, is greater than all; and no one is able to snatch them out of the Father's hand. (Continued...)</a:t>
            </a:r>
          </a:p>
        </p:txBody>
      </p:sp>
    </p:spTree>
    <p:extLst>
      <p:ext uri="{BB962C8B-B14F-4D97-AF65-F5344CB8AC3E}">
        <p14:creationId xmlns:p14="http://schemas.microsoft.com/office/powerpoint/2010/main" val="102599079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F996B8-839C-F532-515C-2598A70BBA01}"/>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2B340FC9-F40B-DF6B-9C6F-15E102B1115E}"/>
              </a:ext>
            </a:extLst>
          </p:cNvPr>
          <p:cNvSpPr txBox="1"/>
          <p:nvPr/>
        </p:nvSpPr>
        <p:spPr>
          <a:xfrm>
            <a:off x="1016000" y="635000"/>
            <a:ext cx="10160000" cy="569387"/>
          </a:xfrm>
          <a:prstGeom prst="rect">
            <a:avLst/>
          </a:prstGeom>
          <a:noFill/>
        </p:spPr>
        <p:txBody>
          <a:bodyPr vert="horz" rtlCol="0">
            <a:spAutoFit/>
          </a:bodyPr>
          <a:lstStyle/>
          <a:p>
            <a:pPr algn="ctr"/>
            <a:r>
              <a:rPr lang="en-US" sz="3100"/>
              <a:t>"I and the Father are one."</a:t>
            </a:r>
          </a:p>
        </p:txBody>
      </p:sp>
    </p:spTree>
    <p:extLst>
      <p:ext uri="{BB962C8B-B14F-4D97-AF65-F5344CB8AC3E}">
        <p14:creationId xmlns:p14="http://schemas.microsoft.com/office/powerpoint/2010/main" val="212782366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4995BD-3C34-844E-EDFD-3F5D87EBCC63}"/>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D9CE8F02-5AC7-E659-42AC-E92644B3752A}"/>
              </a:ext>
            </a:extLst>
          </p:cNvPr>
          <p:cNvSpPr txBox="1"/>
          <p:nvPr/>
        </p:nvSpPr>
        <p:spPr>
          <a:xfrm>
            <a:off x="0" y="762000"/>
            <a:ext cx="12192000" cy="646331"/>
          </a:xfrm>
          <a:prstGeom prst="rect">
            <a:avLst/>
          </a:prstGeom>
          <a:noFill/>
        </p:spPr>
        <p:txBody>
          <a:bodyPr vert="horz" rtlCol="0">
            <a:spAutoFit/>
          </a:bodyPr>
          <a:lstStyle/>
          <a:p>
            <a:pPr algn="ctr"/>
            <a:r>
              <a:rPr lang="en-US" sz="3600"/>
              <a:t>John 10:4-6</a:t>
            </a:r>
          </a:p>
        </p:txBody>
      </p:sp>
      <p:sp>
        <p:nvSpPr>
          <p:cNvPr id="4" name="TextBox 3">
            <a:extLst>
              <a:ext uri="{FF2B5EF4-FFF2-40B4-BE49-F238E27FC236}">
                <a16:creationId xmlns:a16="http://schemas.microsoft.com/office/drawing/2014/main" id="{6CC35DA5-94DC-F59C-82C9-08CFD150D9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5104F3-BE40-C6BA-FFDE-74202750ADCA}"/>
              </a:ext>
            </a:extLst>
          </p:cNvPr>
          <p:cNvSpPr txBox="1"/>
          <p:nvPr/>
        </p:nvSpPr>
        <p:spPr>
          <a:xfrm>
            <a:off x="1016000" y="1905000"/>
            <a:ext cx="10160000" cy="3431709"/>
          </a:xfrm>
          <a:prstGeom prst="rect">
            <a:avLst/>
          </a:prstGeom>
          <a:noFill/>
        </p:spPr>
        <p:txBody>
          <a:bodyPr vert="horz" rtlCol="0">
            <a:spAutoFit/>
          </a:bodyPr>
          <a:lstStyle/>
          <a:p>
            <a:pPr algn="ctr"/>
            <a:r>
              <a:rPr lang="en-US" sz="3100"/>
              <a:t>"When he puts forth all his own, he goes ahead of them, and </a:t>
            </a:r>
            <a:r>
              <a:rPr lang="en-US" sz="3100" b="1">
                <a:solidFill>
                  <a:srgbClr val="FF0000"/>
                </a:solidFill>
              </a:rPr>
              <a:t>the sheep follow him because they know his voice</a:t>
            </a:r>
            <a:r>
              <a:rPr lang="en-US" sz="3100"/>
              <a:t>. "A stranger they simply will not follow, but will flee from him, because they do not know the voice of strangers." This figure of speech Jesus spoke to them, but they did not understand what those things were which He had been saying to them.</a:t>
            </a:r>
          </a:p>
        </p:txBody>
      </p:sp>
    </p:spTree>
    <p:extLst>
      <p:ext uri="{BB962C8B-B14F-4D97-AF65-F5344CB8AC3E}">
        <p14:creationId xmlns:p14="http://schemas.microsoft.com/office/powerpoint/2010/main" val="4168036845"/>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F345C3-9B57-72F8-BB47-CC629F76934D}"/>
              </a:ext>
            </a:extLst>
          </p:cNvPr>
          <p:cNvSpPr txBox="1"/>
          <p:nvPr/>
        </p:nvSpPr>
        <p:spPr>
          <a:xfrm>
            <a:off x="127000" y="127000"/>
            <a:ext cx="7315200" cy="276999"/>
          </a:xfrm>
          <a:prstGeom prst="rect">
            <a:avLst/>
          </a:prstGeom>
          <a:noFill/>
        </p:spPr>
        <p:txBody>
          <a:bodyPr vert="horz" lIns="0" tIns="0" rIns="0" bIns="0" rtlCol="0">
            <a:spAutoFit/>
          </a:bodyPr>
          <a:lstStyle/>
          <a:p>
            <a:r>
              <a:rPr lang="en-US"/>
              <a:t>Visions</a:t>
            </a:r>
          </a:p>
        </p:txBody>
      </p:sp>
      <p:sp>
        <p:nvSpPr>
          <p:cNvPr id="3" name="TextBox 2">
            <a:extLst>
              <a:ext uri="{FF2B5EF4-FFF2-40B4-BE49-F238E27FC236}">
                <a16:creationId xmlns:a16="http://schemas.microsoft.com/office/drawing/2014/main" id="{CA68BBC7-34A2-89E3-FD7F-CB769294CB3E}"/>
              </a:ext>
            </a:extLst>
          </p:cNvPr>
          <p:cNvSpPr txBox="1"/>
          <p:nvPr/>
        </p:nvSpPr>
        <p:spPr>
          <a:xfrm>
            <a:off x="0" y="762000"/>
            <a:ext cx="12192000" cy="646331"/>
          </a:xfrm>
          <a:prstGeom prst="rect">
            <a:avLst/>
          </a:prstGeom>
          <a:noFill/>
        </p:spPr>
        <p:txBody>
          <a:bodyPr vert="horz" rtlCol="0">
            <a:spAutoFit/>
          </a:bodyPr>
          <a:lstStyle/>
          <a:p>
            <a:pPr algn="ctr"/>
            <a:r>
              <a:rPr lang="en-US" sz="3600"/>
              <a:t>Testament of Reuben 1:1</a:t>
            </a:r>
          </a:p>
        </p:txBody>
      </p:sp>
      <p:sp>
        <p:nvSpPr>
          <p:cNvPr id="4" name="TextBox 3">
            <a:extLst>
              <a:ext uri="{FF2B5EF4-FFF2-40B4-BE49-F238E27FC236}">
                <a16:creationId xmlns:a16="http://schemas.microsoft.com/office/drawing/2014/main" id="{7A64CA49-14C2-14F9-02A9-48D4BA4F2831}"/>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47EFB45-9491-70C2-9674-0843A33627DE}"/>
              </a:ext>
            </a:extLst>
          </p:cNvPr>
          <p:cNvSpPr txBox="1"/>
          <p:nvPr/>
        </p:nvSpPr>
        <p:spPr>
          <a:xfrm>
            <a:off x="1016000" y="1905000"/>
            <a:ext cx="10160000" cy="4385816"/>
          </a:xfrm>
          <a:prstGeom prst="rect">
            <a:avLst/>
          </a:prstGeom>
          <a:noFill/>
        </p:spPr>
        <p:txBody>
          <a:bodyPr vert="horz" rtlCol="0">
            <a:spAutoFit/>
          </a:bodyPr>
          <a:lstStyle/>
          <a:p>
            <a:pPr algn="ctr"/>
            <a:r>
              <a:rPr lang="en-US" sz="3100"/>
              <a:t>For this, God gave me a disease in my loins that lasted seven months. </a:t>
            </a:r>
            <a:r>
              <a:rPr lang="en-US" sz="3100" b="1">
                <a:solidFill>
                  <a:srgbClr val="FF0000"/>
                </a:solidFill>
              </a:rPr>
              <a:t>If Jacob, our father, had not prayed for me, I know I would have died.</a:t>
            </a:r>
            <a:r>
              <a:rPr lang="en-US" sz="3100"/>
              <a:t> I was 30 years old when I sinned in the side of the Lord. And for seven months I was deathly sick, and I repented for seven years, purposing in my heart before the Lord not to drink wine or strong drink, nor eat meat or pleasant food, mourning over my sin. Such a great sin should never be seen in Israel.</a:t>
            </a:r>
          </a:p>
        </p:txBody>
      </p:sp>
    </p:spTree>
    <p:extLst>
      <p:ext uri="{BB962C8B-B14F-4D97-AF65-F5344CB8AC3E}">
        <p14:creationId xmlns:p14="http://schemas.microsoft.com/office/powerpoint/2010/main" val="355002623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30772-62CF-D088-BE6A-2CFE95C9537D}"/>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Hindered/Unanswered Prayers</a:t>
            </a:r>
          </a:p>
        </p:txBody>
      </p:sp>
      <p:sp>
        <p:nvSpPr>
          <p:cNvPr id="3" name="Subtitle 2">
            <a:extLst>
              <a:ext uri="{FF2B5EF4-FFF2-40B4-BE49-F238E27FC236}">
                <a16:creationId xmlns:a16="http://schemas.microsoft.com/office/drawing/2014/main" id="{79DC58C4-E771-1418-D0FA-9A0D33E160D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08155250"/>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978C5A-E023-88A5-0EC8-A1913D965752}"/>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1DB6072D-7336-42BA-76D9-77FFA6B5CA2C}"/>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11:17</a:t>
            </a:r>
          </a:p>
        </p:txBody>
      </p:sp>
      <p:sp>
        <p:nvSpPr>
          <p:cNvPr id="4" name="TextBox 3">
            <a:extLst>
              <a:ext uri="{FF2B5EF4-FFF2-40B4-BE49-F238E27FC236}">
                <a16:creationId xmlns:a16="http://schemas.microsoft.com/office/drawing/2014/main" id="{64295635-BEB8-7F91-783C-802BFABE80B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FB5C24C-E9B8-FDC2-2445-CC5179E529F0}"/>
              </a:ext>
            </a:extLst>
          </p:cNvPr>
          <p:cNvSpPr txBox="1"/>
          <p:nvPr/>
        </p:nvSpPr>
        <p:spPr>
          <a:xfrm>
            <a:off x="1016000" y="1905000"/>
            <a:ext cx="10160000" cy="3908762"/>
          </a:xfrm>
          <a:prstGeom prst="rect">
            <a:avLst/>
          </a:prstGeom>
          <a:noFill/>
        </p:spPr>
        <p:txBody>
          <a:bodyPr vert="horz" rtlCol="0">
            <a:spAutoFit/>
          </a:bodyPr>
          <a:lstStyle/>
          <a:p>
            <a:pPr algn="ctr"/>
            <a:r>
              <a:rPr lang="en-US" sz="3100"/>
              <a:t>If the enemy have but once wrought impiously against their Lord, </a:t>
            </a:r>
            <a:r>
              <a:rPr lang="en-US" sz="3100" b="1">
                <a:solidFill>
                  <a:srgbClr val="FF0000"/>
                </a:solidFill>
              </a:rPr>
              <a:t>they have no advocate to offer prayers on their behalf to the Lord</a:t>
            </a:r>
            <a:r>
              <a:rPr lang="en-US" sz="3100"/>
              <a:t>, as did Moses the great messenger, who every hour day and night had his knees fixed to the earth, praying and looking for help to Him that rules all the world with compassion and righteousness, calling to mind the covenant of the fathers and propitiating the Lord with the oath.'</a:t>
            </a:r>
          </a:p>
        </p:txBody>
      </p:sp>
    </p:spTree>
    <p:extLst>
      <p:ext uri="{BB962C8B-B14F-4D97-AF65-F5344CB8AC3E}">
        <p14:creationId xmlns:p14="http://schemas.microsoft.com/office/powerpoint/2010/main" val="2368391900"/>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A3884B-B4B1-526C-6E04-7D75302AE024}"/>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C382B9C1-034D-16BC-B859-185C89E4BF04}"/>
              </a:ext>
            </a:extLst>
          </p:cNvPr>
          <p:cNvSpPr txBox="1"/>
          <p:nvPr/>
        </p:nvSpPr>
        <p:spPr>
          <a:xfrm>
            <a:off x="0" y="762000"/>
            <a:ext cx="12192000" cy="646331"/>
          </a:xfrm>
          <a:prstGeom prst="rect">
            <a:avLst/>
          </a:prstGeom>
          <a:noFill/>
        </p:spPr>
        <p:txBody>
          <a:bodyPr vert="horz" rtlCol="0">
            <a:spAutoFit/>
          </a:bodyPr>
          <a:lstStyle/>
          <a:p>
            <a:pPr algn="ctr"/>
            <a:r>
              <a:rPr lang="en-US" sz="3600"/>
              <a:t>First Peter 3:7</a:t>
            </a:r>
          </a:p>
        </p:txBody>
      </p:sp>
      <p:sp>
        <p:nvSpPr>
          <p:cNvPr id="4" name="TextBox 3">
            <a:extLst>
              <a:ext uri="{FF2B5EF4-FFF2-40B4-BE49-F238E27FC236}">
                <a16:creationId xmlns:a16="http://schemas.microsoft.com/office/drawing/2014/main" id="{3EA239E8-767F-37C9-1596-FF8DECAB165E}"/>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9F13F981-48F6-5305-E8E7-EEF9305DD2EB}"/>
              </a:ext>
            </a:extLst>
          </p:cNvPr>
          <p:cNvSpPr txBox="1"/>
          <p:nvPr/>
        </p:nvSpPr>
        <p:spPr>
          <a:xfrm>
            <a:off x="1016000" y="1905000"/>
            <a:ext cx="10160000" cy="2477601"/>
          </a:xfrm>
          <a:prstGeom prst="rect">
            <a:avLst/>
          </a:prstGeom>
          <a:noFill/>
        </p:spPr>
        <p:txBody>
          <a:bodyPr vert="horz" rtlCol="0">
            <a:spAutoFit/>
          </a:bodyPr>
          <a:lstStyle/>
          <a:p>
            <a:pPr algn="ctr"/>
            <a:r>
              <a:rPr lang="en-US" sz="3100"/>
              <a:t>Likewise, husbands, live with your wives in an understanding way, showing honor to the woman as the weaker vessel, since they are heirs with you of the grace of life, </a:t>
            </a:r>
            <a:r>
              <a:rPr lang="en-US" sz="3100" b="1">
                <a:solidFill>
                  <a:srgbClr val="FF0000"/>
                </a:solidFill>
              </a:rPr>
              <a:t>so that your prayers may not be hindered.</a:t>
            </a:r>
          </a:p>
        </p:txBody>
      </p:sp>
    </p:spTree>
    <p:extLst>
      <p:ext uri="{BB962C8B-B14F-4D97-AF65-F5344CB8AC3E}">
        <p14:creationId xmlns:p14="http://schemas.microsoft.com/office/powerpoint/2010/main" val="279028120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69C7D1-052A-362E-81CC-14C9C102F059}"/>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D0BCD805-BC56-25E2-9001-7228B1CEDB0B}"/>
              </a:ext>
            </a:extLst>
          </p:cNvPr>
          <p:cNvSpPr txBox="1"/>
          <p:nvPr/>
        </p:nvSpPr>
        <p:spPr>
          <a:xfrm>
            <a:off x="0" y="762000"/>
            <a:ext cx="12192000" cy="646331"/>
          </a:xfrm>
          <a:prstGeom prst="rect">
            <a:avLst/>
          </a:prstGeom>
          <a:noFill/>
        </p:spPr>
        <p:txBody>
          <a:bodyPr vert="horz" rtlCol="0">
            <a:spAutoFit/>
          </a:bodyPr>
          <a:lstStyle/>
          <a:p>
            <a:pPr algn="ctr"/>
            <a:r>
              <a:rPr lang="en-US" sz="3600"/>
              <a:t>Isaiah 55:8-9</a:t>
            </a:r>
          </a:p>
        </p:txBody>
      </p:sp>
      <p:sp>
        <p:nvSpPr>
          <p:cNvPr id="4" name="TextBox 3">
            <a:extLst>
              <a:ext uri="{FF2B5EF4-FFF2-40B4-BE49-F238E27FC236}">
                <a16:creationId xmlns:a16="http://schemas.microsoft.com/office/drawing/2014/main" id="{B9E979C8-4D31-FB3F-4C07-B4388C028B62}"/>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57D8B417-73E4-1A89-BB7B-656A6077F12B}"/>
              </a:ext>
            </a:extLst>
          </p:cNvPr>
          <p:cNvSpPr txBox="1"/>
          <p:nvPr/>
        </p:nvSpPr>
        <p:spPr>
          <a:xfrm>
            <a:off x="1016000" y="1905000"/>
            <a:ext cx="10160000" cy="2000548"/>
          </a:xfrm>
          <a:prstGeom prst="rect">
            <a:avLst/>
          </a:prstGeom>
          <a:noFill/>
        </p:spPr>
        <p:txBody>
          <a:bodyPr vert="horz" rtlCol="0">
            <a:spAutoFit/>
          </a:bodyPr>
          <a:lstStyle/>
          <a:p>
            <a:pPr algn="ctr"/>
            <a:r>
              <a:rPr lang="en-US" sz="3100"/>
              <a:t>For my thoughts are not your thoughts, neither are your ways my ways, declares the Lord. For as the heavens are higher than the earth, </a:t>
            </a:r>
            <a:r>
              <a:rPr lang="en-US" sz="3100" b="1">
                <a:solidFill>
                  <a:srgbClr val="FF0000"/>
                </a:solidFill>
              </a:rPr>
              <a:t>so are my ways higher than your ways and my thoughts than your thoughts</a:t>
            </a:r>
            <a:r>
              <a:rPr lang="en-US" sz="3100"/>
              <a:t>.</a:t>
            </a:r>
          </a:p>
        </p:txBody>
      </p:sp>
    </p:spTree>
    <p:extLst>
      <p:ext uri="{BB962C8B-B14F-4D97-AF65-F5344CB8AC3E}">
        <p14:creationId xmlns:p14="http://schemas.microsoft.com/office/powerpoint/2010/main" val="24630018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439351-38A5-7289-FFD3-02826F34C511}"/>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5B2F7D6B-55ED-C70B-1F91-5FF58E2D8D20}"/>
              </a:ext>
            </a:extLst>
          </p:cNvPr>
          <p:cNvSpPr txBox="1"/>
          <p:nvPr/>
        </p:nvSpPr>
        <p:spPr>
          <a:xfrm>
            <a:off x="0" y="762000"/>
            <a:ext cx="12192000" cy="646331"/>
          </a:xfrm>
          <a:prstGeom prst="rect">
            <a:avLst/>
          </a:prstGeom>
          <a:noFill/>
        </p:spPr>
        <p:txBody>
          <a:bodyPr vert="horz" rtlCol="0">
            <a:spAutoFit/>
          </a:bodyPr>
          <a:lstStyle/>
          <a:p>
            <a:pPr algn="ctr"/>
            <a:r>
              <a:rPr lang="en-US" sz="3600"/>
              <a:t>James 4:1-6</a:t>
            </a:r>
          </a:p>
        </p:txBody>
      </p:sp>
      <p:sp>
        <p:nvSpPr>
          <p:cNvPr id="4" name="TextBox 3">
            <a:extLst>
              <a:ext uri="{FF2B5EF4-FFF2-40B4-BE49-F238E27FC236}">
                <a16:creationId xmlns:a16="http://schemas.microsoft.com/office/drawing/2014/main" id="{DCEA58E6-78F7-A1F2-4934-AE2A0C5DE687}"/>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382BF4C5-F5C6-DE0D-0D14-697A00EEFBB5}"/>
              </a:ext>
            </a:extLst>
          </p:cNvPr>
          <p:cNvSpPr txBox="1"/>
          <p:nvPr/>
        </p:nvSpPr>
        <p:spPr>
          <a:xfrm>
            <a:off x="1016000" y="1905000"/>
            <a:ext cx="10160000" cy="4385816"/>
          </a:xfrm>
          <a:prstGeom prst="rect">
            <a:avLst/>
          </a:prstGeom>
          <a:noFill/>
        </p:spPr>
        <p:txBody>
          <a:bodyPr vert="horz" rtlCol="0">
            <a:spAutoFit/>
          </a:bodyPr>
          <a:lstStyle/>
          <a:p>
            <a:pPr algn="ctr"/>
            <a:r>
              <a:rPr lang="en-US" sz="3100"/>
              <a:t>What is the source of quarrels and conflicts among you? Is the source not your pleasures that wage war in your body's parts? You lust and do not have, so you commit murder. And you are envious and cannot obtain, so you fight and quarrel. You do not have because you do not ask. You ask and do not receive, because you ask with the wrong motives, so that you may spend what you request on your pleasures. (Continued...)</a:t>
            </a:r>
          </a:p>
        </p:txBody>
      </p:sp>
    </p:spTree>
    <p:extLst>
      <p:ext uri="{BB962C8B-B14F-4D97-AF65-F5344CB8AC3E}">
        <p14:creationId xmlns:p14="http://schemas.microsoft.com/office/powerpoint/2010/main" val="53026659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C0665C-9FA3-CC64-7FD8-2E4546DB9FC8}"/>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A7E952E9-3C32-7ABF-0083-A6ECA142B389}"/>
              </a:ext>
            </a:extLst>
          </p:cNvPr>
          <p:cNvSpPr txBox="1"/>
          <p:nvPr/>
        </p:nvSpPr>
        <p:spPr>
          <a:xfrm>
            <a:off x="1016000" y="635000"/>
            <a:ext cx="10160000" cy="3908762"/>
          </a:xfrm>
          <a:prstGeom prst="rect">
            <a:avLst/>
          </a:prstGeom>
          <a:noFill/>
        </p:spPr>
        <p:txBody>
          <a:bodyPr vert="horz" rtlCol="0">
            <a:spAutoFit/>
          </a:bodyPr>
          <a:lstStyle/>
          <a:p>
            <a:pPr algn="ctr"/>
            <a:r>
              <a:rPr lang="en-US" sz="3100"/>
              <a:t>You adulteresses, do you not know that friendship with the world is hostility toward God? </a:t>
            </a:r>
            <a:r>
              <a:rPr lang="en-US" sz="3100" b="1">
                <a:solidFill>
                  <a:srgbClr val="FF0000"/>
                </a:solidFill>
              </a:rPr>
              <a:t>Therefore whoever wants to be a friend of the world makes himself an enemy of God.</a:t>
            </a:r>
            <a:r>
              <a:rPr lang="en-US" sz="3100"/>
              <a:t> Or do you think that the Scripture says to no purpose, "He jealously desires the Spirit whom He has made to dwell in us"? But He gives a greater grace. Therefore it says, "God is opposed to the proud, but gives grace to the humble."</a:t>
            </a:r>
          </a:p>
        </p:txBody>
      </p:sp>
    </p:spTree>
    <p:extLst>
      <p:ext uri="{BB962C8B-B14F-4D97-AF65-F5344CB8AC3E}">
        <p14:creationId xmlns:p14="http://schemas.microsoft.com/office/powerpoint/2010/main" val="167720952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F548E7-3DE9-0606-49E3-4C084330585D}"/>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1D1F2398-CA1E-DE01-8F8F-A353B619D4CB}"/>
              </a:ext>
            </a:extLst>
          </p:cNvPr>
          <p:cNvSpPr txBox="1"/>
          <p:nvPr/>
        </p:nvSpPr>
        <p:spPr>
          <a:xfrm>
            <a:off x="0" y="762000"/>
            <a:ext cx="12192000" cy="646331"/>
          </a:xfrm>
          <a:prstGeom prst="rect">
            <a:avLst/>
          </a:prstGeom>
          <a:noFill/>
        </p:spPr>
        <p:txBody>
          <a:bodyPr vert="horz" rtlCol="0">
            <a:spAutoFit/>
          </a:bodyPr>
          <a:lstStyle/>
          <a:p>
            <a:pPr algn="ctr"/>
            <a:r>
              <a:rPr lang="en-US" sz="3600"/>
              <a:t>Jeremiah 29:11</a:t>
            </a:r>
          </a:p>
        </p:txBody>
      </p:sp>
      <p:sp>
        <p:nvSpPr>
          <p:cNvPr id="4" name="TextBox 3">
            <a:extLst>
              <a:ext uri="{FF2B5EF4-FFF2-40B4-BE49-F238E27FC236}">
                <a16:creationId xmlns:a16="http://schemas.microsoft.com/office/drawing/2014/main" id="{77C184A8-E9ED-06FA-D567-108E393E8488}"/>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D174C8FE-6DD8-B6A9-BD45-615E15607DE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For I know the plans I have for you,</a:t>
            </a:r>
            <a:r>
              <a:rPr lang="en-US" sz="3100"/>
              <a:t> declares the Lord, plans for welfare and not for evil, to give you a future and a hope.</a:t>
            </a:r>
          </a:p>
        </p:txBody>
      </p:sp>
    </p:spTree>
    <p:extLst>
      <p:ext uri="{BB962C8B-B14F-4D97-AF65-F5344CB8AC3E}">
        <p14:creationId xmlns:p14="http://schemas.microsoft.com/office/powerpoint/2010/main" val="315718691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702F09-79D2-FCC3-DFCF-3993254687F7}"/>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B607766F-3222-95B2-9111-81CF95186A43}"/>
              </a:ext>
            </a:extLst>
          </p:cNvPr>
          <p:cNvSpPr txBox="1"/>
          <p:nvPr/>
        </p:nvSpPr>
        <p:spPr>
          <a:xfrm>
            <a:off x="0" y="762000"/>
            <a:ext cx="12192000" cy="646331"/>
          </a:xfrm>
          <a:prstGeom prst="rect">
            <a:avLst/>
          </a:prstGeom>
          <a:noFill/>
        </p:spPr>
        <p:txBody>
          <a:bodyPr vert="horz" rtlCol="0">
            <a:spAutoFit/>
          </a:bodyPr>
          <a:lstStyle/>
          <a:p>
            <a:pPr algn="ctr"/>
            <a:r>
              <a:rPr lang="en-US" sz="3600"/>
              <a:t>John 8:47</a:t>
            </a:r>
          </a:p>
        </p:txBody>
      </p:sp>
      <p:sp>
        <p:nvSpPr>
          <p:cNvPr id="4" name="TextBox 3">
            <a:extLst>
              <a:ext uri="{FF2B5EF4-FFF2-40B4-BE49-F238E27FC236}">
                <a16:creationId xmlns:a16="http://schemas.microsoft.com/office/drawing/2014/main" id="{6C3662C3-C7FC-FBF8-E364-E2E63622E3B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9C3A62D-9D05-162B-61FB-9479FDE6C224}"/>
              </a:ext>
            </a:extLst>
          </p:cNvPr>
          <p:cNvSpPr txBox="1"/>
          <p:nvPr/>
        </p:nvSpPr>
        <p:spPr>
          <a:xfrm>
            <a:off x="1016000" y="1905000"/>
            <a:ext cx="10160000" cy="1046440"/>
          </a:xfrm>
          <a:prstGeom prst="rect">
            <a:avLst/>
          </a:prstGeom>
          <a:noFill/>
        </p:spPr>
        <p:txBody>
          <a:bodyPr vert="horz" rtlCol="0">
            <a:spAutoFit/>
          </a:bodyPr>
          <a:lstStyle/>
          <a:p>
            <a:pPr algn="ctr"/>
            <a:r>
              <a:rPr lang="en-US" sz="3100"/>
              <a:t>He that is of God heareth the words of God: </a:t>
            </a:r>
            <a:r>
              <a:rPr lang="en-US" sz="3100" b="1">
                <a:solidFill>
                  <a:srgbClr val="FF0000"/>
                </a:solidFill>
              </a:rPr>
              <a:t>for this cause ye hear them not, because ye are not of God</a:t>
            </a:r>
            <a:r>
              <a:rPr lang="en-US" sz="3100"/>
              <a:t>.</a:t>
            </a:r>
          </a:p>
        </p:txBody>
      </p:sp>
    </p:spTree>
    <p:extLst>
      <p:ext uri="{BB962C8B-B14F-4D97-AF65-F5344CB8AC3E}">
        <p14:creationId xmlns:p14="http://schemas.microsoft.com/office/powerpoint/2010/main" val="29313441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A62408-F37B-C992-C7B9-74BDDD1D8FEA}"/>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525516FF-59B9-1F01-AAE8-B2EF3CDF824C}"/>
              </a:ext>
            </a:extLst>
          </p:cNvPr>
          <p:cNvSpPr txBox="1"/>
          <p:nvPr/>
        </p:nvSpPr>
        <p:spPr>
          <a:xfrm>
            <a:off x="0" y="762000"/>
            <a:ext cx="12192000" cy="646331"/>
          </a:xfrm>
          <a:prstGeom prst="rect">
            <a:avLst/>
          </a:prstGeom>
          <a:noFill/>
        </p:spPr>
        <p:txBody>
          <a:bodyPr vert="horz" rtlCol="0">
            <a:spAutoFit/>
          </a:bodyPr>
          <a:lstStyle/>
          <a:p>
            <a:pPr algn="ctr"/>
            <a:r>
              <a:rPr lang="en-US" sz="3600"/>
              <a:t>John 9:31</a:t>
            </a:r>
          </a:p>
        </p:txBody>
      </p:sp>
      <p:sp>
        <p:nvSpPr>
          <p:cNvPr id="4" name="TextBox 3">
            <a:extLst>
              <a:ext uri="{FF2B5EF4-FFF2-40B4-BE49-F238E27FC236}">
                <a16:creationId xmlns:a16="http://schemas.microsoft.com/office/drawing/2014/main" id="{310A0D1F-1FD9-44B0-E056-9984A9C712F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E877352-957E-030D-10C1-2234B7D02F32}"/>
              </a:ext>
            </a:extLst>
          </p:cNvPr>
          <p:cNvSpPr txBox="1"/>
          <p:nvPr/>
        </p:nvSpPr>
        <p:spPr>
          <a:xfrm>
            <a:off x="1016000" y="1905000"/>
            <a:ext cx="10160000" cy="1523494"/>
          </a:xfrm>
          <a:prstGeom prst="rect">
            <a:avLst/>
          </a:prstGeom>
          <a:noFill/>
        </p:spPr>
        <p:txBody>
          <a:bodyPr vert="horz" rtlCol="0">
            <a:spAutoFit/>
          </a:bodyPr>
          <a:lstStyle/>
          <a:p>
            <a:pPr algn="ctr"/>
            <a:r>
              <a:rPr lang="en-US" sz="3100"/>
              <a:t>We know that God heareth not sinners: but if any man be a worshipper of God, and </a:t>
            </a:r>
            <a:r>
              <a:rPr lang="en-US" sz="3100" b="1">
                <a:solidFill>
                  <a:srgbClr val="FF0000"/>
                </a:solidFill>
              </a:rPr>
              <a:t>do his will, him he heareth</a:t>
            </a:r>
            <a:r>
              <a:rPr lang="en-US" sz="3100"/>
              <a:t>.</a:t>
            </a:r>
          </a:p>
        </p:txBody>
      </p:sp>
    </p:spTree>
    <p:extLst>
      <p:ext uri="{BB962C8B-B14F-4D97-AF65-F5344CB8AC3E}">
        <p14:creationId xmlns:p14="http://schemas.microsoft.com/office/powerpoint/2010/main" val="222618189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AC4081-75B6-5D79-34BF-D66EDDA82780}"/>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10439E15-CF9D-5606-E2CE-2A3F9288C696}"/>
              </a:ext>
            </a:extLst>
          </p:cNvPr>
          <p:cNvSpPr txBox="1"/>
          <p:nvPr/>
        </p:nvSpPr>
        <p:spPr>
          <a:xfrm>
            <a:off x="0" y="762000"/>
            <a:ext cx="12192000" cy="646331"/>
          </a:xfrm>
          <a:prstGeom prst="rect">
            <a:avLst/>
          </a:prstGeom>
          <a:noFill/>
        </p:spPr>
        <p:txBody>
          <a:bodyPr vert="horz" rtlCol="0">
            <a:spAutoFit/>
          </a:bodyPr>
          <a:lstStyle/>
          <a:p>
            <a:pPr algn="ctr"/>
            <a:r>
              <a:rPr lang="en-US" sz="3600"/>
              <a:t>Proverbs 28:9</a:t>
            </a:r>
          </a:p>
        </p:txBody>
      </p:sp>
      <p:sp>
        <p:nvSpPr>
          <p:cNvPr id="4" name="TextBox 3">
            <a:extLst>
              <a:ext uri="{FF2B5EF4-FFF2-40B4-BE49-F238E27FC236}">
                <a16:creationId xmlns:a16="http://schemas.microsoft.com/office/drawing/2014/main" id="{C3386F77-5C38-8402-01BB-ACF24583A16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430D73F-12DE-579E-EA1B-B2B1D266F87D}"/>
              </a:ext>
            </a:extLst>
          </p:cNvPr>
          <p:cNvSpPr txBox="1"/>
          <p:nvPr/>
        </p:nvSpPr>
        <p:spPr>
          <a:xfrm>
            <a:off x="1016000" y="1905000"/>
            <a:ext cx="10160000" cy="1046440"/>
          </a:xfrm>
          <a:prstGeom prst="rect">
            <a:avLst/>
          </a:prstGeom>
          <a:noFill/>
        </p:spPr>
        <p:txBody>
          <a:bodyPr vert="horz" rtlCol="0">
            <a:spAutoFit/>
          </a:bodyPr>
          <a:lstStyle/>
          <a:p>
            <a:pPr algn="ctr"/>
            <a:r>
              <a:rPr lang="en-US" sz="3100"/>
              <a:t>He who turns away his ear from listening to the law, </a:t>
            </a:r>
            <a:r>
              <a:rPr lang="en-US" sz="3100" b="1">
                <a:solidFill>
                  <a:srgbClr val="FF0000"/>
                </a:solidFill>
              </a:rPr>
              <a:t>Even his prayer is an abomination.</a:t>
            </a:r>
          </a:p>
        </p:txBody>
      </p:sp>
    </p:spTree>
    <p:extLst>
      <p:ext uri="{BB962C8B-B14F-4D97-AF65-F5344CB8AC3E}">
        <p14:creationId xmlns:p14="http://schemas.microsoft.com/office/powerpoint/2010/main" val="2995510817"/>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67C384-2EF6-3209-979A-354EA66E8F43}"/>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3D609388-12E9-2572-078F-5BF080801317}"/>
              </a:ext>
            </a:extLst>
          </p:cNvPr>
          <p:cNvSpPr txBox="1"/>
          <p:nvPr/>
        </p:nvSpPr>
        <p:spPr>
          <a:xfrm>
            <a:off x="0" y="762000"/>
            <a:ext cx="12192000" cy="646331"/>
          </a:xfrm>
          <a:prstGeom prst="rect">
            <a:avLst/>
          </a:prstGeom>
          <a:noFill/>
        </p:spPr>
        <p:txBody>
          <a:bodyPr vert="horz" rtlCol="0">
            <a:spAutoFit/>
          </a:bodyPr>
          <a:lstStyle/>
          <a:p>
            <a:pPr algn="ctr"/>
            <a:r>
              <a:rPr lang="en-US" sz="3600"/>
              <a:t>Proverbs 3:5-6</a:t>
            </a:r>
          </a:p>
        </p:txBody>
      </p:sp>
      <p:sp>
        <p:nvSpPr>
          <p:cNvPr id="4" name="TextBox 3">
            <a:extLst>
              <a:ext uri="{FF2B5EF4-FFF2-40B4-BE49-F238E27FC236}">
                <a16:creationId xmlns:a16="http://schemas.microsoft.com/office/drawing/2014/main" id="{9892A4F6-ED5D-7F61-0A59-19AB449B604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7B2888D0-7AF4-FD08-217E-F2C0EB764952}"/>
              </a:ext>
            </a:extLst>
          </p:cNvPr>
          <p:cNvSpPr txBox="1"/>
          <p:nvPr/>
        </p:nvSpPr>
        <p:spPr>
          <a:xfrm>
            <a:off x="1016000" y="1905000"/>
            <a:ext cx="10160000" cy="1523494"/>
          </a:xfrm>
          <a:prstGeom prst="rect">
            <a:avLst/>
          </a:prstGeom>
          <a:noFill/>
        </p:spPr>
        <p:txBody>
          <a:bodyPr vert="horz" rtlCol="0">
            <a:spAutoFit/>
          </a:bodyPr>
          <a:lstStyle/>
          <a:p>
            <a:pPr algn="ctr"/>
            <a:r>
              <a:rPr lang="en-US" sz="3100"/>
              <a:t>Trust in the Lord with all your heart, and </a:t>
            </a:r>
            <a:r>
              <a:rPr lang="en-US" sz="3100" b="1">
                <a:solidFill>
                  <a:srgbClr val="FF0000"/>
                </a:solidFill>
              </a:rPr>
              <a:t>do not lean on your own understanding.</a:t>
            </a:r>
            <a:r>
              <a:rPr lang="en-US" sz="3100"/>
              <a:t> In all your ways acknowledge him, and he will make straight your paths.</a:t>
            </a:r>
          </a:p>
        </p:txBody>
      </p:sp>
    </p:spTree>
    <p:extLst>
      <p:ext uri="{BB962C8B-B14F-4D97-AF65-F5344CB8AC3E}">
        <p14:creationId xmlns:p14="http://schemas.microsoft.com/office/powerpoint/2010/main" val="1459337374"/>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0EE638-5356-7376-BAEF-2BEEA1048D04}"/>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E32A4F4A-2ED6-4966-5C9D-8053B2752948}"/>
              </a:ext>
            </a:extLst>
          </p:cNvPr>
          <p:cNvSpPr txBox="1"/>
          <p:nvPr/>
        </p:nvSpPr>
        <p:spPr>
          <a:xfrm>
            <a:off x="0" y="762000"/>
            <a:ext cx="12192000" cy="646331"/>
          </a:xfrm>
          <a:prstGeom prst="rect">
            <a:avLst/>
          </a:prstGeom>
          <a:noFill/>
        </p:spPr>
        <p:txBody>
          <a:bodyPr vert="horz" rtlCol="0">
            <a:spAutoFit/>
          </a:bodyPr>
          <a:lstStyle/>
          <a:p>
            <a:pPr algn="ctr"/>
            <a:r>
              <a:rPr lang="en-US" sz="3600"/>
              <a:t>Romans 8:28</a:t>
            </a:r>
          </a:p>
        </p:txBody>
      </p:sp>
      <p:sp>
        <p:nvSpPr>
          <p:cNvPr id="4" name="TextBox 3">
            <a:extLst>
              <a:ext uri="{FF2B5EF4-FFF2-40B4-BE49-F238E27FC236}">
                <a16:creationId xmlns:a16="http://schemas.microsoft.com/office/drawing/2014/main" id="{21665B5B-EFE1-3556-99DB-8861C04DCC15}"/>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D5A6B38E-EA38-BD13-9358-70D95B49C3BE}"/>
              </a:ext>
            </a:extLst>
          </p:cNvPr>
          <p:cNvSpPr txBox="1"/>
          <p:nvPr/>
        </p:nvSpPr>
        <p:spPr>
          <a:xfrm>
            <a:off x="1016000" y="1905000"/>
            <a:ext cx="10160000" cy="1523494"/>
          </a:xfrm>
          <a:prstGeom prst="rect">
            <a:avLst/>
          </a:prstGeom>
          <a:noFill/>
        </p:spPr>
        <p:txBody>
          <a:bodyPr vert="horz" rtlCol="0">
            <a:spAutoFit/>
          </a:bodyPr>
          <a:lstStyle/>
          <a:p>
            <a:pPr algn="ctr"/>
            <a:r>
              <a:rPr lang="en-US" sz="3100"/>
              <a:t>And we know that for those who love God </a:t>
            </a:r>
            <a:r>
              <a:rPr lang="en-US" sz="3100" b="1">
                <a:solidFill>
                  <a:srgbClr val="FF0000"/>
                </a:solidFill>
              </a:rPr>
              <a:t>all things work together for good</a:t>
            </a:r>
            <a:r>
              <a:rPr lang="en-US" sz="3100"/>
              <a:t>, for those who are called according to his purpose.</a:t>
            </a:r>
          </a:p>
        </p:txBody>
      </p:sp>
    </p:spTree>
    <p:extLst>
      <p:ext uri="{BB962C8B-B14F-4D97-AF65-F5344CB8AC3E}">
        <p14:creationId xmlns:p14="http://schemas.microsoft.com/office/powerpoint/2010/main" val="99253784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2AF60A-8D27-D22D-4F7E-EB29C28E0D6C}"/>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28684704-8B34-1A98-C8D7-7D7783341CAF}"/>
              </a:ext>
            </a:extLst>
          </p:cNvPr>
          <p:cNvSpPr txBox="1"/>
          <p:nvPr/>
        </p:nvSpPr>
        <p:spPr>
          <a:xfrm>
            <a:off x="0" y="762000"/>
            <a:ext cx="12192000" cy="646331"/>
          </a:xfrm>
          <a:prstGeom prst="rect">
            <a:avLst/>
          </a:prstGeom>
          <a:noFill/>
        </p:spPr>
        <p:txBody>
          <a:bodyPr vert="horz" rtlCol="0">
            <a:spAutoFit/>
          </a:bodyPr>
          <a:lstStyle/>
          <a:p>
            <a:pPr algn="ctr"/>
            <a:r>
              <a:rPr lang="en-US" sz="3600"/>
              <a:t>Testament of Joseph 2:1</a:t>
            </a:r>
          </a:p>
        </p:txBody>
      </p:sp>
      <p:sp>
        <p:nvSpPr>
          <p:cNvPr id="4" name="TextBox 3">
            <a:extLst>
              <a:ext uri="{FF2B5EF4-FFF2-40B4-BE49-F238E27FC236}">
                <a16:creationId xmlns:a16="http://schemas.microsoft.com/office/drawing/2014/main" id="{BEECC692-9A2F-6F37-DF4D-449D6AB4DE85}"/>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6E58FF05-3ADE-FC37-F9F7-090DC56D562C}"/>
              </a:ext>
            </a:extLst>
          </p:cNvPr>
          <p:cNvSpPr txBox="1"/>
          <p:nvPr/>
        </p:nvSpPr>
        <p:spPr>
          <a:xfrm>
            <a:off x="1016000" y="1905000"/>
            <a:ext cx="10160000" cy="2000548"/>
          </a:xfrm>
          <a:prstGeom prst="rect">
            <a:avLst/>
          </a:prstGeom>
          <a:noFill/>
        </p:spPr>
        <p:txBody>
          <a:bodyPr vert="horz" rtlCol="0">
            <a:spAutoFit/>
          </a:bodyPr>
          <a:lstStyle/>
          <a:p>
            <a:pPr algn="ctr"/>
            <a:r>
              <a:rPr lang="en-US" sz="3100"/>
              <a:t>For God is not a man. He cannot be ashamed, afraid, weak, or thrust aside. In every situation, he is there to comfort. </a:t>
            </a:r>
            <a:r>
              <a:rPr lang="en-US" sz="3100" b="1">
                <a:solidFill>
                  <a:srgbClr val="FF0000"/>
                </a:solidFill>
              </a:rPr>
              <a:t>He only departs for a little while to try your soul.</a:t>
            </a:r>
          </a:p>
        </p:txBody>
      </p:sp>
    </p:spTree>
    <p:extLst>
      <p:ext uri="{BB962C8B-B14F-4D97-AF65-F5344CB8AC3E}">
        <p14:creationId xmlns:p14="http://schemas.microsoft.com/office/powerpoint/2010/main" val="161363143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17FC92-5E39-C703-BB15-AF87E6BB9468}"/>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7C53DF48-7F7B-A6B7-A2BC-BBE1007DA198}"/>
              </a:ext>
            </a:extLst>
          </p:cNvPr>
          <p:cNvSpPr txBox="1"/>
          <p:nvPr/>
        </p:nvSpPr>
        <p:spPr>
          <a:xfrm>
            <a:off x="0" y="762000"/>
            <a:ext cx="12192000" cy="646331"/>
          </a:xfrm>
          <a:prstGeom prst="rect">
            <a:avLst/>
          </a:prstGeom>
          <a:noFill/>
        </p:spPr>
        <p:txBody>
          <a:bodyPr vert="horz" rtlCol="0">
            <a:spAutoFit/>
          </a:bodyPr>
          <a:lstStyle/>
          <a:p>
            <a:pPr algn="ctr"/>
            <a:r>
              <a:rPr lang="en-US" sz="3600"/>
              <a:t>Jubilees 21:22-24</a:t>
            </a:r>
          </a:p>
        </p:txBody>
      </p:sp>
      <p:sp>
        <p:nvSpPr>
          <p:cNvPr id="4" name="TextBox 3">
            <a:extLst>
              <a:ext uri="{FF2B5EF4-FFF2-40B4-BE49-F238E27FC236}">
                <a16:creationId xmlns:a16="http://schemas.microsoft.com/office/drawing/2014/main" id="{5712D267-6503-1F58-0ADA-57069282C15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3509CB5-CE7A-AC56-93B9-107434074C51}"/>
              </a:ext>
            </a:extLst>
          </p:cNvPr>
          <p:cNvSpPr txBox="1"/>
          <p:nvPr/>
        </p:nvSpPr>
        <p:spPr>
          <a:xfrm>
            <a:off x="1016000" y="1905000"/>
            <a:ext cx="10160000" cy="3908762"/>
          </a:xfrm>
          <a:prstGeom prst="rect">
            <a:avLst/>
          </a:prstGeom>
          <a:noFill/>
        </p:spPr>
        <p:txBody>
          <a:bodyPr vert="horz" rtlCol="0">
            <a:spAutoFit/>
          </a:bodyPr>
          <a:lstStyle/>
          <a:p>
            <a:pPr algn="ctr"/>
            <a:r>
              <a:rPr lang="en-US" sz="3100"/>
              <a:t>Beware, lest thou shouldest walk in their ways And tread in their paths, And sin a sin unto death before the Most High God. Else </a:t>
            </a:r>
            <a:r>
              <a:rPr lang="en-US" sz="3100" b="1">
                <a:solidFill>
                  <a:srgbClr val="FF0000"/>
                </a:solidFill>
              </a:rPr>
              <a:t>He will [hide His face from thee And] give thee back into the hands of thy transgression</a:t>
            </a:r>
            <a:r>
              <a:rPr lang="en-US" sz="3100"/>
              <a:t>, And root thee out of the land, and thy seed likewise from under heaven, And thy name and thy seed shall perish from the whole earth. (Continued...)</a:t>
            </a:r>
          </a:p>
        </p:txBody>
      </p:sp>
    </p:spTree>
    <p:extLst>
      <p:ext uri="{BB962C8B-B14F-4D97-AF65-F5344CB8AC3E}">
        <p14:creationId xmlns:p14="http://schemas.microsoft.com/office/powerpoint/2010/main" val="4208367450"/>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B5D1FF-FBEA-F483-42DB-9C96955876A1}"/>
              </a:ext>
            </a:extLst>
          </p:cNvPr>
          <p:cNvSpPr txBox="1"/>
          <p:nvPr/>
        </p:nvSpPr>
        <p:spPr>
          <a:xfrm>
            <a:off x="127000" y="127000"/>
            <a:ext cx="7315200" cy="276999"/>
          </a:xfrm>
          <a:prstGeom prst="rect">
            <a:avLst/>
          </a:prstGeom>
          <a:noFill/>
        </p:spPr>
        <p:txBody>
          <a:bodyPr vert="horz" lIns="0" tIns="0" rIns="0" bIns="0" rtlCol="0">
            <a:spAutoFit/>
          </a:bodyPr>
          <a:lstStyle/>
          <a:p>
            <a:r>
              <a:rPr lang="en-US"/>
              <a:t>HINDERED/UNANSWERED PRAYERS</a:t>
            </a:r>
          </a:p>
        </p:txBody>
      </p:sp>
      <p:sp>
        <p:nvSpPr>
          <p:cNvPr id="3" name="TextBox 2">
            <a:extLst>
              <a:ext uri="{FF2B5EF4-FFF2-40B4-BE49-F238E27FC236}">
                <a16:creationId xmlns:a16="http://schemas.microsoft.com/office/drawing/2014/main" id="{02714B0F-C791-1167-97CF-FF3C6B400566}"/>
              </a:ext>
            </a:extLst>
          </p:cNvPr>
          <p:cNvSpPr txBox="1"/>
          <p:nvPr/>
        </p:nvSpPr>
        <p:spPr>
          <a:xfrm>
            <a:off x="1016000" y="635000"/>
            <a:ext cx="10160000" cy="3908762"/>
          </a:xfrm>
          <a:prstGeom prst="rect">
            <a:avLst/>
          </a:prstGeom>
          <a:noFill/>
        </p:spPr>
        <p:txBody>
          <a:bodyPr vert="horz" rtlCol="0">
            <a:spAutoFit/>
          </a:bodyPr>
          <a:lstStyle/>
          <a:p>
            <a:pPr algn="ctr"/>
            <a:r>
              <a:rPr lang="en-US" sz="3100"/>
              <a:t>Turn away from all their deeds and all their uncleanness, And observe the ordinance of the Most High God, And do His will and be upright in all things. And He will bless thee in all thy deeds, And will raise up from thee a plant of righteousness through all the earth, throughout all generations of the earth, And my name and thy name shall not be forgotten under heaven for ever.</a:t>
            </a:r>
          </a:p>
        </p:txBody>
      </p:sp>
    </p:spTree>
    <p:extLst>
      <p:ext uri="{BB962C8B-B14F-4D97-AF65-F5344CB8AC3E}">
        <p14:creationId xmlns:p14="http://schemas.microsoft.com/office/powerpoint/2010/main" val="3159283533"/>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59B67-9DF7-0975-14DF-BE484B1F93A4}"/>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Healing</a:t>
            </a:r>
          </a:p>
        </p:txBody>
      </p:sp>
      <p:sp>
        <p:nvSpPr>
          <p:cNvPr id="3" name="Subtitle 2">
            <a:extLst>
              <a:ext uri="{FF2B5EF4-FFF2-40B4-BE49-F238E27FC236}">
                <a16:creationId xmlns:a16="http://schemas.microsoft.com/office/drawing/2014/main" id="{58A15802-ED74-C925-1180-1621D1A6979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99218680"/>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9AD97A-62FF-8AF5-B6B4-D921F5895AC4}"/>
              </a:ext>
            </a:extLst>
          </p:cNvPr>
          <p:cNvSpPr txBox="1"/>
          <p:nvPr/>
        </p:nvSpPr>
        <p:spPr>
          <a:xfrm>
            <a:off x="127000" y="127000"/>
            <a:ext cx="7315200" cy="276999"/>
          </a:xfrm>
          <a:prstGeom prst="rect">
            <a:avLst/>
          </a:prstGeom>
          <a:noFill/>
        </p:spPr>
        <p:txBody>
          <a:bodyPr vert="horz" lIns="0" tIns="0" rIns="0" bIns="0" rtlCol="0">
            <a:spAutoFit/>
          </a:bodyPr>
          <a:lstStyle/>
          <a:p>
            <a:r>
              <a:rPr lang="en-US"/>
              <a:t>HEALING</a:t>
            </a:r>
          </a:p>
        </p:txBody>
      </p:sp>
      <p:sp>
        <p:nvSpPr>
          <p:cNvPr id="3" name="TextBox 2">
            <a:extLst>
              <a:ext uri="{FF2B5EF4-FFF2-40B4-BE49-F238E27FC236}">
                <a16:creationId xmlns:a16="http://schemas.microsoft.com/office/drawing/2014/main" id="{1F5C7682-A9F4-F888-C3CF-BAC3694C239F}"/>
              </a:ext>
            </a:extLst>
          </p:cNvPr>
          <p:cNvSpPr txBox="1"/>
          <p:nvPr/>
        </p:nvSpPr>
        <p:spPr>
          <a:xfrm>
            <a:off x="0" y="762000"/>
            <a:ext cx="12192000" cy="646331"/>
          </a:xfrm>
          <a:prstGeom prst="rect">
            <a:avLst/>
          </a:prstGeom>
          <a:noFill/>
        </p:spPr>
        <p:txBody>
          <a:bodyPr vert="horz" rtlCol="0">
            <a:spAutoFit/>
          </a:bodyPr>
          <a:lstStyle/>
          <a:p>
            <a:pPr algn="ctr"/>
            <a:r>
              <a:rPr lang="en-US" sz="3600"/>
              <a:t>James 5:14-15</a:t>
            </a:r>
          </a:p>
        </p:txBody>
      </p:sp>
      <p:sp>
        <p:nvSpPr>
          <p:cNvPr id="4" name="TextBox 3">
            <a:extLst>
              <a:ext uri="{FF2B5EF4-FFF2-40B4-BE49-F238E27FC236}">
                <a16:creationId xmlns:a16="http://schemas.microsoft.com/office/drawing/2014/main" id="{40058B6C-0883-DC47-0E9F-B8F757244FBF}"/>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DBB9FEFE-3A3C-458E-A9D9-3D14E653FD18}"/>
              </a:ext>
            </a:extLst>
          </p:cNvPr>
          <p:cNvSpPr txBox="1"/>
          <p:nvPr/>
        </p:nvSpPr>
        <p:spPr>
          <a:xfrm>
            <a:off x="1016000" y="1905000"/>
            <a:ext cx="10160000" cy="2954655"/>
          </a:xfrm>
          <a:prstGeom prst="rect">
            <a:avLst/>
          </a:prstGeom>
          <a:noFill/>
        </p:spPr>
        <p:txBody>
          <a:bodyPr vert="horz" rtlCol="0">
            <a:spAutoFit/>
          </a:bodyPr>
          <a:lstStyle/>
          <a:p>
            <a:pPr algn="ctr"/>
            <a:r>
              <a:rPr lang="en-US" sz="3100"/>
              <a:t>Is anyone among you sick? Let him call for the elders of the church, and let them pray over him, anointing him with oil in the name of the Lord. </a:t>
            </a:r>
            <a:r>
              <a:rPr lang="en-US" sz="3100" b="1">
                <a:solidFill>
                  <a:srgbClr val="FF0000"/>
                </a:solidFill>
              </a:rPr>
              <a:t>And the prayer of faith will save the one who is sick,</a:t>
            </a:r>
            <a:r>
              <a:rPr lang="en-US" sz="3100"/>
              <a:t> and the Lord will raise him up. And if he has committed sins, he will be forgiven.</a:t>
            </a:r>
          </a:p>
        </p:txBody>
      </p:sp>
    </p:spTree>
    <p:extLst>
      <p:ext uri="{BB962C8B-B14F-4D97-AF65-F5344CB8AC3E}">
        <p14:creationId xmlns:p14="http://schemas.microsoft.com/office/powerpoint/2010/main" val="239721709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7DE6E4-5068-E01B-247E-442DDE77604B}"/>
              </a:ext>
            </a:extLst>
          </p:cNvPr>
          <p:cNvSpPr txBox="1"/>
          <p:nvPr/>
        </p:nvSpPr>
        <p:spPr>
          <a:xfrm>
            <a:off x="127000" y="127000"/>
            <a:ext cx="7315200" cy="276999"/>
          </a:xfrm>
          <a:prstGeom prst="rect">
            <a:avLst/>
          </a:prstGeom>
          <a:noFill/>
        </p:spPr>
        <p:txBody>
          <a:bodyPr vert="horz" lIns="0" tIns="0" rIns="0" bIns="0" rtlCol="0">
            <a:spAutoFit/>
          </a:bodyPr>
          <a:lstStyle/>
          <a:p>
            <a:r>
              <a:rPr lang="en-US"/>
              <a:t>HEALING</a:t>
            </a:r>
          </a:p>
        </p:txBody>
      </p:sp>
      <p:sp>
        <p:nvSpPr>
          <p:cNvPr id="3" name="TextBox 2">
            <a:extLst>
              <a:ext uri="{FF2B5EF4-FFF2-40B4-BE49-F238E27FC236}">
                <a16:creationId xmlns:a16="http://schemas.microsoft.com/office/drawing/2014/main" id="{188DD3CA-0633-83A1-FE9E-B883C50D352E}"/>
              </a:ext>
            </a:extLst>
          </p:cNvPr>
          <p:cNvSpPr txBox="1"/>
          <p:nvPr/>
        </p:nvSpPr>
        <p:spPr>
          <a:xfrm>
            <a:off x="0" y="762000"/>
            <a:ext cx="12192000" cy="646331"/>
          </a:xfrm>
          <a:prstGeom prst="rect">
            <a:avLst/>
          </a:prstGeom>
          <a:noFill/>
        </p:spPr>
        <p:txBody>
          <a:bodyPr vert="horz" rtlCol="0">
            <a:spAutoFit/>
          </a:bodyPr>
          <a:lstStyle/>
          <a:p>
            <a:pPr algn="ctr"/>
            <a:r>
              <a:rPr lang="en-US" sz="3600"/>
              <a:t>James 5:15-16</a:t>
            </a:r>
          </a:p>
        </p:txBody>
      </p:sp>
      <p:sp>
        <p:nvSpPr>
          <p:cNvPr id="4" name="TextBox 3">
            <a:extLst>
              <a:ext uri="{FF2B5EF4-FFF2-40B4-BE49-F238E27FC236}">
                <a16:creationId xmlns:a16="http://schemas.microsoft.com/office/drawing/2014/main" id="{9BDAF664-334C-D409-A31A-CC2B1AF118C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C4F9C0D-1757-5A51-1A0D-AE8DFE49E5E0}"/>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a:t>
            </a:r>
            <a:r>
              <a:rPr lang="en-US" sz="3100" b="1">
                <a:solidFill>
                  <a:srgbClr val="FF0000"/>
                </a:solidFill>
              </a:rPr>
              <a:t>prayer of faith shall save him that is sick</a:t>
            </a:r>
            <a:r>
              <a:rPr lang="en-US" sz="3100"/>
              <a:t>, and the Lord shall raise him up; and if he have committed sins, it shall be forgiven him. Confess therefore your sins one to another, and pray one for another, that ye may be healed. The supplication of a righteous man availeth much in its working.</a:t>
            </a:r>
          </a:p>
        </p:txBody>
      </p:sp>
    </p:spTree>
    <p:extLst>
      <p:ext uri="{BB962C8B-B14F-4D97-AF65-F5344CB8AC3E}">
        <p14:creationId xmlns:p14="http://schemas.microsoft.com/office/powerpoint/2010/main" val="64487711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CE5D94-ED15-5EDB-BC11-A2AF9C924D55}"/>
              </a:ext>
            </a:extLst>
          </p:cNvPr>
          <p:cNvSpPr txBox="1"/>
          <p:nvPr/>
        </p:nvSpPr>
        <p:spPr>
          <a:xfrm>
            <a:off x="127000" y="127000"/>
            <a:ext cx="7315200" cy="276999"/>
          </a:xfrm>
          <a:prstGeom prst="rect">
            <a:avLst/>
          </a:prstGeom>
          <a:noFill/>
        </p:spPr>
        <p:txBody>
          <a:bodyPr vert="horz" lIns="0" tIns="0" rIns="0" bIns="0" rtlCol="0">
            <a:spAutoFit/>
          </a:bodyPr>
          <a:lstStyle/>
          <a:p>
            <a:r>
              <a:rPr lang="en-US"/>
              <a:t>HEALING</a:t>
            </a:r>
          </a:p>
        </p:txBody>
      </p:sp>
      <p:sp>
        <p:nvSpPr>
          <p:cNvPr id="3" name="TextBox 2">
            <a:extLst>
              <a:ext uri="{FF2B5EF4-FFF2-40B4-BE49-F238E27FC236}">
                <a16:creationId xmlns:a16="http://schemas.microsoft.com/office/drawing/2014/main" id="{1B9DEC2A-0948-75D0-8884-4F531AA6074F}"/>
              </a:ext>
            </a:extLst>
          </p:cNvPr>
          <p:cNvSpPr txBox="1"/>
          <p:nvPr/>
        </p:nvSpPr>
        <p:spPr>
          <a:xfrm>
            <a:off x="0" y="762000"/>
            <a:ext cx="12192000" cy="646331"/>
          </a:xfrm>
          <a:prstGeom prst="rect">
            <a:avLst/>
          </a:prstGeom>
          <a:noFill/>
        </p:spPr>
        <p:txBody>
          <a:bodyPr vert="horz" rtlCol="0">
            <a:spAutoFit/>
          </a:bodyPr>
          <a:lstStyle/>
          <a:p>
            <a:pPr algn="ctr"/>
            <a:r>
              <a:rPr lang="en-US" sz="3600"/>
              <a:t>Mark 10:52</a:t>
            </a:r>
          </a:p>
        </p:txBody>
      </p:sp>
      <p:sp>
        <p:nvSpPr>
          <p:cNvPr id="4" name="TextBox 3">
            <a:extLst>
              <a:ext uri="{FF2B5EF4-FFF2-40B4-BE49-F238E27FC236}">
                <a16:creationId xmlns:a16="http://schemas.microsoft.com/office/drawing/2014/main" id="{39917039-D171-B321-7C71-A0A7E1C832D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5D9AAB7-EE99-4C84-FC32-E6AE32B8DAD7}"/>
              </a:ext>
            </a:extLst>
          </p:cNvPr>
          <p:cNvSpPr txBox="1"/>
          <p:nvPr/>
        </p:nvSpPr>
        <p:spPr>
          <a:xfrm>
            <a:off x="1016000" y="1905000"/>
            <a:ext cx="10160000" cy="1523494"/>
          </a:xfrm>
          <a:prstGeom prst="rect">
            <a:avLst/>
          </a:prstGeom>
          <a:noFill/>
        </p:spPr>
        <p:txBody>
          <a:bodyPr vert="horz" rtlCol="0">
            <a:spAutoFit/>
          </a:bodyPr>
          <a:lstStyle/>
          <a:p>
            <a:pPr algn="ctr"/>
            <a:r>
              <a:rPr lang="en-US" sz="3100"/>
              <a:t>And Jesus said unto him, Go thy way; </a:t>
            </a:r>
            <a:r>
              <a:rPr lang="en-US" sz="3100" b="1">
                <a:solidFill>
                  <a:srgbClr val="FF0000"/>
                </a:solidFill>
              </a:rPr>
              <a:t>thy faith hath made thee whole</a:t>
            </a:r>
            <a:r>
              <a:rPr lang="en-US" sz="3100"/>
              <a:t>. And straightway he received his sight, and followed him in the way.</a:t>
            </a:r>
          </a:p>
        </p:txBody>
      </p:sp>
    </p:spTree>
    <p:extLst>
      <p:ext uri="{BB962C8B-B14F-4D97-AF65-F5344CB8AC3E}">
        <p14:creationId xmlns:p14="http://schemas.microsoft.com/office/powerpoint/2010/main" val="1451994388"/>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2A4CDD-A1B7-6F65-EC5A-6D70F28E697F}"/>
              </a:ext>
            </a:extLst>
          </p:cNvPr>
          <p:cNvSpPr txBox="1"/>
          <p:nvPr/>
        </p:nvSpPr>
        <p:spPr>
          <a:xfrm>
            <a:off x="127000" y="127000"/>
            <a:ext cx="7315200" cy="276999"/>
          </a:xfrm>
          <a:prstGeom prst="rect">
            <a:avLst/>
          </a:prstGeom>
          <a:noFill/>
        </p:spPr>
        <p:txBody>
          <a:bodyPr vert="horz" lIns="0" tIns="0" rIns="0" bIns="0" rtlCol="0">
            <a:spAutoFit/>
          </a:bodyPr>
          <a:lstStyle/>
          <a:p>
            <a:r>
              <a:rPr lang="en-US"/>
              <a:t>HEALING</a:t>
            </a:r>
          </a:p>
        </p:txBody>
      </p:sp>
      <p:sp>
        <p:nvSpPr>
          <p:cNvPr id="3" name="TextBox 2">
            <a:extLst>
              <a:ext uri="{FF2B5EF4-FFF2-40B4-BE49-F238E27FC236}">
                <a16:creationId xmlns:a16="http://schemas.microsoft.com/office/drawing/2014/main" id="{76021065-70EB-6547-7609-4366CBA485FA}"/>
              </a:ext>
            </a:extLst>
          </p:cNvPr>
          <p:cNvSpPr txBox="1"/>
          <p:nvPr/>
        </p:nvSpPr>
        <p:spPr>
          <a:xfrm>
            <a:off x="0" y="762000"/>
            <a:ext cx="12192000" cy="646331"/>
          </a:xfrm>
          <a:prstGeom prst="rect">
            <a:avLst/>
          </a:prstGeom>
          <a:noFill/>
        </p:spPr>
        <p:txBody>
          <a:bodyPr vert="horz" rtlCol="0">
            <a:spAutoFit/>
          </a:bodyPr>
          <a:lstStyle/>
          <a:p>
            <a:pPr algn="ctr"/>
            <a:r>
              <a:rPr lang="en-US" sz="3600"/>
              <a:t>Second Kings 20:5</a:t>
            </a:r>
          </a:p>
        </p:txBody>
      </p:sp>
      <p:sp>
        <p:nvSpPr>
          <p:cNvPr id="4" name="TextBox 3">
            <a:extLst>
              <a:ext uri="{FF2B5EF4-FFF2-40B4-BE49-F238E27FC236}">
                <a16:creationId xmlns:a16="http://schemas.microsoft.com/office/drawing/2014/main" id="{E4350DFD-8D3E-D132-D03C-8815AB284461}"/>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7C549150-1802-2D6A-2D0E-527055C99325}"/>
              </a:ext>
            </a:extLst>
          </p:cNvPr>
          <p:cNvSpPr txBox="1"/>
          <p:nvPr/>
        </p:nvSpPr>
        <p:spPr>
          <a:xfrm>
            <a:off x="1016000" y="1905000"/>
            <a:ext cx="10160000" cy="2477601"/>
          </a:xfrm>
          <a:prstGeom prst="rect">
            <a:avLst/>
          </a:prstGeom>
          <a:noFill/>
        </p:spPr>
        <p:txBody>
          <a:bodyPr vert="horz" rtlCol="0">
            <a:spAutoFit/>
          </a:bodyPr>
          <a:lstStyle/>
          <a:p>
            <a:pPr algn="ctr"/>
            <a:r>
              <a:rPr lang="en-US" sz="3100"/>
              <a:t>Turn back, and say to Hezekiah the leader of my people, Thus says the Lord, the God of David your father: </a:t>
            </a:r>
            <a:r>
              <a:rPr lang="en-US" sz="3100" b="1">
                <a:solidFill>
                  <a:srgbClr val="FF0000"/>
                </a:solidFill>
              </a:rPr>
              <a:t>I have heard your prayer</a:t>
            </a:r>
            <a:r>
              <a:rPr lang="en-US" sz="3100"/>
              <a:t>; I have seen your tears. Behold, </a:t>
            </a:r>
            <a:r>
              <a:rPr lang="en-US" sz="3100" b="1">
                <a:solidFill>
                  <a:srgbClr val="FF0000"/>
                </a:solidFill>
              </a:rPr>
              <a:t>I will heal you</a:t>
            </a:r>
            <a:r>
              <a:rPr lang="en-US" sz="3100"/>
              <a:t>. On the third day you shall go up to the house of the Lord.</a:t>
            </a:r>
          </a:p>
        </p:txBody>
      </p:sp>
    </p:spTree>
    <p:extLst>
      <p:ext uri="{BB962C8B-B14F-4D97-AF65-F5344CB8AC3E}">
        <p14:creationId xmlns:p14="http://schemas.microsoft.com/office/powerpoint/2010/main" val="141858122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84AE77-738B-6991-1458-75B21FF39436}"/>
              </a:ext>
            </a:extLst>
          </p:cNvPr>
          <p:cNvSpPr txBox="1"/>
          <p:nvPr/>
        </p:nvSpPr>
        <p:spPr>
          <a:xfrm>
            <a:off x="127000" y="127000"/>
            <a:ext cx="7315200" cy="276999"/>
          </a:xfrm>
          <a:prstGeom prst="rect">
            <a:avLst/>
          </a:prstGeom>
          <a:noFill/>
        </p:spPr>
        <p:txBody>
          <a:bodyPr vert="horz" lIns="0" tIns="0" rIns="0" bIns="0" rtlCol="0">
            <a:spAutoFit/>
          </a:bodyPr>
          <a:lstStyle/>
          <a:p>
            <a:r>
              <a:rPr lang="en-US"/>
              <a:t>HEALING</a:t>
            </a:r>
          </a:p>
        </p:txBody>
      </p:sp>
      <p:sp>
        <p:nvSpPr>
          <p:cNvPr id="3" name="TextBox 2">
            <a:extLst>
              <a:ext uri="{FF2B5EF4-FFF2-40B4-BE49-F238E27FC236}">
                <a16:creationId xmlns:a16="http://schemas.microsoft.com/office/drawing/2014/main" id="{3E5F76B7-8C86-5DD5-20E1-342CBE047FDC}"/>
              </a:ext>
            </a:extLst>
          </p:cNvPr>
          <p:cNvSpPr txBox="1"/>
          <p:nvPr/>
        </p:nvSpPr>
        <p:spPr>
          <a:xfrm>
            <a:off x="0" y="762000"/>
            <a:ext cx="12192000" cy="646331"/>
          </a:xfrm>
          <a:prstGeom prst="rect">
            <a:avLst/>
          </a:prstGeom>
          <a:noFill/>
        </p:spPr>
        <p:txBody>
          <a:bodyPr vert="horz" rtlCol="0">
            <a:spAutoFit/>
          </a:bodyPr>
          <a:lstStyle/>
          <a:p>
            <a:pPr algn="ctr"/>
            <a:r>
              <a:rPr lang="en-US" sz="3600"/>
              <a:t>Third John 1:2</a:t>
            </a:r>
          </a:p>
        </p:txBody>
      </p:sp>
      <p:sp>
        <p:nvSpPr>
          <p:cNvPr id="4" name="TextBox 3">
            <a:extLst>
              <a:ext uri="{FF2B5EF4-FFF2-40B4-BE49-F238E27FC236}">
                <a16:creationId xmlns:a16="http://schemas.microsoft.com/office/drawing/2014/main" id="{C60C70C0-6872-F338-1A05-FD6CE3723BCF}"/>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F72EA8D5-5DD7-48CA-1D43-0E667E6062F4}"/>
              </a:ext>
            </a:extLst>
          </p:cNvPr>
          <p:cNvSpPr txBox="1"/>
          <p:nvPr/>
        </p:nvSpPr>
        <p:spPr>
          <a:xfrm>
            <a:off x="1016000" y="1905000"/>
            <a:ext cx="10160000" cy="1523494"/>
          </a:xfrm>
          <a:prstGeom prst="rect">
            <a:avLst/>
          </a:prstGeom>
          <a:noFill/>
        </p:spPr>
        <p:txBody>
          <a:bodyPr vert="horz" rtlCol="0">
            <a:spAutoFit/>
          </a:bodyPr>
          <a:lstStyle/>
          <a:p>
            <a:pPr algn="ctr"/>
            <a:r>
              <a:rPr lang="en-US" sz="3100"/>
              <a:t>Beloved, I pray that all may go well with you and that </a:t>
            </a:r>
            <a:r>
              <a:rPr lang="en-US" sz="3100" b="1">
                <a:solidFill>
                  <a:srgbClr val="FF0000"/>
                </a:solidFill>
              </a:rPr>
              <a:t>you may be in good health</a:t>
            </a:r>
            <a:r>
              <a:rPr lang="en-US" sz="3100"/>
              <a:t>, as it goes well with your soul.</a:t>
            </a:r>
          </a:p>
        </p:txBody>
      </p:sp>
    </p:spTree>
    <p:extLst>
      <p:ext uri="{BB962C8B-B14F-4D97-AF65-F5344CB8AC3E}">
        <p14:creationId xmlns:p14="http://schemas.microsoft.com/office/powerpoint/2010/main" val="3629395195"/>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EA887-68AA-DF96-73D4-55F7D3479A13}"/>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Praying for and with others</a:t>
            </a:r>
          </a:p>
        </p:txBody>
      </p:sp>
      <p:sp>
        <p:nvSpPr>
          <p:cNvPr id="3" name="Subtitle 2">
            <a:extLst>
              <a:ext uri="{FF2B5EF4-FFF2-40B4-BE49-F238E27FC236}">
                <a16:creationId xmlns:a16="http://schemas.microsoft.com/office/drawing/2014/main" id="{6480E9BD-6B9D-F9F7-478B-78E29F5029A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51052962"/>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421D08-27FA-CD61-611F-6B545971D79A}"/>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3192BE1F-DC20-02FE-81B1-99ABDE5DDD05}"/>
              </a:ext>
            </a:extLst>
          </p:cNvPr>
          <p:cNvSpPr txBox="1"/>
          <p:nvPr/>
        </p:nvSpPr>
        <p:spPr>
          <a:xfrm>
            <a:off x="0" y="762000"/>
            <a:ext cx="12192000" cy="646331"/>
          </a:xfrm>
          <a:prstGeom prst="rect">
            <a:avLst/>
          </a:prstGeom>
          <a:noFill/>
        </p:spPr>
        <p:txBody>
          <a:bodyPr vert="horz" rtlCol="0">
            <a:spAutoFit/>
          </a:bodyPr>
          <a:lstStyle/>
          <a:p>
            <a:pPr algn="ctr"/>
            <a:r>
              <a:rPr lang="en-US" sz="3600"/>
              <a:t>Acts 2:42</a:t>
            </a:r>
          </a:p>
        </p:txBody>
      </p:sp>
      <p:sp>
        <p:nvSpPr>
          <p:cNvPr id="4" name="TextBox 3">
            <a:extLst>
              <a:ext uri="{FF2B5EF4-FFF2-40B4-BE49-F238E27FC236}">
                <a16:creationId xmlns:a16="http://schemas.microsoft.com/office/drawing/2014/main" id="{EE5D6FDD-E2D6-A68C-5785-C36A56CF8326}"/>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11468849-EB1C-9915-F079-AD079BF98BA6}"/>
              </a:ext>
            </a:extLst>
          </p:cNvPr>
          <p:cNvSpPr txBox="1"/>
          <p:nvPr/>
        </p:nvSpPr>
        <p:spPr>
          <a:xfrm>
            <a:off x="1016000" y="1905000"/>
            <a:ext cx="10160000" cy="1523494"/>
          </a:xfrm>
          <a:prstGeom prst="rect">
            <a:avLst/>
          </a:prstGeom>
          <a:noFill/>
        </p:spPr>
        <p:txBody>
          <a:bodyPr vert="horz" rtlCol="0">
            <a:spAutoFit/>
          </a:bodyPr>
          <a:lstStyle/>
          <a:p>
            <a:pPr algn="ctr"/>
            <a:r>
              <a:rPr lang="en-US" sz="3100"/>
              <a:t>And they devoted themselves to the apostles' teaching and the fellowship, to the breaking of bread </a:t>
            </a:r>
            <a:r>
              <a:rPr lang="en-US" sz="3100" b="1">
                <a:solidFill>
                  <a:srgbClr val="FF0000"/>
                </a:solidFill>
              </a:rPr>
              <a:t>and the prayers.</a:t>
            </a:r>
          </a:p>
        </p:txBody>
      </p:sp>
    </p:spTree>
    <p:extLst>
      <p:ext uri="{BB962C8B-B14F-4D97-AF65-F5344CB8AC3E}">
        <p14:creationId xmlns:p14="http://schemas.microsoft.com/office/powerpoint/2010/main" val="3183318337"/>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B64146-0EB9-4876-0D39-CE69F116B63F}"/>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52FA0372-84E1-C60D-84D4-376D75E82934}"/>
              </a:ext>
            </a:extLst>
          </p:cNvPr>
          <p:cNvSpPr txBox="1"/>
          <p:nvPr/>
        </p:nvSpPr>
        <p:spPr>
          <a:xfrm>
            <a:off x="0" y="762000"/>
            <a:ext cx="12192000" cy="646331"/>
          </a:xfrm>
          <a:prstGeom prst="rect">
            <a:avLst/>
          </a:prstGeom>
          <a:noFill/>
        </p:spPr>
        <p:txBody>
          <a:bodyPr vert="horz" rtlCol="0">
            <a:spAutoFit/>
          </a:bodyPr>
          <a:lstStyle/>
          <a:p>
            <a:pPr algn="ctr"/>
            <a:r>
              <a:rPr lang="en-US" sz="3600"/>
              <a:t>Job 42:10</a:t>
            </a:r>
          </a:p>
        </p:txBody>
      </p:sp>
      <p:sp>
        <p:nvSpPr>
          <p:cNvPr id="4" name="TextBox 3">
            <a:extLst>
              <a:ext uri="{FF2B5EF4-FFF2-40B4-BE49-F238E27FC236}">
                <a16:creationId xmlns:a16="http://schemas.microsoft.com/office/drawing/2014/main" id="{8B2BB818-15B4-8316-D619-31D5E2D9BFC7}"/>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C65ABA59-6105-86FD-30A0-45BE9CAF0E14}"/>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Lord restored the fortunes of Job, when he had </a:t>
            </a:r>
            <a:r>
              <a:rPr lang="en-US" sz="3100" b="1">
                <a:solidFill>
                  <a:srgbClr val="FF0000"/>
                </a:solidFill>
              </a:rPr>
              <a:t>prayed for his friends</a:t>
            </a:r>
            <a:r>
              <a:rPr lang="en-US" sz="3100"/>
              <a:t>. And the Lord gave Job twice as much as he had before.</a:t>
            </a:r>
          </a:p>
        </p:txBody>
      </p:sp>
    </p:spTree>
    <p:extLst>
      <p:ext uri="{BB962C8B-B14F-4D97-AF65-F5344CB8AC3E}">
        <p14:creationId xmlns:p14="http://schemas.microsoft.com/office/powerpoint/2010/main" val="2205982751"/>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0D0253-5EAE-9DC4-C527-675EA4212BD3}"/>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67040F0E-1BCD-BC80-B210-3A92CD313842}"/>
              </a:ext>
            </a:extLst>
          </p:cNvPr>
          <p:cNvSpPr txBox="1"/>
          <p:nvPr/>
        </p:nvSpPr>
        <p:spPr>
          <a:xfrm>
            <a:off x="0" y="762000"/>
            <a:ext cx="12192000" cy="646331"/>
          </a:xfrm>
          <a:prstGeom prst="rect">
            <a:avLst/>
          </a:prstGeom>
          <a:noFill/>
        </p:spPr>
        <p:txBody>
          <a:bodyPr vert="horz" rtlCol="0">
            <a:spAutoFit/>
          </a:bodyPr>
          <a:lstStyle/>
          <a:p>
            <a:pPr algn="ctr"/>
            <a:r>
              <a:rPr lang="en-US" sz="3600"/>
              <a:t>Colossians 4:12</a:t>
            </a:r>
          </a:p>
        </p:txBody>
      </p:sp>
      <p:sp>
        <p:nvSpPr>
          <p:cNvPr id="4" name="TextBox 3">
            <a:extLst>
              <a:ext uri="{FF2B5EF4-FFF2-40B4-BE49-F238E27FC236}">
                <a16:creationId xmlns:a16="http://schemas.microsoft.com/office/drawing/2014/main" id="{4743B075-1985-76A4-2CAB-5F793BD56B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B958E43-E0E6-A342-6A9A-949EB70D6395}"/>
              </a:ext>
            </a:extLst>
          </p:cNvPr>
          <p:cNvSpPr txBox="1"/>
          <p:nvPr/>
        </p:nvSpPr>
        <p:spPr>
          <a:xfrm>
            <a:off x="1016000" y="1905000"/>
            <a:ext cx="10160000" cy="2000548"/>
          </a:xfrm>
          <a:prstGeom prst="rect">
            <a:avLst/>
          </a:prstGeom>
          <a:noFill/>
        </p:spPr>
        <p:txBody>
          <a:bodyPr vert="horz" rtlCol="0">
            <a:spAutoFit/>
          </a:bodyPr>
          <a:lstStyle/>
          <a:p>
            <a:pPr algn="ctr"/>
            <a:r>
              <a:rPr lang="en-US" sz="3100"/>
              <a:t>Epaphras, who is one of your number, a bondslave of Jesus Christ, sends you his greetings, always </a:t>
            </a:r>
            <a:r>
              <a:rPr lang="en-US" sz="3100" b="1">
                <a:solidFill>
                  <a:srgbClr val="FF0000"/>
                </a:solidFill>
              </a:rPr>
              <a:t>laboring earnestly for you in his prayers</a:t>
            </a:r>
            <a:r>
              <a:rPr lang="en-US" sz="3100"/>
              <a:t>, that you may stand perfect and fully assured in all the will of God.</a:t>
            </a:r>
          </a:p>
        </p:txBody>
      </p:sp>
    </p:spTree>
    <p:extLst>
      <p:ext uri="{BB962C8B-B14F-4D97-AF65-F5344CB8AC3E}">
        <p14:creationId xmlns:p14="http://schemas.microsoft.com/office/powerpoint/2010/main" val="221493047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F06050-0BBE-5F0A-06EA-B4CC67CF08DE}"/>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C98995AF-20C0-62EB-32AB-C6A485346D35}"/>
              </a:ext>
            </a:extLst>
          </p:cNvPr>
          <p:cNvSpPr txBox="1"/>
          <p:nvPr/>
        </p:nvSpPr>
        <p:spPr>
          <a:xfrm>
            <a:off x="0" y="762000"/>
            <a:ext cx="12192000" cy="646331"/>
          </a:xfrm>
          <a:prstGeom prst="rect">
            <a:avLst/>
          </a:prstGeom>
          <a:noFill/>
        </p:spPr>
        <p:txBody>
          <a:bodyPr vert="horz" rtlCol="0">
            <a:spAutoFit/>
          </a:bodyPr>
          <a:lstStyle/>
          <a:p>
            <a:pPr algn="ctr"/>
            <a:r>
              <a:rPr lang="en-US" sz="3600"/>
              <a:t>First Timothy 2:1</a:t>
            </a:r>
          </a:p>
        </p:txBody>
      </p:sp>
      <p:sp>
        <p:nvSpPr>
          <p:cNvPr id="4" name="TextBox 3">
            <a:extLst>
              <a:ext uri="{FF2B5EF4-FFF2-40B4-BE49-F238E27FC236}">
                <a16:creationId xmlns:a16="http://schemas.microsoft.com/office/drawing/2014/main" id="{AA6657CC-38F0-B997-8CC9-EC9B418683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4F2B65A-70BF-DD86-5170-86FDB836D685}"/>
              </a:ext>
            </a:extLst>
          </p:cNvPr>
          <p:cNvSpPr txBox="1"/>
          <p:nvPr/>
        </p:nvSpPr>
        <p:spPr>
          <a:xfrm>
            <a:off x="1016000" y="1905000"/>
            <a:ext cx="10160000" cy="1523494"/>
          </a:xfrm>
          <a:prstGeom prst="rect">
            <a:avLst/>
          </a:prstGeom>
          <a:noFill/>
        </p:spPr>
        <p:txBody>
          <a:bodyPr vert="horz" rtlCol="0">
            <a:spAutoFit/>
          </a:bodyPr>
          <a:lstStyle/>
          <a:p>
            <a:pPr algn="ctr"/>
            <a:r>
              <a:rPr lang="en-US" sz="3100"/>
              <a:t>First of all, then, I urge that </a:t>
            </a:r>
            <a:r>
              <a:rPr lang="en-US" sz="3100" b="1">
                <a:solidFill>
                  <a:srgbClr val="FF0000"/>
                </a:solidFill>
              </a:rPr>
              <a:t>entreaties and prayers, petitions and thanksgivings, be made on behalf of all men</a:t>
            </a:r>
            <a:r>
              <a:rPr lang="en-US" sz="3100"/>
              <a:t>,</a:t>
            </a:r>
          </a:p>
        </p:txBody>
      </p:sp>
    </p:spTree>
    <p:extLst>
      <p:ext uri="{BB962C8B-B14F-4D97-AF65-F5344CB8AC3E}">
        <p14:creationId xmlns:p14="http://schemas.microsoft.com/office/powerpoint/2010/main" val="418067851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DB73F2-9175-F73B-EA16-292B76A9C2D5}"/>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C8756D1F-258A-4BAA-9038-E13341513FB2}"/>
              </a:ext>
            </a:extLst>
          </p:cNvPr>
          <p:cNvSpPr txBox="1"/>
          <p:nvPr/>
        </p:nvSpPr>
        <p:spPr>
          <a:xfrm>
            <a:off x="0" y="762000"/>
            <a:ext cx="12192000" cy="646331"/>
          </a:xfrm>
          <a:prstGeom prst="rect">
            <a:avLst/>
          </a:prstGeom>
          <a:noFill/>
        </p:spPr>
        <p:txBody>
          <a:bodyPr vert="horz" rtlCol="0">
            <a:spAutoFit/>
          </a:bodyPr>
          <a:lstStyle/>
          <a:p>
            <a:pPr algn="ctr"/>
            <a:r>
              <a:rPr lang="en-US" sz="3600"/>
              <a:t>John 17:6-11</a:t>
            </a:r>
          </a:p>
        </p:txBody>
      </p:sp>
      <p:sp>
        <p:nvSpPr>
          <p:cNvPr id="4" name="TextBox 3">
            <a:extLst>
              <a:ext uri="{FF2B5EF4-FFF2-40B4-BE49-F238E27FC236}">
                <a16:creationId xmlns:a16="http://schemas.microsoft.com/office/drawing/2014/main" id="{41C3DD76-D926-F95C-D98A-2D7689B6C6D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14AFA53-7C7E-3A44-B263-6111C3E9E66A}"/>
              </a:ext>
            </a:extLst>
          </p:cNvPr>
          <p:cNvSpPr txBox="1"/>
          <p:nvPr/>
        </p:nvSpPr>
        <p:spPr>
          <a:xfrm>
            <a:off x="1016000" y="1905000"/>
            <a:ext cx="10160000" cy="4862870"/>
          </a:xfrm>
          <a:prstGeom prst="rect">
            <a:avLst/>
          </a:prstGeom>
          <a:noFill/>
        </p:spPr>
        <p:txBody>
          <a:bodyPr vert="horz" rtlCol="0">
            <a:spAutoFit/>
          </a:bodyPr>
          <a:lstStyle/>
          <a:p>
            <a:pPr algn="ctr"/>
            <a:r>
              <a:rPr lang="en-US" sz="3100"/>
              <a:t>"I have manifested Your name to the men whom You gave Me out of the world; they were Yours and You gave them to Me, and they have kept Your word. "Now they have come to know that everything You have given Me is from You; for the words which You gave Me I have given to them; and they received them and truly understood that I came forth from You, and they believed that You sent Me. "</a:t>
            </a:r>
            <a:r>
              <a:rPr lang="en-US" sz="3100" b="1">
                <a:solidFill>
                  <a:srgbClr val="FF0000"/>
                </a:solidFill>
              </a:rPr>
              <a:t>I ask on their behalf</a:t>
            </a:r>
            <a:r>
              <a:rPr lang="en-US" sz="3100"/>
              <a:t>; I do not ask on behalf of the world, but of those whom You have given Me; (Continued...)</a:t>
            </a:r>
          </a:p>
        </p:txBody>
      </p:sp>
    </p:spTree>
    <p:extLst>
      <p:ext uri="{BB962C8B-B14F-4D97-AF65-F5344CB8AC3E}">
        <p14:creationId xmlns:p14="http://schemas.microsoft.com/office/powerpoint/2010/main" val="1670201654"/>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1F0A4C-C819-5D42-1CF9-6FB899EF725F}"/>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49166A89-2619-8F5A-B703-ADA9D7367F0F}"/>
              </a:ext>
            </a:extLst>
          </p:cNvPr>
          <p:cNvSpPr txBox="1"/>
          <p:nvPr/>
        </p:nvSpPr>
        <p:spPr>
          <a:xfrm>
            <a:off x="1016000" y="635000"/>
            <a:ext cx="10160000" cy="2954655"/>
          </a:xfrm>
          <a:prstGeom prst="rect">
            <a:avLst/>
          </a:prstGeom>
          <a:noFill/>
        </p:spPr>
        <p:txBody>
          <a:bodyPr vert="horz" rtlCol="0">
            <a:spAutoFit/>
          </a:bodyPr>
          <a:lstStyle/>
          <a:p>
            <a:pPr algn="ctr"/>
            <a:r>
              <a:rPr lang="en-US" sz="3100"/>
              <a:t>for they are Yours; and all things that are Mine are Yours, and Yours are Mine; and I have been glorified in them. "I am no longer in the world; and yet they themselves are in the world, and I come to You. Holy Father, keep them in Your name, the name which You have given Me, that they may be one even as We are.</a:t>
            </a:r>
          </a:p>
        </p:txBody>
      </p:sp>
    </p:spTree>
    <p:extLst>
      <p:ext uri="{BB962C8B-B14F-4D97-AF65-F5344CB8AC3E}">
        <p14:creationId xmlns:p14="http://schemas.microsoft.com/office/powerpoint/2010/main" val="2132384942"/>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959443-857C-A15D-57EE-3112662F90F7}"/>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4FC54197-CAC7-6316-51F3-E67D736958E5}"/>
              </a:ext>
            </a:extLst>
          </p:cNvPr>
          <p:cNvSpPr txBox="1"/>
          <p:nvPr/>
        </p:nvSpPr>
        <p:spPr>
          <a:xfrm>
            <a:off x="0" y="762000"/>
            <a:ext cx="12192000" cy="646331"/>
          </a:xfrm>
          <a:prstGeom prst="rect">
            <a:avLst/>
          </a:prstGeom>
          <a:noFill/>
        </p:spPr>
        <p:txBody>
          <a:bodyPr vert="horz" rtlCol="0">
            <a:spAutoFit/>
          </a:bodyPr>
          <a:lstStyle/>
          <a:p>
            <a:pPr algn="ctr"/>
            <a:r>
              <a:rPr lang="en-US" sz="3600"/>
              <a:t>Philippians 1:3-5</a:t>
            </a:r>
          </a:p>
        </p:txBody>
      </p:sp>
      <p:sp>
        <p:nvSpPr>
          <p:cNvPr id="4" name="TextBox 3">
            <a:extLst>
              <a:ext uri="{FF2B5EF4-FFF2-40B4-BE49-F238E27FC236}">
                <a16:creationId xmlns:a16="http://schemas.microsoft.com/office/drawing/2014/main" id="{CF0EDC8E-0DDC-98E9-1CF7-53C46AA413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DB3160E-2C3B-41E0-1E3B-39691DF06838}"/>
              </a:ext>
            </a:extLst>
          </p:cNvPr>
          <p:cNvSpPr txBox="1"/>
          <p:nvPr/>
        </p:nvSpPr>
        <p:spPr>
          <a:xfrm>
            <a:off x="1016000" y="1905000"/>
            <a:ext cx="10160000" cy="2000548"/>
          </a:xfrm>
          <a:prstGeom prst="rect">
            <a:avLst/>
          </a:prstGeom>
          <a:noFill/>
        </p:spPr>
        <p:txBody>
          <a:bodyPr vert="horz" rtlCol="0">
            <a:spAutoFit/>
          </a:bodyPr>
          <a:lstStyle/>
          <a:p>
            <a:pPr algn="ctr"/>
            <a:r>
              <a:rPr lang="en-US" sz="3100"/>
              <a:t>I thank my God in all my remembrance of you, always offering prayer with joy </a:t>
            </a:r>
            <a:r>
              <a:rPr lang="en-US" sz="3100" b="1">
                <a:solidFill>
                  <a:srgbClr val="FF0000"/>
                </a:solidFill>
              </a:rPr>
              <a:t>in my every prayer for you all</a:t>
            </a:r>
            <a:r>
              <a:rPr lang="en-US" sz="3100"/>
              <a:t>, in view of your participation in the gospel from the first day until now.</a:t>
            </a:r>
          </a:p>
        </p:txBody>
      </p:sp>
    </p:spTree>
    <p:extLst>
      <p:ext uri="{BB962C8B-B14F-4D97-AF65-F5344CB8AC3E}">
        <p14:creationId xmlns:p14="http://schemas.microsoft.com/office/powerpoint/2010/main" val="1847421340"/>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0735CA-E3B9-93FA-160C-EEC3911ED913}"/>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68B10C65-2DE0-ED94-9A23-A3E16AA4CD84}"/>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1:10-11</a:t>
            </a:r>
          </a:p>
        </p:txBody>
      </p:sp>
      <p:sp>
        <p:nvSpPr>
          <p:cNvPr id="4" name="TextBox 3">
            <a:extLst>
              <a:ext uri="{FF2B5EF4-FFF2-40B4-BE49-F238E27FC236}">
                <a16:creationId xmlns:a16="http://schemas.microsoft.com/office/drawing/2014/main" id="{5F98D176-92CE-0393-53CA-0461332931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6F8D71-5471-F139-3135-91D2AE704319}"/>
              </a:ext>
            </a:extLst>
          </p:cNvPr>
          <p:cNvSpPr txBox="1"/>
          <p:nvPr/>
        </p:nvSpPr>
        <p:spPr>
          <a:xfrm>
            <a:off x="1016000" y="1905000"/>
            <a:ext cx="10160000" cy="2954655"/>
          </a:xfrm>
          <a:prstGeom prst="rect">
            <a:avLst/>
          </a:prstGeom>
          <a:noFill/>
        </p:spPr>
        <p:txBody>
          <a:bodyPr vert="horz" rtlCol="0">
            <a:spAutoFit/>
          </a:bodyPr>
          <a:lstStyle/>
          <a:p>
            <a:pPr algn="ctr"/>
            <a:r>
              <a:rPr lang="en-US" sz="3100"/>
              <a:t>who delivered us from so great a peril of death, and will deliver us, He on whom we have set our hope. And He will yet deliver us, </a:t>
            </a:r>
            <a:r>
              <a:rPr lang="en-US" sz="3100" b="1">
                <a:solidFill>
                  <a:srgbClr val="FF0000"/>
                </a:solidFill>
              </a:rPr>
              <a:t>you also joining in helping us through your prayers</a:t>
            </a:r>
            <a:r>
              <a:rPr lang="en-US" sz="3100"/>
              <a:t>, so that thanks may be given by many persons on our behalf for the favor bestowed on us </a:t>
            </a:r>
            <a:r>
              <a:rPr lang="en-US" sz="3100" b="1">
                <a:solidFill>
                  <a:srgbClr val="FF0000"/>
                </a:solidFill>
              </a:rPr>
              <a:t>through the prayers of many</a:t>
            </a:r>
            <a:r>
              <a:rPr lang="en-US" sz="3100"/>
              <a:t>.</a:t>
            </a:r>
          </a:p>
        </p:txBody>
      </p:sp>
    </p:spTree>
    <p:extLst>
      <p:ext uri="{BB962C8B-B14F-4D97-AF65-F5344CB8AC3E}">
        <p14:creationId xmlns:p14="http://schemas.microsoft.com/office/powerpoint/2010/main" val="2707196094"/>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A50087-87EA-4FD4-47F1-5652E2AAEEFD}"/>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A9B9AED0-5269-07E6-2E1A-F8C4C34F31B1}"/>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9:14-15</a:t>
            </a:r>
          </a:p>
        </p:txBody>
      </p:sp>
      <p:sp>
        <p:nvSpPr>
          <p:cNvPr id="4" name="TextBox 3">
            <a:extLst>
              <a:ext uri="{FF2B5EF4-FFF2-40B4-BE49-F238E27FC236}">
                <a16:creationId xmlns:a16="http://schemas.microsoft.com/office/drawing/2014/main" id="{BB500902-3550-FBC6-F9CC-3EDA1B67F2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B276F6E-D349-0449-2552-34C038ED9C7B}"/>
              </a:ext>
            </a:extLst>
          </p:cNvPr>
          <p:cNvSpPr txBox="1"/>
          <p:nvPr/>
        </p:nvSpPr>
        <p:spPr>
          <a:xfrm>
            <a:off x="1016000" y="1905000"/>
            <a:ext cx="10160000" cy="1523494"/>
          </a:xfrm>
          <a:prstGeom prst="rect">
            <a:avLst/>
          </a:prstGeom>
          <a:noFill/>
        </p:spPr>
        <p:txBody>
          <a:bodyPr vert="horz" rtlCol="0">
            <a:spAutoFit/>
          </a:bodyPr>
          <a:lstStyle/>
          <a:p>
            <a:pPr algn="ctr"/>
            <a:r>
              <a:rPr lang="en-US" sz="3100"/>
              <a:t>while they also, </a:t>
            </a:r>
            <a:r>
              <a:rPr lang="en-US" sz="3100" b="1">
                <a:solidFill>
                  <a:srgbClr val="FF0000"/>
                </a:solidFill>
              </a:rPr>
              <a:t>by prayer on your behalf</a:t>
            </a:r>
            <a:r>
              <a:rPr lang="en-US" sz="3100"/>
              <a:t>, yearn for you because of the surpassing grace of God in you. Thanks be to God for His indescribable gift!</a:t>
            </a:r>
          </a:p>
        </p:txBody>
      </p:sp>
    </p:spTree>
    <p:extLst>
      <p:ext uri="{BB962C8B-B14F-4D97-AF65-F5344CB8AC3E}">
        <p14:creationId xmlns:p14="http://schemas.microsoft.com/office/powerpoint/2010/main" val="7222753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6A9CF0-FE9D-EACF-9811-4D593794F53D}"/>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465B90FC-A9A9-52DC-79C9-D1755CF6D59B}"/>
              </a:ext>
            </a:extLst>
          </p:cNvPr>
          <p:cNvSpPr txBox="1"/>
          <p:nvPr/>
        </p:nvSpPr>
        <p:spPr>
          <a:xfrm>
            <a:off x="0" y="762000"/>
            <a:ext cx="12192000" cy="646331"/>
          </a:xfrm>
          <a:prstGeom prst="rect">
            <a:avLst/>
          </a:prstGeom>
          <a:noFill/>
        </p:spPr>
        <p:txBody>
          <a:bodyPr vert="horz" rtlCol="0">
            <a:spAutoFit/>
          </a:bodyPr>
          <a:lstStyle/>
          <a:p>
            <a:pPr algn="ctr"/>
            <a:r>
              <a:rPr lang="en-US" sz="3600"/>
              <a:t>Acts 1:14</a:t>
            </a:r>
          </a:p>
        </p:txBody>
      </p:sp>
      <p:sp>
        <p:nvSpPr>
          <p:cNvPr id="4" name="TextBox 3">
            <a:extLst>
              <a:ext uri="{FF2B5EF4-FFF2-40B4-BE49-F238E27FC236}">
                <a16:creationId xmlns:a16="http://schemas.microsoft.com/office/drawing/2014/main" id="{1A00D9D9-6BC3-C5CC-2488-56D2AA1F0108}"/>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8D08C6B0-6549-27A2-4B6B-6AFAD1F6961A}"/>
              </a:ext>
            </a:extLst>
          </p:cNvPr>
          <p:cNvSpPr txBox="1"/>
          <p:nvPr/>
        </p:nvSpPr>
        <p:spPr>
          <a:xfrm>
            <a:off x="1016000" y="1905000"/>
            <a:ext cx="10160000" cy="1523494"/>
          </a:xfrm>
          <a:prstGeom prst="rect">
            <a:avLst/>
          </a:prstGeom>
          <a:noFill/>
        </p:spPr>
        <p:txBody>
          <a:bodyPr vert="horz" rtlCol="0">
            <a:spAutoFit/>
          </a:bodyPr>
          <a:lstStyle/>
          <a:p>
            <a:pPr algn="ctr"/>
            <a:r>
              <a:rPr lang="en-US" sz="3100"/>
              <a:t>All these with one accord were </a:t>
            </a:r>
            <a:r>
              <a:rPr lang="en-US" sz="3100" b="1">
                <a:solidFill>
                  <a:srgbClr val="FF0000"/>
                </a:solidFill>
              </a:rPr>
              <a:t>devoting themselves to prayer,</a:t>
            </a:r>
            <a:r>
              <a:rPr lang="en-US" sz="3100"/>
              <a:t> together with the women and Mary the mother of Jesus, and his brothers.</a:t>
            </a:r>
          </a:p>
        </p:txBody>
      </p:sp>
    </p:spTree>
    <p:extLst>
      <p:ext uri="{BB962C8B-B14F-4D97-AF65-F5344CB8AC3E}">
        <p14:creationId xmlns:p14="http://schemas.microsoft.com/office/powerpoint/2010/main" val="3127474799"/>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DDDC53-57FC-D14B-FC07-02F99BED2E93}"/>
              </a:ext>
            </a:extLst>
          </p:cNvPr>
          <p:cNvSpPr txBox="1"/>
          <p:nvPr/>
        </p:nvSpPr>
        <p:spPr>
          <a:xfrm>
            <a:off x="127000" y="127000"/>
            <a:ext cx="7315200" cy="276999"/>
          </a:xfrm>
          <a:prstGeom prst="rect">
            <a:avLst/>
          </a:prstGeom>
          <a:noFill/>
        </p:spPr>
        <p:txBody>
          <a:bodyPr vert="horz" lIns="0" tIns="0" rIns="0" bIns="0" rtlCol="0">
            <a:spAutoFit/>
          </a:bodyPr>
          <a:lstStyle/>
          <a:p>
            <a:r>
              <a:rPr lang="en-US"/>
              <a:t>PRAYING FOR AND WITH OTHERS</a:t>
            </a:r>
          </a:p>
        </p:txBody>
      </p:sp>
      <p:sp>
        <p:nvSpPr>
          <p:cNvPr id="3" name="TextBox 2">
            <a:extLst>
              <a:ext uri="{FF2B5EF4-FFF2-40B4-BE49-F238E27FC236}">
                <a16:creationId xmlns:a16="http://schemas.microsoft.com/office/drawing/2014/main" id="{C0412FE1-F7CF-E583-9BE0-CB793C4323E0}"/>
              </a:ext>
            </a:extLst>
          </p:cNvPr>
          <p:cNvSpPr txBox="1"/>
          <p:nvPr/>
        </p:nvSpPr>
        <p:spPr>
          <a:xfrm>
            <a:off x="0" y="762000"/>
            <a:ext cx="12192000" cy="646331"/>
          </a:xfrm>
          <a:prstGeom prst="rect">
            <a:avLst/>
          </a:prstGeom>
          <a:noFill/>
        </p:spPr>
        <p:txBody>
          <a:bodyPr vert="horz" rtlCol="0">
            <a:spAutoFit/>
          </a:bodyPr>
          <a:lstStyle/>
          <a:p>
            <a:pPr algn="ctr"/>
            <a:r>
              <a:rPr lang="en-US" sz="3600"/>
              <a:t>Acts 12:5</a:t>
            </a:r>
          </a:p>
        </p:txBody>
      </p:sp>
      <p:sp>
        <p:nvSpPr>
          <p:cNvPr id="4" name="TextBox 3">
            <a:extLst>
              <a:ext uri="{FF2B5EF4-FFF2-40B4-BE49-F238E27FC236}">
                <a16:creationId xmlns:a16="http://schemas.microsoft.com/office/drawing/2014/main" id="{87040DBD-9D37-DF15-3971-EDAF887B65F6}"/>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CD096DF7-61C5-70A2-9DB2-E6038D306D47}"/>
              </a:ext>
            </a:extLst>
          </p:cNvPr>
          <p:cNvSpPr txBox="1"/>
          <p:nvPr/>
        </p:nvSpPr>
        <p:spPr>
          <a:xfrm>
            <a:off x="1016000" y="1905000"/>
            <a:ext cx="10160000" cy="1046440"/>
          </a:xfrm>
          <a:prstGeom prst="rect">
            <a:avLst/>
          </a:prstGeom>
          <a:noFill/>
        </p:spPr>
        <p:txBody>
          <a:bodyPr vert="horz" rtlCol="0">
            <a:spAutoFit/>
          </a:bodyPr>
          <a:lstStyle/>
          <a:p>
            <a:pPr algn="ctr"/>
            <a:r>
              <a:rPr lang="en-US" sz="3100"/>
              <a:t>So Peter was kept in prison, but </a:t>
            </a:r>
            <a:r>
              <a:rPr lang="en-US" sz="3100" b="1">
                <a:solidFill>
                  <a:srgbClr val="FF0000"/>
                </a:solidFill>
              </a:rPr>
              <a:t>earnest prayer</a:t>
            </a:r>
            <a:r>
              <a:rPr lang="en-US" sz="3100"/>
              <a:t> for him was made to God </a:t>
            </a:r>
            <a:r>
              <a:rPr lang="en-US" sz="3100" b="1">
                <a:solidFill>
                  <a:srgbClr val="FF0000"/>
                </a:solidFill>
              </a:rPr>
              <a:t>by the church.</a:t>
            </a:r>
          </a:p>
        </p:txBody>
      </p:sp>
    </p:spTree>
    <p:extLst>
      <p:ext uri="{BB962C8B-B14F-4D97-AF65-F5344CB8AC3E}">
        <p14:creationId xmlns:p14="http://schemas.microsoft.com/office/powerpoint/2010/main" val="3178990441"/>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FE9A9-4B40-3557-F2E4-53A260A52D05}"/>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Prayer &amp; Meditation</a:t>
            </a:r>
          </a:p>
        </p:txBody>
      </p:sp>
      <p:sp>
        <p:nvSpPr>
          <p:cNvPr id="3" name="Subtitle 2">
            <a:extLst>
              <a:ext uri="{FF2B5EF4-FFF2-40B4-BE49-F238E27FC236}">
                <a16:creationId xmlns:a16="http://schemas.microsoft.com/office/drawing/2014/main" id="{1EAF4BD4-BE47-3DAA-896B-DB8552F942A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6591193"/>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656DD5-B824-5074-20F1-6BCC5447B10C}"/>
              </a:ext>
            </a:extLst>
          </p:cNvPr>
          <p:cNvSpPr txBox="1"/>
          <p:nvPr/>
        </p:nvSpPr>
        <p:spPr>
          <a:xfrm>
            <a:off x="127000" y="127000"/>
            <a:ext cx="7315200" cy="276999"/>
          </a:xfrm>
          <a:prstGeom prst="rect">
            <a:avLst/>
          </a:prstGeom>
          <a:noFill/>
        </p:spPr>
        <p:txBody>
          <a:bodyPr vert="horz" lIns="0" tIns="0" rIns="0" bIns="0" rtlCol="0">
            <a:spAutoFit/>
          </a:bodyPr>
          <a:lstStyle/>
          <a:p>
            <a:r>
              <a:rPr lang="en-US"/>
              <a:t>PRAYER &amp; MEDITATION</a:t>
            </a:r>
          </a:p>
        </p:txBody>
      </p:sp>
      <p:sp>
        <p:nvSpPr>
          <p:cNvPr id="3" name="TextBox 2">
            <a:extLst>
              <a:ext uri="{FF2B5EF4-FFF2-40B4-BE49-F238E27FC236}">
                <a16:creationId xmlns:a16="http://schemas.microsoft.com/office/drawing/2014/main" id="{62EA1533-50F4-2999-6E8A-EE9ED674D6DD}"/>
              </a:ext>
            </a:extLst>
          </p:cNvPr>
          <p:cNvSpPr txBox="1"/>
          <p:nvPr/>
        </p:nvSpPr>
        <p:spPr>
          <a:xfrm>
            <a:off x="0" y="762000"/>
            <a:ext cx="12192000" cy="646331"/>
          </a:xfrm>
          <a:prstGeom prst="rect">
            <a:avLst/>
          </a:prstGeom>
          <a:noFill/>
        </p:spPr>
        <p:txBody>
          <a:bodyPr vert="horz" rtlCol="0">
            <a:spAutoFit/>
          </a:bodyPr>
          <a:lstStyle/>
          <a:p>
            <a:pPr algn="ctr"/>
            <a:r>
              <a:rPr lang="en-US" sz="3600"/>
              <a:t>Irenaeus of Lyons Against Heresies Book One 23:1</a:t>
            </a:r>
          </a:p>
        </p:txBody>
      </p:sp>
      <p:sp>
        <p:nvSpPr>
          <p:cNvPr id="4" name="TextBox 3">
            <a:extLst>
              <a:ext uri="{FF2B5EF4-FFF2-40B4-BE49-F238E27FC236}">
                <a16:creationId xmlns:a16="http://schemas.microsoft.com/office/drawing/2014/main" id="{5E313506-B97B-1ACF-DCAB-CECA4328D720}"/>
              </a:ext>
            </a:extLst>
          </p:cNvPr>
          <p:cNvSpPr txBox="1"/>
          <p:nvPr/>
        </p:nvSpPr>
        <p:spPr>
          <a:xfrm>
            <a:off x="0" y="1270000"/>
            <a:ext cx="12192000" cy="400110"/>
          </a:xfrm>
          <a:prstGeom prst="rect">
            <a:avLst/>
          </a:prstGeom>
          <a:noFill/>
        </p:spPr>
        <p:txBody>
          <a:bodyPr vert="horz" rtlCol="0">
            <a:spAutoFit/>
          </a:bodyPr>
          <a:lstStyle/>
          <a:p>
            <a:pPr algn="ctr"/>
            <a:r>
              <a:rPr lang="en-US" sz="2000"/>
              <a:t>(Alexander Roberts Translation)</a:t>
            </a:r>
          </a:p>
        </p:txBody>
      </p:sp>
      <p:sp>
        <p:nvSpPr>
          <p:cNvPr id="5" name="TextBox 4">
            <a:extLst>
              <a:ext uri="{FF2B5EF4-FFF2-40B4-BE49-F238E27FC236}">
                <a16:creationId xmlns:a16="http://schemas.microsoft.com/office/drawing/2014/main" id="{5D7AB76F-FC41-62F1-CD49-DDDE882DE8B7}"/>
              </a:ext>
            </a:extLst>
          </p:cNvPr>
          <p:cNvSpPr txBox="1"/>
          <p:nvPr/>
        </p:nvSpPr>
        <p:spPr>
          <a:xfrm>
            <a:off x="1016000" y="1905000"/>
            <a:ext cx="10160000" cy="4385816"/>
          </a:xfrm>
          <a:prstGeom prst="rect">
            <a:avLst/>
          </a:prstGeom>
          <a:noFill/>
        </p:spPr>
        <p:txBody>
          <a:bodyPr vert="horz" rtlCol="0">
            <a:spAutoFit/>
          </a:bodyPr>
          <a:lstStyle/>
          <a:p>
            <a:pPr algn="ctr"/>
            <a:r>
              <a:rPr lang="en-US" sz="3100"/>
              <a:t>The system of these men [the Ophites] is as follows:- They declare that in the invisible and ineffable heights above there exists a certain perfect, pre-existent  on, whom they call Proarche, Propator, and Bythus, and describe as being invisible and incomprehensible. Eternal and unbegotten, he remained through innumerable cycles of </a:t>
            </a:r>
            <a:r>
              <a:rPr lang="en-US" sz="3100" b="1">
                <a:solidFill>
                  <a:srgbClr val="FF0000"/>
                </a:solidFill>
              </a:rPr>
              <a:t>ages in profound meditation upon the infinite fullness (pleroma) of absolute solitude and silence.</a:t>
            </a:r>
          </a:p>
        </p:txBody>
      </p:sp>
    </p:spTree>
    <p:extLst>
      <p:ext uri="{BB962C8B-B14F-4D97-AF65-F5344CB8AC3E}">
        <p14:creationId xmlns:p14="http://schemas.microsoft.com/office/powerpoint/2010/main" val="147569509"/>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BE482B-A1D7-7C34-E19B-5A937AF422F4}"/>
              </a:ext>
            </a:extLst>
          </p:cNvPr>
          <p:cNvSpPr txBox="1"/>
          <p:nvPr/>
        </p:nvSpPr>
        <p:spPr>
          <a:xfrm>
            <a:off x="127000" y="127000"/>
            <a:ext cx="7315200" cy="276999"/>
          </a:xfrm>
          <a:prstGeom prst="rect">
            <a:avLst/>
          </a:prstGeom>
          <a:noFill/>
        </p:spPr>
        <p:txBody>
          <a:bodyPr vert="horz" lIns="0" tIns="0" rIns="0" bIns="0" rtlCol="0">
            <a:spAutoFit/>
          </a:bodyPr>
          <a:lstStyle/>
          <a:p>
            <a:r>
              <a:rPr lang="en-US"/>
              <a:t>PRAYER &amp; MEDITATION</a:t>
            </a:r>
          </a:p>
        </p:txBody>
      </p:sp>
      <p:sp>
        <p:nvSpPr>
          <p:cNvPr id="3" name="TextBox 2">
            <a:extLst>
              <a:ext uri="{FF2B5EF4-FFF2-40B4-BE49-F238E27FC236}">
                <a16:creationId xmlns:a16="http://schemas.microsoft.com/office/drawing/2014/main" id="{B0B6E422-75E0-9B84-6DE4-FEAFB80455CB}"/>
              </a:ext>
            </a:extLst>
          </p:cNvPr>
          <p:cNvSpPr txBox="1"/>
          <p:nvPr/>
        </p:nvSpPr>
        <p:spPr>
          <a:xfrm>
            <a:off x="0" y="762000"/>
            <a:ext cx="12192000" cy="646331"/>
          </a:xfrm>
          <a:prstGeom prst="rect">
            <a:avLst/>
          </a:prstGeom>
          <a:noFill/>
        </p:spPr>
        <p:txBody>
          <a:bodyPr vert="horz" rtlCol="0">
            <a:spAutoFit/>
          </a:bodyPr>
          <a:lstStyle/>
          <a:p>
            <a:pPr algn="ctr"/>
            <a:r>
              <a:rPr lang="en-US" sz="3600"/>
              <a:t>Psalm 1:2</a:t>
            </a:r>
          </a:p>
        </p:txBody>
      </p:sp>
      <p:sp>
        <p:nvSpPr>
          <p:cNvPr id="4" name="TextBox 3">
            <a:extLst>
              <a:ext uri="{FF2B5EF4-FFF2-40B4-BE49-F238E27FC236}">
                <a16:creationId xmlns:a16="http://schemas.microsoft.com/office/drawing/2014/main" id="{0C49F9CD-43E2-0C64-317E-989293604DE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43BE9A-887D-7362-AEAE-2F45443F76DB}"/>
              </a:ext>
            </a:extLst>
          </p:cNvPr>
          <p:cNvSpPr txBox="1"/>
          <p:nvPr/>
        </p:nvSpPr>
        <p:spPr>
          <a:xfrm>
            <a:off x="1016000" y="1905000"/>
            <a:ext cx="10160000" cy="1046440"/>
          </a:xfrm>
          <a:prstGeom prst="rect">
            <a:avLst/>
          </a:prstGeom>
          <a:noFill/>
        </p:spPr>
        <p:txBody>
          <a:bodyPr vert="horz" rtlCol="0">
            <a:spAutoFit/>
          </a:bodyPr>
          <a:lstStyle/>
          <a:p>
            <a:pPr algn="ctr"/>
            <a:r>
              <a:rPr lang="en-US" sz="3100"/>
              <a:t>But his delight is in the law of the LORD, </a:t>
            </a:r>
            <a:r>
              <a:rPr lang="en-US" sz="3100" b="1">
                <a:solidFill>
                  <a:srgbClr val="FF0000"/>
                </a:solidFill>
              </a:rPr>
              <a:t>And in His law he meditates day and night</a:t>
            </a:r>
            <a:r>
              <a:rPr lang="en-US" sz="3100"/>
              <a:t>.</a:t>
            </a:r>
          </a:p>
        </p:txBody>
      </p:sp>
    </p:spTree>
    <p:extLst>
      <p:ext uri="{BB962C8B-B14F-4D97-AF65-F5344CB8AC3E}">
        <p14:creationId xmlns:p14="http://schemas.microsoft.com/office/powerpoint/2010/main" val="1690205474"/>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ED815E-4CD4-C258-F624-F679F908C662}"/>
              </a:ext>
            </a:extLst>
          </p:cNvPr>
          <p:cNvSpPr txBox="1"/>
          <p:nvPr/>
        </p:nvSpPr>
        <p:spPr>
          <a:xfrm>
            <a:off x="127000" y="127000"/>
            <a:ext cx="7315200" cy="276999"/>
          </a:xfrm>
          <a:prstGeom prst="rect">
            <a:avLst/>
          </a:prstGeom>
          <a:noFill/>
        </p:spPr>
        <p:txBody>
          <a:bodyPr vert="horz" lIns="0" tIns="0" rIns="0" bIns="0" rtlCol="0">
            <a:spAutoFit/>
          </a:bodyPr>
          <a:lstStyle/>
          <a:p>
            <a:r>
              <a:rPr lang="en-US"/>
              <a:t>PRAYER &amp; MEDITATION</a:t>
            </a:r>
          </a:p>
        </p:txBody>
      </p:sp>
      <p:sp>
        <p:nvSpPr>
          <p:cNvPr id="3" name="TextBox 2">
            <a:extLst>
              <a:ext uri="{FF2B5EF4-FFF2-40B4-BE49-F238E27FC236}">
                <a16:creationId xmlns:a16="http://schemas.microsoft.com/office/drawing/2014/main" id="{6D83D54A-A397-AD52-3355-DBB2B1831F53}"/>
              </a:ext>
            </a:extLst>
          </p:cNvPr>
          <p:cNvSpPr txBox="1"/>
          <p:nvPr/>
        </p:nvSpPr>
        <p:spPr>
          <a:xfrm>
            <a:off x="0" y="762000"/>
            <a:ext cx="12192000" cy="646331"/>
          </a:xfrm>
          <a:prstGeom prst="rect">
            <a:avLst/>
          </a:prstGeom>
          <a:noFill/>
        </p:spPr>
        <p:txBody>
          <a:bodyPr vert="horz" rtlCol="0">
            <a:spAutoFit/>
          </a:bodyPr>
          <a:lstStyle/>
          <a:p>
            <a:pPr algn="ctr"/>
            <a:r>
              <a:rPr lang="en-US" sz="3600"/>
              <a:t>Psalm 19:14</a:t>
            </a:r>
          </a:p>
        </p:txBody>
      </p:sp>
      <p:sp>
        <p:nvSpPr>
          <p:cNvPr id="4" name="TextBox 3">
            <a:extLst>
              <a:ext uri="{FF2B5EF4-FFF2-40B4-BE49-F238E27FC236}">
                <a16:creationId xmlns:a16="http://schemas.microsoft.com/office/drawing/2014/main" id="{8EADCAC1-D712-DFE2-BBAF-9512C917110F}"/>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5F4EB9C5-B028-A7C8-9417-74D97F5866DC}"/>
              </a:ext>
            </a:extLst>
          </p:cNvPr>
          <p:cNvSpPr txBox="1"/>
          <p:nvPr/>
        </p:nvSpPr>
        <p:spPr>
          <a:xfrm>
            <a:off x="1016000" y="1905000"/>
            <a:ext cx="10160000" cy="1523494"/>
          </a:xfrm>
          <a:prstGeom prst="rect">
            <a:avLst/>
          </a:prstGeom>
          <a:noFill/>
        </p:spPr>
        <p:txBody>
          <a:bodyPr vert="horz" rtlCol="0">
            <a:spAutoFit/>
          </a:bodyPr>
          <a:lstStyle/>
          <a:p>
            <a:pPr algn="ctr"/>
            <a:r>
              <a:rPr lang="en-US" sz="3100"/>
              <a:t>Let the words of my mouth and </a:t>
            </a:r>
            <a:r>
              <a:rPr lang="en-US" sz="3100" b="1">
                <a:solidFill>
                  <a:srgbClr val="FF0000"/>
                </a:solidFill>
              </a:rPr>
              <a:t>the meditation of my heart be acceptable</a:t>
            </a:r>
            <a:r>
              <a:rPr lang="en-US" sz="3100"/>
              <a:t> in your sight, O Lord, my rock and my redeemer.</a:t>
            </a:r>
          </a:p>
        </p:txBody>
      </p:sp>
    </p:spTree>
    <p:extLst>
      <p:ext uri="{BB962C8B-B14F-4D97-AF65-F5344CB8AC3E}">
        <p14:creationId xmlns:p14="http://schemas.microsoft.com/office/powerpoint/2010/main" val="3247700536"/>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BD3E1-1283-0FDA-AC21-38F48742E135}"/>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Laying on of Hands</a:t>
            </a:r>
          </a:p>
        </p:txBody>
      </p:sp>
      <p:sp>
        <p:nvSpPr>
          <p:cNvPr id="3" name="Subtitle 2">
            <a:extLst>
              <a:ext uri="{FF2B5EF4-FFF2-40B4-BE49-F238E27FC236}">
                <a16:creationId xmlns:a16="http://schemas.microsoft.com/office/drawing/2014/main" id="{A7CFB298-AA9D-8EAB-0271-563DC8B91C9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42591640"/>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DEF5CC-B656-708E-C947-B230962A283C}"/>
              </a:ext>
            </a:extLst>
          </p:cNvPr>
          <p:cNvSpPr txBox="1"/>
          <p:nvPr/>
        </p:nvSpPr>
        <p:spPr>
          <a:xfrm>
            <a:off x="127000" y="127000"/>
            <a:ext cx="7315200" cy="276999"/>
          </a:xfrm>
          <a:prstGeom prst="rect">
            <a:avLst/>
          </a:prstGeom>
          <a:noFill/>
        </p:spPr>
        <p:txBody>
          <a:bodyPr vert="horz" lIns="0" tIns="0" rIns="0" bIns="0" rtlCol="0">
            <a:spAutoFit/>
          </a:bodyPr>
          <a:lstStyle/>
          <a:p>
            <a:r>
              <a:rPr lang="en-US"/>
              <a:t>LAYING ON OF HANDS</a:t>
            </a:r>
          </a:p>
        </p:txBody>
      </p:sp>
      <p:sp>
        <p:nvSpPr>
          <p:cNvPr id="3" name="TextBox 2">
            <a:extLst>
              <a:ext uri="{FF2B5EF4-FFF2-40B4-BE49-F238E27FC236}">
                <a16:creationId xmlns:a16="http://schemas.microsoft.com/office/drawing/2014/main" id="{24BFE5DA-8D4E-6E27-21E3-5DA02823ACF0}"/>
              </a:ext>
            </a:extLst>
          </p:cNvPr>
          <p:cNvSpPr txBox="1"/>
          <p:nvPr/>
        </p:nvSpPr>
        <p:spPr>
          <a:xfrm>
            <a:off x="0" y="762000"/>
            <a:ext cx="12192000" cy="646331"/>
          </a:xfrm>
          <a:prstGeom prst="rect">
            <a:avLst/>
          </a:prstGeom>
          <a:noFill/>
        </p:spPr>
        <p:txBody>
          <a:bodyPr vert="horz" rtlCol="0">
            <a:spAutoFit/>
          </a:bodyPr>
          <a:lstStyle/>
          <a:p>
            <a:pPr algn="ctr"/>
            <a:r>
              <a:rPr lang="en-US" sz="3600"/>
              <a:t>Acts 28:8</a:t>
            </a:r>
          </a:p>
        </p:txBody>
      </p:sp>
      <p:sp>
        <p:nvSpPr>
          <p:cNvPr id="4" name="TextBox 3">
            <a:extLst>
              <a:ext uri="{FF2B5EF4-FFF2-40B4-BE49-F238E27FC236}">
                <a16:creationId xmlns:a16="http://schemas.microsoft.com/office/drawing/2014/main" id="{1E9740E3-FCDA-5DD3-C695-6E2090D56FB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B26F52-96CF-9071-E377-18A18A2311FD}"/>
              </a:ext>
            </a:extLst>
          </p:cNvPr>
          <p:cNvSpPr txBox="1"/>
          <p:nvPr/>
        </p:nvSpPr>
        <p:spPr>
          <a:xfrm>
            <a:off x="1016000" y="1905000"/>
            <a:ext cx="10160000" cy="2000548"/>
          </a:xfrm>
          <a:prstGeom prst="rect">
            <a:avLst/>
          </a:prstGeom>
          <a:noFill/>
        </p:spPr>
        <p:txBody>
          <a:bodyPr vert="horz" rtlCol="0">
            <a:spAutoFit/>
          </a:bodyPr>
          <a:lstStyle/>
          <a:p>
            <a:pPr algn="ctr"/>
            <a:r>
              <a:rPr lang="en-US" sz="3100"/>
              <a:t>And it happened that the father of Publius was lying in bed afflicted with recurrent fever and dysentery; and Paul went in to see him and after he had prayed, he </a:t>
            </a:r>
            <a:r>
              <a:rPr lang="en-US" sz="3100" b="1">
                <a:solidFill>
                  <a:srgbClr val="FF0000"/>
                </a:solidFill>
              </a:rPr>
              <a:t>laid his hands</a:t>
            </a:r>
            <a:r>
              <a:rPr lang="en-US" sz="3100"/>
              <a:t> on him and healed him.</a:t>
            </a:r>
          </a:p>
        </p:txBody>
      </p:sp>
    </p:spTree>
    <p:extLst>
      <p:ext uri="{BB962C8B-B14F-4D97-AF65-F5344CB8AC3E}">
        <p14:creationId xmlns:p14="http://schemas.microsoft.com/office/powerpoint/2010/main" val="2602205478"/>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77E3CA-2D48-0C48-FA76-7EE39D5BEA5D}"/>
              </a:ext>
            </a:extLst>
          </p:cNvPr>
          <p:cNvSpPr txBox="1"/>
          <p:nvPr/>
        </p:nvSpPr>
        <p:spPr>
          <a:xfrm>
            <a:off x="127000" y="127000"/>
            <a:ext cx="7315200" cy="276999"/>
          </a:xfrm>
          <a:prstGeom prst="rect">
            <a:avLst/>
          </a:prstGeom>
          <a:noFill/>
        </p:spPr>
        <p:txBody>
          <a:bodyPr vert="horz" lIns="0" tIns="0" rIns="0" bIns="0" rtlCol="0">
            <a:spAutoFit/>
          </a:bodyPr>
          <a:lstStyle/>
          <a:p>
            <a:r>
              <a:rPr lang="en-US"/>
              <a:t>LAYING ON OF HANDS</a:t>
            </a:r>
          </a:p>
        </p:txBody>
      </p:sp>
      <p:sp>
        <p:nvSpPr>
          <p:cNvPr id="3" name="TextBox 2">
            <a:extLst>
              <a:ext uri="{FF2B5EF4-FFF2-40B4-BE49-F238E27FC236}">
                <a16:creationId xmlns:a16="http://schemas.microsoft.com/office/drawing/2014/main" id="{76220EDB-0539-D770-DA9C-8B5CD01D53BC}"/>
              </a:ext>
            </a:extLst>
          </p:cNvPr>
          <p:cNvSpPr txBox="1"/>
          <p:nvPr/>
        </p:nvSpPr>
        <p:spPr>
          <a:xfrm>
            <a:off x="0" y="762000"/>
            <a:ext cx="12192000" cy="646331"/>
          </a:xfrm>
          <a:prstGeom prst="rect">
            <a:avLst/>
          </a:prstGeom>
          <a:noFill/>
        </p:spPr>
        <p:txBody>
          <a:bodyPr vert="horz" rtlCol="0">
            <a:spAutoFit/>
          </a:bodyPr>
          <a:lstStyle/>
          <a:p>
            <a:pPr algn="ctr"/>
            <a:r>
              <a:rPr lang="en-US" sz="3600"/>
              <a:t>Acts 6:6</a:t>
            </a:r>
          </a:p>
        </p:txBody>
      </p:sp>
      <p:sp>
        <p:nvSpPr>
          <p:cNvPr id="4" name="TextBox 3">
            <a:extLst>
              <a:ext uri="{FF2B5EF4-FFF2-40B4-BE49-F238E27FC236}">
                <a16:creationId xmlns:a16="http://schemas.microsoft.com/office/drawing/2014/main" id="{195DE515-2B57-45A2-3D4D-04DA971ED9E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C176897-6658-0267-4992-D17957873A1E}"/>
              </a:ext>
            </a:extLst>
          </p:cNvPr>
          <p:cNvSpPr txBox="1"/>
          <p:nvPr/>
        </p:nvSpPr>
        <p:spPr>
          <a:xfrm>
            <a:off x="1016000" y="1905000"/>
            <a:ext cx="10160000" cy="1046440"/>
          </a:xfrm>
          <a:prstGeom prst="rect">
            <a:avLst/>
          </a:prstGeom>
          <a:noFill/>
        </p:spPr>
        <p:txBody>
          <a:bodyPr vert="horz" rtlCol="0">
            <a:spAutoFit/>
          </a:bodyPr>
          <a:lstStyle/>
          <a:p>
            <a:pPr algn="ctr"/>
            <a:r>
              <a:rPr lang="en-US" sz="3100"/>
              <a:t>And these they brought before the apostles; and after praying, </a:t>
            </a:r>
            <a:r>
              <a:rPr lang="en-US" sz="3100" b="1">
                <a:solidFill>
                  <a:srgbClr val="FF0000"/>
                </a:solidFill>
              </a:rPr>
              <a:t>they laid their hands on them</a:t>
            </a:r>
            <a:r>
              <a:rPr lang="en-US" sz="3100"/>
              <a:t>.</a:t>
            </a:r>
          </a:p>
        </p:txBody>
      </p:sp>
    </p:spTree>
    <p:extLst>
      <p:ext uri="{BB962C8B-B14F-4D97-AF65-F5344CB8AC3E}">
        <p14:creationId xmlns:p14="http://schemas.microsoft.com/office/powerpoint/2010/main" val="3134339739"/>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B0A4E-BB5A-36B4-592C-5497E2162E2D}"/>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Model Prayer</a:t>
            </a:r>
          </a:p>
        </p:txBody>
      </p:sp>
      <p:sp>
        <p:nvSpPr>
          <p:cNvPr id="3" name="Subtitle 2">
            <a:extLst>
              <a:ext uri="{FF2B5EF4-FFF2-40B4-BE49-F238E27FC236}">
                <a16:creationId xmlns:a16="http://schemas.microsoft.com/office/drawing/2014/main" id="{ED4050C6-8EA5-FE2C-61D0-6DFB70BC1A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76101672"/>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CE4F1A-47DE-38D9-82DB-358321B7D88D}"/>
              </a:ext>
            </a:extLst>
          </p:cNvPr>
          <p:cNvSpPr txBox="1"/>
          <p:nvPr/>
        </p:nvSpPr>
        <p:spPr>
          <a:xfrm>
            <a:off x="127000" y="127000"/>
            <a:ext cx="7315200" cy="276999"/>
          </a:xfrm>
          <a:prstGeom prst="rect">
            <a:avLst/>
          </a:prstGeom>
          <a:noFill/>
        </p:spPr>
        <p:txBody>
          <a:bodyPr vert="horz" lIns="0" tIns="0" rIns="0" bIns="0" rtlCol="0">
            <a:spAutoFit/>
          </a:bodyPr>
          <a:lstStyle/>
          <a:p>
            <a:r>
              <a:rPr lang="en-US"/>
              <a:t>MODEL PRAYER</a:t>
            </a:r>
          </a:p>
        </p:txBody>
      </p:sp>
      <p:sp>
        <p:nvSpPr>
          <p:cNvPr id="3" name="TextBox 2">
            <a:extLst>
              <a:ext uri="{FF2B5EF4-FFF2-40B4-BE49-F238E27FC236}">
                <a16:creationId xmlns:a16="http://schemas.microsoft.com/office/drawing/2014/main" id="{C762D92E-68A1-4993-2F89-2B7B2E231CBE}"/>
              </a:ext>
            </a:extLst>
          </p:cNvPr>
          <p:cNvSpPr txBox="1"/>
          <p:nvPr/>
        </p:nvSpPr>
        <p:spPr>
          <a:xfrm>
            <a:off x="0" y="762000"/>
            <a:ext cx="12192000" cy="646331"/>
          </a:xfrm>
          <a:prstGeom prst="rect">
            <a:avLst/>
          </a:prstGeom>
          <a:noFill/>
        </p:spPr>
        <p:txBody>
          <a:bodyPr vert="horz" rtlCol="0">
            <a:spAutoFit/>
          </a:bodyPr>
          <a:lstStyle/>
          <a:p>
            <a:pPr algn="ctr"/>
            <a:r>
              <a:rPr lang="en-US" sz="3600"/>
              <a:t>Luke 11:1-4</a:t>
            </a:r>
          </a:p>
        </p:txBody>
      </p:sp>
      <p:sp>
        <p:nvSpPr>
          <p:cNvPr id="4" name="TextBox 3">
            <a:extLst>
              <a:ext uri="{FF2B5EF4-FFF2-40B4-BE49-F238E27FC236}">
                <a16:creationId xmlns:a16="http://schemas.microsoft.com/office/drawing/2014/main" id="{D2F6D490-F9B8-099B-9742-045A1B0858B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6D1D6BB-EF26-BD12-BE4D-BC2B4C49B6B4}"/>
              </a:ext>
            </a:extLst>
          </p:cNvPr>
          <p:cNvSpPr txBox="1"/>
          <p:nvPr/>
        </p:nvSpPr>
        <p:spPr>
          <a:xfrm>
            <a:off x="1016000" y="1905000"/>
            <a:ext cx="10160000" cy="4385816"/>
          </a:xfrm>
          <a:prstGeom prst="rect">
            <a:avLst/>
          </a:prstGeom>
          <a:noFill/>
        </p:spPr>
        <p:txBody>
          <a:bodyPr vert="horz" rtlCol="0">
            <a:spAutoFit/>
          </a:bodyPr>
          <a:lstStyle/>
          <a:p>
            <a:pPr algn="ctr"/>
            <a:r>
              <a:rPr lang="en-US" sz="3100"/>
              <a:t>It happened that while Jesus was praying in a certain place, after He had finished, one of His disciples said to Him, "Lord, </a:t>
            </a:r>
            <a:r>
              <a:rPr lang="en-US" sz="3100" b="1">
                <a:solidFill>
                  <a:srgbClr val="FF0000"/>
                </a:solidFill>
              </a:rPr>
              <a:t>teach us to pray just as John also taught his disciples." And He said to them, "When you pray, say:</a:t>
            </a:r>
            <a:r>
              <a:rPr lang="en-US" sz="3100"/>
              <a:t> 'Father, hallowed be Your name. Your kingdom come. Give us each day our daily bread. And forgive us our sins, For we ourselves also forgive everyone who is indebted to us. And lead us not into temptation.'"</a:t>
            </a:r>
          </a:p>
        </p:txBody>
      </p:sp>
    </p:spTree>
    <p:extLst>
      <p:ext uri="{BB962C8B-B14F-4D97-AF65-F5344CB8AC3E}">
        <p14:creationId xmlns:p14="http://schemas.microsoft.com/office/powerpoint/2010/main" val="264351610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40BC96-E2C7-E211-1DF7-5F1052F4A7B1}"/>
              </a:ext>
            </a:extLst>
          </p:cNvPr>
          <p:cNvSpPr txBox="1"/>
          <p:nvPr/>
        </p:nvSpPr>
        <p:spPr>
          <a:xfrm>
            <a:off x="127000" y="127000"/>
            <a:ext cx="7315200" cy="276999"/>
          </a:xfrm>
          <a:prstGeom prst="rect">
            <a:avLst/>
          </a:prstGeom>
          <a:noFill/>
        </p:spPr>
        <p:txBody>
          <a:bodyPr vert="horz" lIns="0" tIns="0" rIns="0" bIns="0" rtlCol="0">
            <a:spAutoFit/>
          </a:bodyPr>
          <a:lstStyle/>
          <a:p>
            <a:r>
              <a:rPr lang="en-US"/>
              <a:t>MODEL PRAYER</a:t>
            </a:r>
          </a:p>
        </p:txBody>
      </p:sp>
      <p:sp>
        <p:nvSpPr>
          <p:cNvPr id="3" name="TextBox 2">
            <a:extLst>
              <a:ext uri="{FF2B5EF4-FFF2-40B4-BE49-F238E27FC236}">
                <a16:creationId xmlns:a16="http://schemas.microsoft.com/office/drawing/2014/main" id="{63F40AEB-E651-CA0D-5CA1-2328705FD591}"/>
              </a:ext>
            </a:extLst>
          </p:cNvPr>
          <p:cNvSpPr txBox="1"/>
          <p:nvPr/>
        </p:nvSpPr>
        <p:spPr>
          <a:xfrm>
            <a:off x="0" y="762000"/>
            <a:ext cx="12192000" cy="646331"/>
          </a:xfrm>
          <a:prstGeom prst="rect">
            <a:avLst/>
          </a:prstGeom>
          <a:noFill/>
        </p:spPr>
        <p:txBody>
          <a:bodyPr vert="horz" rtlCol="0">
            <a:spAutoFit/>
          </a:bodyPr>
          <a:lstStyle/>
          <a:p>
            <a:pPr algn="ctr"/>
            <a:r>
              <a:rPr lang="en-US" sz="3600"/>
              <a:t>Philippians 1:9-11</a:t>
            </a:r>
          </a:p>
        </p:txBody>
      </p:sp>
      <p:sp>
        <p:nvSpPr>
          <p:cNvPr id="4" name="TextBox 3">
            <a:extLst>
              <a:ext uri="{FF2B5EF4-FFF2-40B4-BE49-F238E27FC236}">
                <a16:creationId xmlns:a16="http://schemas.microsoft.com/office/drawing/2014/main" id="{2465E83E-56F1-7DC5-3E71-F3A3E0B7B60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A4968BA-3C4C-4778-C067-D7561458DFAD}"/>
              </a:ext>
            </a:extLst>
          </p:cNvPr>
          <p:cNvSpPr txBox="1"/>
          <p:nvPr/>
        </p:nvSpPr>
        <p:spPr>
          <a:xfrm>
            <a:off x="1016000" y="1905000"/>
            <a:ext cx="10160000" cy="3431709"/>
          </a:xfrm>
          <a:prstGeom prst="rect">
            <a:avLst/>
          </a:prstGeom>
          <a:noFill/>
        </p:spPr>
        <p:txBody>
          <a:bodyPr vert="horz" rtlCol="0">
            <a:spAutoFit/>
          </a:bodyPr>
          <a:lstStyle/>
          <a:p>
            <a:pPr algn="ctr"/>
            <a:r>
              <a:rPr lang="en-US" sz="3100"/>
              <a:t>And </a:t>
            </a:r>
            <a:r>
              <a:rPr lang="en-US" sz="3100" b="1">
                <a:solidFill>
                  <a:srgbClr val="FF0000"/>
                </a:solidFill>
              </a:rPr>
              <a:t>this I pray</a:t>
            </a:r>
            <a:r>
              <a:rPr lang="en-US" sz="3100"/>
              <a:t>, that your love may abound still more and more in real knowledge and all discernment, so that you may approve the things that are excellent, in order to be sincere and blameless until the day of Christ; having been filled with the fruit of righteousness which comes through Jesus Christ, to the glory and praise of God.</a:t>
            </a:r>
          </a:p>
        </p:txBody>
      </p:sp>
    </p:spTree>
    <p:extLst>
      <p:ext uri="{BB962C8B-B14F-4D97-AF65-F5344CB8AC3E}">
        <p14:creationId xmlns:p14="http://schemas.microsoft.com/office/powerpoint/2010/main" val="2237600772"/>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0DDC2-772B-CB82-A6F3-395A3C11D126}"/>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The Lord's Prayer</a:t>
            </a:r>
          </a:p>
        </p:txBody>
      </p:sp>
      <p:sp>
        <p:nvSpPr>
          <p:cNvPr id="3" name="Subtitle 2">
            <a:extLst>
              <a:ext uri="{FF2B5EF4-FFF2-40B4-BE49-F238E27FC236}">
                <a16:creationId xmlns:a16="http://schemas.microsoft.com/office/drawing/2014/main" id="{9F5C11B7-DCBC-4357-F8B6-C64339F3B36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96805333"/>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764271-747D-E1B4-0253-8276EE79814B}"/>
              </a:ext>
            </a:extLst>
          </p:cNvPr>
          <p:cNvSpPr txBox="1"/>
          <p:nvPr/>
        </p:nvSpPr>
        <p:spPr>
          <a:xfrm>
            <a:off x="127000" y="127000"/>
            <a:ext cx="7315200" cy="276999"/>
          </a:xfrm>
          <a:prstGeom prst="rect">
            <a:avLst/>
          </a:prstGeom>
          <a:noFill/>
        </p:spPr>
        <p:txBody>
          <a:bodyPr vert="horz" lIns="0" tIns="0" rIns="0" bIns="0" rtlCol="0">
            <a:spAutoFit/>
          </a:bodyPr>
          <a:lstStyle/>
          <a:p>
            <a:r>
              <a:rPr lang="en-US"/>
              <a:t>The Lord's Prayer</a:t>
            </a:r>
          </a:p>
        </p:txBody>
      </p:sp>
      <p:sp>
        <p:nvSpPr>
          <p:cNvPr id="3" name="TextBox 2">
            <a:extLst>
              <a:ext uri="{FF2B5EF4-FFF2-40B4-BE49-F238E27FC236}">
                <a16:creationId xmlns:a16="http://schemas.microsoft.com/office/drawing/2014/main" id="{A1E0E0EF-8C04-2916-D5A5-615D9876A2A9}"/>
              </a:ext>
            </a:extLst>
          </p:cNvPr>
          <p:cNvSpPr txBox="1"/>
          <p:nvPr/>
        </p:nvSpPr>
        <p:spPr>
          <a:xfrm>
            <a:off x="0" y="762000"/>
            <a:ext cx="12192000" cy="646331"/>
          </a:xfrm>
          <a:prstGeom prst="rect">
            <a:avLst/>
          </a:prstGeom>
          <a:noFill/>
        </p:spPr>
        <p:txBody>
          <a:bodyPr vert="horz" rtlCol="0">
            <a:spAutoFit/>
          </a:bodyPr>
          <a:lstStyle/>
          <a:p>
            <a:pPr algn="ctr"/>
            <a:r>
              <a:rPr lang="en-US" sz="3600"/>
              <a:t>Matthew 6:9-13</a:t>
            </a:r>
          </a:p>
        </p:txBody>
      </p:sp>
      <p:sp>
        <p:nvSpPr>
          <p:cNvPr id="4" name="TextBox 3">
            <a:extLst>
              <a:ext uri="{FF2B5EF4-FFF2-40B4-BE49-F238E27FC236}">
                <a16:creationId xmlns:a16="http://schemas.microsoft.com/office/drawing/2014/main" id="{AEB266C7-457D-9772-4878-5621B2BCD5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449EDF5-F6DC-E777-4B1D-C341D496CF6A}"/>
              </a:ext>
            </a:extLst>
          </p:cNvPr>
          <p:cNvSpPr txBox="1"/>
          <p:nvPr/>
        </p:nvSpPr>
        <p:spPr>
          <a:xfrm>
            <a:off x="1016000" y="1905000"/>
            <a:ext cx="10160000" cy="3431709"/>
          </a:xfrm>
          <a:prstGeom prst="rect">
            <a:avLst/>
          </a:prstGeom>
          <a:noFill/>
        </p:spPr>
        <p:txBody>
          <a:bodyPr vert="horz" rtlCol="0">
            <a:spAutoFit/>
          </a:bodyPr>
          <a:lstStyle/>
          <a:p>
            <a:pPr algn="ctr"/>
            <a:r>
              <a:rPr lang="en-US" sz="3100"/>
              <a:t>"Pray, then, in this way: 'Our Father who is in heaven, Hallowed be Your name. Your kingdom come. Your will be done, On earth as it is in heaven. Give us this day our daily bread. And forgive us our debts, as we also have forgiven our debtors. And do not lead us into temptation, but deliver us from evil. [For Yours is the kingdom and the power and the glory forever. Amen.]'</a:t>
            </a:r>
          </a:p>
        </p:txBody>
      </p:sp>
    </p:spTree>
    <p:extLst>
      <p:ext uri="{BB962C8B-B14F-4D97-AF65-F5344CB8AC3E}">
        <p14:creationId xmlns:p14="http://schemas.microsoft.com/office/powerpoint/2010/main" val="653874195"/>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AB8B6-BF00-84CB-4433-1F40AEBDD546}"/>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Pray Continually</a:t>
            </a:r>
          </a:p>
        </p:txBody>
      </p:sp>
      <p:sp>
        <p:nvSpPr>
          <p:cNvPr id="3" name="Subtitle 2">
            <a:extLst>
              <a:ext uri="{FF2B5EF4-FFF2-40B4-BE49-F238E27FC236}">
                <a16:creationId xmlns:a16="http://schemas.microsoft.com/office/drawing/2014/main" id="{B2372ED5-981D-6463-FA1D-2C3EF91B814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72252505"/>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5BEFBD-62D4-8AF2-21DF-C97D44A5212A}"/>
              </a:ext>
            </a:extLst>
          </p:cNvPr>
          <p:cNvSpPr txBox="1"/>
          <p:nvPr/>
        </p:nvSpPr>
        <p:spPr>
          <a:xfrm>
            <a:off x="127000" y="127000"/>
            <a:ext cx="7315200" cy="276999"/>
          </a:xfrm>
          <a:prstGeom prst="rect">
            <a:avLst/>
          </a:prstGeom>
          <a:noFill/>
        </p:spPr>
        <p:txBody>
          <a:bodyPr vert="horz" lIns="0" tIns="0" rIns="0" bIns="0" rtlCol="0">
            <a:spAutoFit/>
          </a:bodyPr>
          <a:lstStyle/>
          <a:p>
            <a:r>
              <a:rPr lang="en-US"/>
              <a:t>PRAY CONTINUALLY</a:t>
            </a:r>
          </a:p>
        </p:txBody>
      </p:sp>
      <p:sp>
        <p:nvSpPr>
          <p:cNvPr id="3" name="TextBox 2">
            <a:extLst>
              <a:ext uri="{FF2B5EF4-FFF2-40B4-BE49-F238E27FC236}">
                <a16:creationId xmlns:a16="http://schemas.microsoft.com/office/drawing/2014/main" id="{F2AA7FB0-F729-4D59-F788-F19BCFDA44E9}"/>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3:10</a:t>
            </a:r>
          </a:p>
        </p:txBody>
      </p:sp>
      <p:sp>
        <p:nvSpPr>
          <p:cNvPr id="4" name="TextBox 3">
            <a:extLst>
              <a:ext uri="{FF2B5EF4-FFF2-40B4-BE49-F238E27FC236}">
                <a16:creationId xmlns:a16="http://schemas.microsoft.com/office/drawing/2014/main" id="{9DE8D401-D6D9-3F25-790C-CD8D29DC3C3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9644F0F-60B7-874F-69F8-225DB8D3D8EB}"/>
              </a:ext>
            </a:extLst>
          </p:cNvPr>
          <p:cNvSpPr txBox="1"/>
          <p:nvPr/>
        </p:nvSpPr>
        <p:spPr>
          <a:xfrm>
            <a:off x="1016000" y="1905000"/>
            <a:ext cx="10160000" cy="1523494"/>
          </a:xfrm>
          <a:prstGeom prst="rect">
            <a:avLst/>
          </a:prstGeom>
          <a:noFill/>
        </p:spPr>
        <p:txBody>
          <a:bodyPr vert="horz" rtlCol="0">
            <a:spAutoFit/>
          </a:bodyPr>
          <a:lstStyle/>
          <a:p>
            <a:pPr algn="ctr"/>
            <a:r>
              <a:rPr lang="en-US" sz="3100"/>
              <a:t>as we </a:t>
            </a:r>
            <a:r>
              <a:rPr lang="en-US" sz="3100" b="1">
                <a:solidFill>
                  <a:srgbClr val="FF0000"/>
                </a:solidFill>
              </a:rPr>
              <a:t>night and day keep praying most earnestly</a:t>
            </a:r>
            <a:r>
              <a:rPr lang="en-US" sz="3100"/>
              <a:t> that we may see your face, and may complete what is lacking in your faith?</a:t>
            </a:r>
          </a:p>
        </p:txBody>
      </p:sp>
    </p:spTree>
    <p:extLst>
      <p:ext uri="{BB962C8B-B14F-4D97-AF65-F5344CB8AC3E}">
        <p14:creationId xmlns:p14="http://schemas.microsoft.com/office/powerpoint/2010/main" val="4237222875"/>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961EDC-2497-717F-6E55-D472BDC6E28E}"/>
              </a:ext>
            </a:extLst>
          </p:cNvPr>
          <p:cNvSpPr txBox="1"/>
          <p:nvPr/>
        </p:nvSpPr>
        <p:spPr>
          <a:xfrm>
            <a:off x="127000" y="127000"/>
            <a:ext cx="7315200" cy="276999"/>
          </a:xfrm>
          <a:prstGeom prst="rect">
            <a:avLst/>
          </a:prstGeom>
          <a:noFill/>
        </p:spPr>
        <p:txBody>
          <a:bodyPr vert="horz" lIns="0" tIns="0" rIns="0" bIns="0" rtlCol="0">
            <a:spAutoFit/>
          </a:bodyPr>
          <a:lstStyle/>
          <a:p>
            <a:r>
              <a:rPr lang="en-US"/>
              <a:t>PRAY CONTINUALLY</a:t>
            </a:r>
          </a:p>
        </p:txBody>
      </p:sp>
      <p:sp>
        <p:nvSpPr>
          <p:cNvPr id="3" name="TextBox 2">
            <a:extLst>
              <a:ext uri="{FF2B5EF4-FFF2-40B4-BE49-F238E27FC236}">
                <a16:creationId xmlns:a16="http://schemas.microsoft.com/office/drawing/2014/main" id="{0B3E2C6F-ABAB-417A-992F-160008084F0C}"/>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5:17</a:t>
            </a:r>
          </a:p>
        </p:txBody>
      </p:sp>
      <p:sp>
        <p:nvSpPr>
          <p:cNvPr id="4" name="TextBox 3">
            <a:extLst>
              <a:ext uri="{FF2B5EF4-FFF2-40B4-BE49-F238E27FC236}">
                <a16:creationId xmlns:a16="http://schemas.microsoft.com/office/drawing/2014/main" id="{6DDEB582-6C5E-40B4-EF12-C314B250F5B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808907-D560-C9DF-1B69-74423A5BEE99}"/>
              </a:ext>
            </a:extLst>
          </p:cNvPr>
          <p:cNvSpPr txBox="1"/>
          <p:nvPr/>
        </p:nvSpPr>
        <p:spPr>
          <a:xfrm>
            <a:off x="1016000" y="1905000"/>
            <a:ext cx="10160000" cy="569387"/>
          </a:xfrm>
          <a:prstGeom prst="rect">
            <a:avLst/>
          </a:prstGeom>
          <a:noFill/>
        </p:spPr>
        <p:txBody>
          <a:bodyPr vert="horz" rtlCol="0">
            <a:spAutoFit/>
          </a:bodyPr>
          <a:lstStyle/>
          <a:p>
            <a:pPr algn="ctr"/>
            <a:r>
              <a:rPr lang="en-US" sz="3100" b="1">
                <a:solidFill>
                  <a:srgbClr val="FF0000"/>
                </a:solidFill>
              </a:rPr>
              <a:t>pray without ceasing</a:t>
            </a:r>
            <a:r>
              <a:rPr lang="en-US" sz="3100"/>
              <a:t>;</a:t>
            </a:r>
          </a:p>
        </p:txBody>
      </p:sp>
    </p:spTree>
    <p:extLst>
      <p:ext uri="{BB962C8B-B14F-4D97-AF65-F5344CB8AC3E}">
        <p14:creationId xmlns:p14="http://schemas.microsoft.com/office/powerpoint/2010/main" val="378978551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6B9F8-6FBF-6030-68FF-5700B34119F9}"/>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Confidence in Prayer</a:t>
            </a:r>
          </a:p>
        </p:txBody>
      </p:sp>
      <p:sp>
        <p:nvSpPr>
          <p:cNvPr id="3" name="Subtitle 2">
            <a:extLst>
              <a:ext uri="{FF2B5EF4-FFF2-40B4-BE49-F238E27FC236}">
                <a16:creationId xmlns:a16="http://schemas.microsoft.com/office/drawing/2014/main" id="{947E05E3-005F-5E24-68FD-B2474AE1F7F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60192279"/>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6E248-1498-5A4E-3268-196B4F1B468D}"/>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According to His Will</a:t>
            </a:r>
          </a:p>
        </p:txBody>
      </p:sp>
      <p:sp>
        <p:nvSpPr>
          <p:cNvPr id="3" name="Subtitle 2">
            <a:extLst>
              <a:ext uri="{FF2B5EF4-FFF2-40B4-BE49-F238E27FC236}">
                <a16:creationId xmlns:a16="http://schemas.microsoft.com/office/drawing/2014/main" id="{01DC0CB6-A44C-FA5F-831A-1D438B32C7E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82451039"/>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99B1EA-EDFE-E35C-A0D8-C6573E14B015}"/>
              </a:ext>
            </a:extLst>
          </p:cNvPr>
          <p:cNvSpPr txBox="1"/>
          <p:nvPr/>
        </p:nvSpPr>
        <p:spPr>
          <a:xfrm>
            <a:off x="127000" y="127000"/>
            <a:ext cx="7315200" cy="276999"/>
          </a:xfrm>
          <a:prstGeom prst="rect">
            <a:avLst/>
          </a:prstGeom>
          <a:noFill/>
        </p:spPr>
        <p:txBody>
          <a:bodyPr vert="horz" lIns="0" tIns="0" rIns="0" bIns="0" rtlCol="0">
            <a:spAutoFit/>
          </a:bodyPr>
          <a:lstStyle/>
          <a:p>
            <a:r>
              <a:rPr lang="en-US"/>
              <a:t>According to His Will</a:t>
            </a:r>
          </a:p>
        </p:txBody>
      </p:sp>
      <p:sp>
        <p:nvSpPr>
          <p:cNvPr id="3" name="TextBox 2">
            <a:extLst>
              <a:ext uri="{FF2B5EF4-FFF2-40B4-BE49-F238E27FC236}">
                <a16:creationId xmlns:a16="http://schemas.microsoft.com/office/drawing/2014/main" id="{4F48C96C-9CE5-DAF9-6E5A-DB9813F603AF}"/>
              </a:ext>
            </a:extLst>
          </p:cNvPr>
          <p:cNvSpPr txBox="1"/>
          <p:nvPr/>
        </p:nvSpPr>
        <p:spPr>
          <a:xfrm>
            <a:off x="0" y="762000"/>
            <a:ext cx="12192000" cy="646331"/>
          </a:xfrm>
          <a:prstGeom prst="rect">
            <a:avLst/>
          </a:prstGeom>
          <a:noFill/>
        </p:spPr>
        <p:txBody>
          <a:bodyPr vert="horz" rtlCol="0">
            <a:spAutoFit/>
          </a:bodyPr>
          <a:lstStyle/>
          <a:p>
            <a:pPr algn="ctr"/>
            <a:r>
              <a:rPr lang="en-US" sz="3600"/>
              <a:t>First John 5:14-15</a:t>
            </a:r>
          </a:p>
        </p:txBody>
      </p:sp>
      <p:sp>
        <p:nvSpPr>
          <p:cNvPr id="4" name="TextBox 3">
            <a:extLst>
              <a:ext uri="{FF2B5EF4-FFF2-40B4-BE49-F238E27FC236}">
                <a16:creationId xmlns:a16="http://schemas.microsoft.com/office/drawing/2014/main" id="{82EE4002-DA12-09E8-DCE9-E0BABF8490B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BF8AB4-9845-3556-59F4-80E1D9C3296B}"/>
              </a:ext>
            </a:extLst>
          </p:cNvPr>
          <p:cNvSpPr txBox="1"/>
          <p:nvPr/>
        </p:nvSpPr>
        <p:spPr>
          <a:xfrm>
            <a:off x="1016000" y="1905000"/>
            <a:ext cx="10160000" cy="2477601"/>
          </a:xfrm>
          <a:prstGeom prst="rect">
            <a:avLst/>
          </a:prstGeom>
          <a:noFill/>
        </p:spPr>
        <p:txBody>
          <a:bodyPr vert="horz" rtlCol="0">
            <a:spAutoFit/>
          </a:bodyPr>
          <a:lstStyle/>
          <a:p>
            <a:pPr algn="ctr"/>
            <a:r>
              <a:rPr lang="en-US" sz="3100"/>
              <a:t>This is the confidence which we have before Him, that, </a:t>
            </a:r>
            <a:r>
              <a:rPr lang="en-US" sz="3100" b="1">
                <a:solidFill>
                  <a:srgbClr val="FF0000"/>
                </a:solidFill>
              </a:rPr>
              <a:t>if we ask anything according to His will, He hears us</a:t>
            </a:r>
            <a:r>
              <a:rPr lang="en-US" sz="3100"/>
              <a:t>. And if we know that He hears us in whatever we ask, we know that we have the requests which we have asked from Him.</a:t>
            </a:r>
          </a:p>
        </p:txBody>
      </p:sp>
    </p:spTree>
    <p:extLst>
      <p:ext uri="{BB962C8B-B14F-4D97-AF65-F5344CB8AC3E}">
        <p14:creationId xmlns:p14="http://schemas.microsoft.com/office/powerpoint/2010/main" val="3629986340"/>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77B16E-A5BF-93B7-E393-2792CB28E521}"/>
              </a:ext>
            </a:extLst>
          </p:cNvPr>
          <p:cNvSpPr txBox="1"/>
          <p:nvPr/>
        </p:nvSpPr>
        <p:spPr>
          <a:xfrm>
            <a:off x="127000" y="127000"/>
            <a:ext cx="7315200" cy="276999"/>
          </a:xfrm>
          <a:prstGeom prst="rect">
            <a:avLst/>
          </a:prstGeom>
          <a:noFill/>
        </p:spPr>
        <p:txBody>
          <a:bodyPr vert="horz" lIns="0" tIns="0" rIns="0" bIns="0" rtlCol="0">
            <a:spAutoFit/>
          </a:bodyPr>
          <a:lstStyle/>
          <a:p>
            <a:r>
              <a:rPr lang="en-US"/>
              <a:t>According to His Will</a:t>
            </a:r>
          </a:p>
        </p:txBody>
      </p:sp>
      <p:sp>
        <p:nvSpPr>
          <p:cNvPr id="3" name="TextBox 2">
            <a:extLst>
              <a:ext uri="{FF2B5EF4-FFF2-40B4-BE49-F238E27FC236}">
                <a16:creationId xmlns:a16="http://schemas.microsoft.com/office/drawing/2014/main" id="{C2984B69-E52C-0DE9-6EA7-57D729137592}"/>
              </a:ext>
            </a:extLst>
          </p:cNvPr>
          <p:cNvSpPr txBox="1"/>
          <p:nvPr/>
        </p:nvSpPr>
        <p:spPr>
          <a:xfrm>
            <a:off x="0" y="762000"/>
            <a:ext cx="12192000" cy="646331"/>
          </a:xfrm>
          <a:prstGeom prst="rect">
            <a:avLst/>
          </a:prstGeom>
          <a:noFill/>
        </p:spPr>
        <p:txBody>
          <a:bodyPr vert="horz" rtlCol="0">
            <a:spAutoFit/>
          </a:bodyPr>
          <a:lstStyle/>
          <a:p>
            <a:pPr algn="ctr"/>
            <a:r>
              <a:rPr lang="en-US" sz="3600"/>
              <a:t>First John 3:19-22</a:t>
            </a:r>
          </a:p>
        </p:txBody>
      </p:sp>
      <p:sp>
        <p:nvSpPr>
          <p:cNvPr id="4" name="TextBox 3">
            <a:extLst>
              <a:ext uri="{FF2B5EF4-FFF2-40B4-BE49-F238E27FC236}">
                <a16:creationId xmlns:a16="http://schemas.microsoft.com/office/drawing/2014/main" id="{C7AC6420-7065-4FBB-4931-93A052C890C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B43580-AD38-73A6-5F34-C5128CFC6F70}"/>
              </a:ext>
            </a:extLst>
          </p:cNvPr>
          <p:cNvSpPr txBox="1"/>
          <p:nvPr/>
        </p:nvSpPr>
        <p:spPr>
          <a:xfrm>
            <a:off x="1016000" y="1905000"/>
            <a:ext cx="10160000" cy="3908762"/>
          </a:xfrm>
          <a:prstGeom prst="rect">
            <a:avLst/>
          </a:prstGeom>
          <a:noFill/>
        </p:spPr>
        <p:txBody>
          <a:bodyPr vert="horz" rtlCol="0">
            <a:spAutoFit/>
          </a:bodyPr>
          <a:lstStyle/>
          <a:p>
            <a:pPr algn="ctr"/>
            <a:r>
              <a:rPr lang="en-US" sz="3100"/>
              <a:t>We will know by this that we are of the truth, and will assure our heart before Him in whatever our heart condemns us; for God is greater than our heart and knows all things. Beloved, if our heart does not condemn us, </a:t>
            </a:r>
            <a:r>
              <a:rPr lang="en-US" sz="3100" b="1">
                <a:solidFill>
                  <a:srgbClr val="FF0000"/>
                </a:solidFill>
              </a:rPr>
              <a:t>we have confidence before God</a:t>
            </a:r>
            <a:r>
              <a:rPr lang="en-US" sz="3100"/>
              <a:t>; and whatever we ask we receive from Him, because we keep His commandments and do the things that are pleasing in His sight.</a:t>
            </a:r>
          </a:p>
        </p:txBody>
      </p:sp>
    </p:spTree>
    <p:extLst>
      <p:ext uri="{BB962C8B-B14F-4D97-AF65-F5344CB8AC3E}">
        <p14:creationId xmlns:p14="http://schemas.microsoft.com/office/powerpoint/2010/main" val="1812325220"/>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57EE2-26C1-A854-89F4-B027602FBC43}"/>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Examples of Prayer</a:t>
            </a:r>
          </a:p>
        </p:txBody>
      </p:sp>
      <p:sp>
        <p:nvSpPr>
          <p:cNvPr id="3" name="Subtitle 2">
            <a:extLst>
              <a:ext uri="{FF2B5EF4-FFF2-40B4-BE49-F238E27FC236}">
                <a16:creationId xmlns:a16="http://schemas.microsoft.com/office/drawing/2014/main" id="{1EBADDBD-7C13-0E42-13FC-CA2261D40D0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11146972"/>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2776FF-E6D8-D914-520F-C3999C8DF256}"/>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PRAYER</a:t>
            </a:r>
          </a:p>
        </p:txBody>
      </p:sp>
      <p:sp>
        <p:nvSpPr>
          <p:cNvPr id="3" name="TextBox 2">
            <a:extLst>
              <a:ext uri="{FF2B5EF4-FFF2-40B4-BE49-F238E27FC236}">
                <a16:creationId xmlns:a16="http://schemas.microsoft.com/office/drawing/2014/main" id="{4A55F94E-9449-A9EB-DEE4-9204D5949B0C}"/>
              </a:ext>
            </a:extLst>
          </p:cNvPr>
          <p:cNvSpPr txBox="1"/>
          <p:nvPr/>
        </p:nvSpPr>
        <p:spPr>
          <a:xfrm>
            <a:off x="0" y="762000"/>
            <a:ext cx="12192000" cy="646331"/>
          </a:xfrm>
          <a:prstGeom prst="rect">
            <a:avLst/>
          </a:prstGeom>
          <a:noFill/>
        </p:spPr>
        <p:txBody>
          <a:bodyPr vert="horz" rtlCol="0">
            <a:spAutoFit/>
          </a:bodyPr>
          <a:lstStyle/>
          <a:p>
            <a:pPr algn="ctr"/>
            <a:r>
              <a:rPr lang="en-US" sz="3600"/>
              <a:t>Mark 9:28-29</a:t>
            </a:r>
          </a:p>
        </p:txBody>
      </p:sp>
      <p:sp>
        <p:nvSpPr>
          <p:cNvPr id="4" name="TextBox 3">
            <a:extLst>
              <a:ext uri="{FF2B5EF4-FFF2-40B4-BE49-F238E27FC236}">
                <a16:creationId xmlns:a16="http://schemas.microsoft.com/office/drawing/2014/main" id="{38A3A349-BD2C-87F0-DAC9-59E59E0D07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9557B0C-1418-3CA8-525C-8FBA0DF9A236}"/>
              </a:ext>
            </a:extLst>
          </p:cNvPr>
          <p:cNvSpPr txBox="1"/>
          <p:nvPr/>
        </p:nvSpPr>
        <p:spPr>
          <a:xfrm>
            <a:off x="1016000" y="1905000"/>
            <a:ext cx="10160000" cy="2000548"/>
          </a:xfrm>
          <a:prstGeom prst="rect">
            <a:avLst/>
          </a:prstGeom>
          <a:noFill/>
        </p:spPr>
        <p:txBody>
          <a:bodyPr vert="horz" rtlCol="0">
            <a:spAutoFit/>
          </a:bodyPr>
          <a:lstStyle/>
          <a:p>
            <a:pPr algn="ctr"/>
            <a:r>
              <a:rPr lang="en-US" sz="3100"/>
              <a:t>When He came into the house, His disciples began questioning Him privately, "Why could we not drive it out?" And He said to them, "</a:t>
            </a:r>
            <a:r>
              <a:rPr lang="en-US" sz="3100" b="1">
                <a:solidFill>
                  <a:srgbClr val="FF0000"/>
                </a:solidFill>
              </a:rPr>
              <a:t>This kind cannot come out by anything but prayer.</a:t>
            </a:r>
            <a:r>
              <a:rPr lang="en-US" sz="3100"/>
              <a:t>"</a:t>
            </a:r>
          </a:p>
        </p:txBody>
      </p:sp>
    </p:spTree>
    <p:extLst>
      <p:ext uri="{BB962C8B-B14F-4D97-AF65-F5344CB8AC3E}">
        <p14:creationId xmlns:p14="http://schemas.microsoft.com/office/powerpoint/2010/main" val="1240539250"/>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1DD43-E20C-67F5-C069-EC96D4C653A9}"/>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Ask in Jesus' Name</a:t>
            </a:r>
          </a:p>
        </p:txBody>
      </p:sp>
      <p:sp>
        <p:nvSpPr>
          <p:cNvPr id="3" name="Subtitle 2">
            <a:extLst>
              <a:ext uri="{FF2B5EF4-FFF2-40B4-BE49-F238E27FC236}">
                <a16:creationId xmlns:a16="http://schemas.microsoft.com/office/drawing/2014/main" id="{74191A23-C4D4-70E1-D87E-781C1B248B2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5629148"/>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6DBA5-2ED6-A35E-AB4E-72AE588C3D76}"/>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Whatever You Ask</a:t>
            </a:r>
          </a:p>
        </p:txBody>
      </p:sp>
      <p:sp>
        <p:nvSpPr>
          <p:cNvPr id="3" name="Subtitle 2">
            <a:extLst>
              <a:ext uri="{FF2B5EF4-FFF2-40B4-BE49-F238E27FC236}">
                <a16:creationId xmlns:a16="http://schemas.microsoft.com/office/drawing/2014/main" id="{06FCB32B-275A-6239-8A3B-90E7088FC5D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63306247"/>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66772C-1676-939F-427E-3AA449149663}"/>
              </a:ext>
            </a:extLst>
          </p:cNvPr>
          <p:cNvSpPr txBox="1"/>
          <p:nvPr/>
        </p:nvSpPr>
        <p:spPr>
          <a:xfrm>
            <a:off x="127000" y="127000"/>
            <a:ext cx="7315200" cy="276999"/>
          </a:xfrm>
          <a:prstGeom prst="rect">
            <a:avLst/>
          </a:prstGeom>
          <a:noFill/>
        </p:spPr>
        <p:txBody>
          <a:bodyPr vert="horz" lIns="0" tIns="0" rIns="0" bIns="0" rtlCol="0">
            <a:spAutoFit/>
          </a:bodyPr>
          <a:lstStyle/>
          <a:p>
            <a:r>
              <a:rPr lang="en-US"/>
              <a:t>Whatever You Ask</a:t>
            </a:r>
          </a:p>
        </p:txBody>
      </p:sp>
      <p:sp>
        <p:nvSpPr>
          <p:cNvPr id="3" name="TextBox 2">
            <a:extLst>
              <a:ext uri="{FF2B5EF4-FFF2-40B4-BE49-F238E27FC236}">
                <a16:creationId xmlns:a16="http://schemas.microsoft.com/office/drawing/2014/main" id="{CF47EF94-D814-AA35-979D-11E61C8F2CEC}"/>
              </a:ext>
            </a:extLst>
          </p:cNvPr>
          <p:cNvSpPr txBox="1"/>
          <p:nvPr/>
        </p:nvSpPr>
        <p:spPr>
          <a:xfrm>
            <a:off x="0" y="762000"/>
            <a:ext cx="12192000" cy="646331"/>
          </a:xfrm>
          <a:prstGeom prst="rect">
            <a:avLst/>
          </a:prstGeom>
          <a:noFill/>
        </p:spPr>
        <p:txBody>
          <a:bodyPr vert="horz" rtlCol="0">
            <a:spAutoFit/>
          </a:bodyPr>
          <a:lstStyle/>
          <a:p>
            <a:pPr algn="ctr"/>
            <a:r>
              <a:rPr lang="en-US" sz="3600"/>
              <a:t>John 14:13-14</a:t>
            </a:r>
          </a:p>
        </p:txBody>
      </p:sp>
      <p:sp>
        <p:nvSpPr>
          <p:cNvPr id="4" name="TextBox 3">
            <a:extLst>
              <a:ext uri="{FF2B5EF4-FFF2-40B4-BE49-F238E27FC236}">
                <a16:creationId xmlns:a16="http://schemas.microsoft.com/office/drawing/2014/main" id="{1D23DA41-8A94-BB6B-12E2-30A7709787C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09F64BD-FB53-26E0-C79E-2B25186C1EED}"/>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Whatever you ask in My name, that will I do</a:t>
            </a:r>
            <a:r>
              <a:rPr lang="en-US" sz="3100"/>
              <a:t>, so that the Father may be glorified in the Son. "If you ask Me anything in My name, I will do it.</a:t>
            </a:r>
          </a:p>
        </p:txBody>
      </p:sp>
    </p:spTree>
    <p:extLst>
      <p:ext uri="{BB962C8B-B14F-4D97-AF65-F5344CB8AC3E}">
        <p14:creationId xmlns:p14="http://schemas.microsoft.com/office/powerpoint/2010/main" val="1358523129"/>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3984-4E3D-D7FD-A7E8-338906BC3A6B}"/>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Ask the Father</a:t>
            </a:r>
          </a:p>
        </p:txBody>
      </p:sp>
      <p:sp>
        <p:nvSpPr>
          <p:cNvPr id="3" name="Subtitle 2">
            <a:extLst>
              <a:ext uri="{FF2B5EF4-FFF2-40B4-BE49-F238E27FC236}">
                <a16:creationId xmlns:a16="http://schemas.microsoft.com/office/drawing/2014/main" id="{D87A800C-F4B7-9C04-51BA-354A83AB1E8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60147922"/>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2DF1E7-FDA1-0633-9D5E-CBF470C59093}"/>
              </a:ext>
            </a:extLst>
          </p:cNvPr>
          <p:cNvSpPr txBox="1"/>
          <p:nvPr/>
        </p:nvSpPr>
        <p:spPr>
          <a:xfrm>
            <a:off x="127000" y="127000"/>
            <a:ext cx="7315200" cy="276999"/>
          </a:xfrm>
          <a:prstGeom prst="rect">
            <a:avLst/>
          </a:prstGeom>
          <a:noFill/>
        </p:spPr>
        <p:txBody>
          <a:bodyPr vert="horz" lIns="0" tIns="0" rIns="0" bIns="0" rtlCol="0">
            <a:spAutoFit/>
          </a:bodyPr>
          <a:lstStyle/>
          <a:p>
            <a:r>
              <a:rPr lang="en-US"/>
              <a:t>Ask the Father</a:t>
            </a:r>
          </a:p>
        </p:txBody>
      </p:sp>
      <p:sp>
        <p:nvSpPr>
          <p:cNvPr id="3" name="TextBox 2">
            <a:extLst>
              <a:ext uri="{FF2B5EF4-FFF2-40B4-BE49-F238E27FC236}">
                <a16:creationId xmlns:a16="http://schemas.microsoft.com/office/drawing/2014/main" id="{F7C451BF-8F34-7E5B-E93A-F1E1926BF1B1}"/>
              </a:ext>
            </a:extLst>
          </p:cNvPr>
          <p:cNvSpPr txBox="1"/>
          <p:nvPr/>
        </p:nvSpPr>
        <p:spPr>
          <a:xfrm>
            <a:off x="0" y="762000"/>
            <a:ext cx="12192000" cy="646331"/>
          </a:xfrm>
          <a:prstGeom prst="rect">
            <a:avLst/>
          </a:prstGeom>
          <a:noFill/>
        </p:spPr>
        <p:txBody>
          <a:bodyPr vert="horz" rtlCol="0">
            <a:spAutoFit/>
          </a:bodyPr>
          <a:lstStyle/>
          <a:p>
            <a:pPr algn="ctr"/>
            <a:r>
              <a:rPr lang="en-US" sz="3600"/>
              <a:t>John 16:23-24</a:t>
            </a:r>
          </a:p>
        </p:txBody>
      </p:sp>
      <p:sp>
        <p:nvSpPr>
          <p:cNvPr id="4" name="TextBox 3">
            <a:extLst>
              <a:ext uri="{FF2B5EF4-FFF2-40B4-BE49-F238E27FC236}">
                <a16:creationId xmlns:a16="http://schemas.microsoft.com/office/drawing/2014/main" id="{BAE34F68-649D-B5CC-1C4D-71F972B166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0B25CB8-294F-8DEC-8E28-5DD304765276}"/>
              </a:ext>
            </a:extLst>
          </p:cNvPr>
          <p:cNvSpPr txBox="1"/>
          <p:nvPr/>
        </p:nvSpPr>
        <p:spPr>
          <a:xfrm>
            <a:off x="1016000" y="1905000"/>
            <a:ext cx="10160000" cy="2477601"/>
          </a:xfrm>
          <a:prstGeom prst="rect">
            <a:avLst/>
          </a:prstGeom>
          <a:noFill/>
        </p:spPr>
        <p:txBody>
          <a:bodyPr vert="horz" rtlCol="0">
            <a:spAutoFit/>
          </a:bodyPr>
          <a:lstStyle/>
          <a:p>
            <a:pPr algn="ctr"/>
            <a:r>
              <a:rPr lang="en-US" sz="3100"/>
              <a:t>"In that day you will not question Me about anything. Truly, truly, I say to you, if you ask the Father for anything in My name, He will give it to you. "Until now you have asked for nothing in My name; ask and you will receive, so that your joy may be made full.</a:t>
            </a:r>
          </a:p>
        </p:txBody>
      </p:sp>
    </p:spTree>
    <p:extLst>
      <p:ext uri="{BB962C8B-B14F-4D97-AF65-F5344CB8AC3E}">
        <p14:creationId xmlns:p14="http://schemas.microsoft.com/office/powerpoint/2010/main" val="2868489291"/>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D0515-6259-DD74-E640-5FA8F82A889E}"/>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Ask, Seek, Knock</a:t>
            </a:r>
          </a:p>
        </p:txBody>
      </p:sp>
      <p:sp>
        <p:nvSpPr>
          <p:cNvPr id="3" name="Subtitle 2">
            <a:extLst>
              <a:ext uri="{FF2B5EF4-FFF2-40B4-BE49-F238E27FC236}">
                <a16:creationId xmlns:a16="http://schemas.microsoft.com/office/drawing/2014/main" id="{ACFDCDB0-BB72-98F0-7CDB-5F77F41433A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73109373"/>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57A12-2AD8-FCBF-7D3E-D4AC9656E72C}"/>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Prayer Promises</a:t>
            </a:r>
          </a:p>
        </p:txBody>
      </p:sp>
      <p:sp>
        <p:nvSpPr>
          <p:cNvPr id="3" name="Subtitle 2">
            <a:extLst>
              <a:ext uri="{FF2B5EF4-FFF2-40B4-BE49-F238E27FC236}">
                <a16:creationId xmlns:a16="http://schemas.microsoft.com/office/drawing/2014/main" id="{8A3D03D1-2CE7-B07D-FF93-FA16AC6870F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60237116"/>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94A245-22F0-7007-9B10-830F11C96563}"/>
              </a:ext>
            </a:extLst>
          </p:cNvPr>
          <p:cNvSpPr txBox="1"/>
          <p:nvPr/>
        </p:nvSpPr>
        <p:spPr>
          <a:xfrm>
            <a:off x="127000" y="127000"/>
            <a:ext cx="7315200" cy="276999"/>
          </a:xfrm>
          <a:prstGeom prst="rect">
            <a:avLst/>
          </a:prstGeom>
          <a:noFill/>
        </p:spPr>
        <p:txBody>
          <a:bodyPr vert="horz" lIns="0" tIns="0" rIns="0" bIns="0" rtlCol="0">
            <a:spAutoFit/>
          </a:bodyPr>
          <a:lstStyle/>
          <a:p>
            <a:r>
              <a:rPr lang="en-US"/>
              <a:t>Prayer Promises</a:t>
            </a:r>
          </a:p>
        </p:txBody>
      </p:sp>
      <p:sp>
        <p:nvSpPr>
          <p:cNvPr id="3" name="TextBox 2">
            <a:extLst>
              <a:ext uri="{FF2B5EF4-FFF2-40B4-BE49-F238E27FC236}">
                <a16:creationId xmlns:a16="http://schemas.microsoft.com/office/drawing/2014/main" id="{2E57B46F-1D31-A108-3B3C-105073F7557C}"/>
              </a:ext>
            </a:extLst>
          </p:cNvPr>
          <p:cNvSpPr txBox="1"/>
          <p:nvPr/>
        </p:nvSpPr>
        <p:spPr>
          <a:xfrm>
            <a:off x="0" y="762000"/>
            <a:ext cx="12192000" cy="646331"/>
          </a:xfrm>
          <a:prstGeom prst="rect">
            <a:avLst/>
          </a:prstGeom>
          <a:noFill/>
        </p:spPr>
        <p:txBody>
          <a:bodyPr vert="horz" rtlCol="0">
            <a:spAutoFit/>
          </a:bodyPr>
          <a:lstStyle/>
          <a:p>
            <a:pPr algn="ctr"/>
            <a:r>
              <a:rPr lang="en-US" sz="3600"/>
              <a:t>Matthew 7:7-11</a:t>
            </a:r>
          </a:p>
        </p:txBody>
      </p:sp>
      <p:sp>
        <p:nvSpPr>
          <p:cNvPr id="4" name="TextBox 3">
            <a:extLst>
              <a:ext uri="{FF2B5EF4-FFF2-40B4-BE49-F238E27FC236}">
                <a16:creationId xmlns:a16="http://schemas.microsoft.com/office/drawing/2014/main" id="{AA77C07B-F4DD-AA0A-F8C3-CDA4E07EA54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CFD75C-3A1D-2829-DE67-CF2BEF0A60EA}"/>
              </a:ext>
            </a:extLst>
          </p:cNvPr>
          <p:cNvSpPr txBox="1"/>
          <p:nvPr/>
        </p:nvSpPr>
        <p:spPr>
          <a:xfrm>
            <a:off x="1016000" y="1905000"/>
            <a:ext cx="10160000" cy="3431709"/>
          </a:xfrm>
          <a:prstGeom prst="rect">
            <a:avLst/>
          </a:prstGeom>
          <a:noFill/>
        </p:spPr>
        <p:txBody>
          <a:bodyPr vert="horz" rtlCol="0">
            <a:spAutoFit/>
          </a:bodyPr>
          <a:lstStyle/>
          <a:p>
            <a:pPr algn="ctr"/>
            <a:r>
              <a:rPr lang="en-US" sz="3100"/>
              <a:t>"Ask, and it will be given to you; seek, and you will find; knock, and it will be opened to you. "For everyone who asks receives, and he who seeks finds, and to him who knocks it will be opened. "Or what man is there among you who, when his son asks for a loaf, will give him a stone? "Or if he asks for a fish, he will not give him a snake, will he? (Continued...)</a:t>
            </a:r>
          </a:p>
        </p:txBody>
      </p:sp>
    </p:spTree>
    <p:extLst>
      <p:ext uri="{BB962C8B-B14F-4D97-AF65-F5344CB8AC3E}">
        <p14:creationId xmlns:p14="http://schemas.microsoft.com/office/powerpoint/2010/main" val="489828867"/>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D917F0-C731-1587-9761-98BE73511B49}"/>
              </a:ext>
            </a:extLst>
          </p:cNvPr>
          <p:cNvSpPr txBox="1"/>
          <p:nvPr/>
        </p:nvSpPr>
        <p:spPr>
          <a:xfrm>
            <a:off x="127000" y="127000"/>
            <a:ext cx="7315200" cy="276999"/>
          </a:xfrm>
          <a:prstGeom prst="rect">
            <a:avLst/>
          </a:prstGeom>
          <a:noFill/>
        </p:spPr>
        <p:txBody>
          <a:bodyPr vert="horz" lIns="0" tIns="0" rIns="0" bIns="0" rtlCol="0">
            <a:spAutoFit/>
          </a:bodyPr>
          <a:lstStyle/>
          <a:p>
            <a:r>
              <a:rPr lang="en-US"/>
              <a:t>Prayer Promises</a:t>
            </a:r>
          </a:p>
        </p:txBody>
      </p:sp>
      <p:sp>
        <p:nvSpPr>
          <p:cNvPr id="3" name="TextBox 2">
            <a:extLst>
              <a:ext uri="{FF2B5EF4-FFF2-40B4-BE49-F238E27FC236}">
                <a16:creationId xmlns:a16="http://schemas.microsoft.com/office/drawing/2014/main" id="{23EB3CCA-515A-8786-5663-6AA196C0B769}"/>
              </a:ext>
            </a:extLst>
          </p:cNvPr>
          <p:cNvSpPr txBox="1"/>
          <p:nvPr/>
        </p:nvSpPr>
        <p:spPr>
          <a:xfrm>
            <a:off x="1016000" y="635000"/>
            <a:ext cx="10160000" cy="1523494"/>
          </a:xfrm>
          <a:prstGeom prst="rect">
            <a:avLst/>
          </a:prstGeom>
          <a:noFill/>
        </p:spPr>
        <p:txBody>
          <a:bodyPr vert="horz" rtlCol="0">
            <a:spAutoFit/>
          </a:bodyPr>
          <a:lstStyle/>
          <a:p>
            <a:pPr algn="ctr"/>
            <a:r>
              <a:rPr lang="en-US" sz="3100"/>
              <a:t>"If you then, being evil, know how to give good gifts to your children, how much more will your Father who is in heaven give what is good to those who ask Him!</a:t>
            </a:r>
          </a:p>
        </p:txBody>
      </p:sp>
    </p:spTree>
    <p:extLst>
      <p:ext uri="{BB962C8B-B14F-4D97-AF65-F5344CB8AC3E}">
        <p14:creationId xmlns:p14="http://schemas.microsoft.com/office/powerpoint/2010/main" val="3022822753"/>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0A963-32D2-F545-407B-CB086FF47159}"/>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Forgiveness &amp; Prayer</a:t>
            </a:r>
          </a:p>
        </p:txBody>
      </p:sp>
      <p:sp>
        <p:nvSpPr>
          <p:cNvPr id="3" name="Subtitle 2">
            <a:extLst>
              <a:ext uri="{FF2B5EF4-FFF2-40B4-BE49-F238E27FC236}">
                <a16:creationId xmlns:a16="http://schemas.microsoft.com/office/drawing/2014/main" id="{4E2298C6-AEBA-311C-1CBB-B0CA7AE6209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72900983"/>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670C3-86FF-8D8A-B22B-0EDBB60CCDBD}"/>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While Praying Forgive</a:t>
            </a:r>
          </a:p>
        </p:txBody>
      </p:sp>
      <p:sp>
        <p:nvSpPr>
          <p:cNvPr id="3" name="Subtitle 2">
            <a:extLst>
              <a:ext uri="{FF2B5EF4-FFF2-40B4-BE49-F238E27FC236}">
                <a16:creationId xmlns:a16="http://schemas.microsoft.com/office/drawing/2014/main" id="{5F86A9FF-8E77-1CE7-F8F1-32D68AF6A6A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06747839"/>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968EB9-E593-6B50-0657-E1A6BD966901}"/>
              </a:ext>
            </a:extLst>
          </p:cNvPr>
          <p:cNvSpPr txBox="1"/>
          <p:nvPr/>
        </p:nvSpPr>
        <p:spPr>
          <a:xfrm>
            <a:off x="127000" y="127000"/>
            <a:ext cx="7315200" cy="276999"/>
          </a:xfrm>
          <a:prstGeom prst="rect">
            <a:avLst/>
          </a:prstGeom>
          <a:noFill/>
        </p:spPr>
        <p:txBody>
          <a:bodyPr vert="horz" lIns="0" tIns="0" rIns="0" bIns="0" rtlCol="0">
            <a:spAutoFit/>
          </a:bodyPr>
          <a:lstStyle/>
          <a:p>
            <a:r>
              <a:rPr lang="en-US"/>
              <a:t>While Praying Forgive</a:t>
            </a:r>
          </a:p>
        </p:txBody>
      </p:sp>
      <p:sp>
        <p:nvSpPr>
          <p:cNvPr id="3" name="TextBox 2">
            <a:extLst>
              <a:ext uri="{FF2B5EF4-FFF2-40B4-BE49-F238E27FC236}">
                <a16:creationId xmlns:a16="http://schemas.microsoft.com/office/drawing/2014/main" id="{2111A4C6-9B15-59C6-B58E-D17FC7E7CFED}"/>
              </a:ext>
            </a:extLst>
          </p:cNvPr>
          <p:cNvSpPr txBox="1"/>
          <p:nvPr/>
        </p:nvSpPr>
        <p:spPr>
          <a:xfrm>
            <a:off x="0" y="762000"/>
            <a:ext cx="12192000" cy="646331"/>
          </a:xfrm>
          <a:prstGeom prst="rect">
            <a:avLst/>
          </a:prstGeom>
          <a:noFill/>
        </p:spPr>
        <p:txBody>
          <a:bodyPr vert="horz" rtlCol="0">
            <a:spAutoFit/>
          </a:bodyPr>
          <a:lstStyle/>
          <a:p>
            <a:pPr algn="ctr"/>
            <a:r>
              <a:rPr lang="en-US" sz="3600"/>
              <a:t>Mark 11:24-25</a:t>
            </a:r>
          </a:p>
        </p:txBody>
      </p:sp>
      <p:sp>
        <p:nvSpPr>
          <p:cNvPr id="4" name="TextBox 3">
            <a:extLst>
              <a:ext uri="{FF2B5EF4-FFF2-40B4-BE49-F238E27FC236}">
                <a16:creationId xmlns:a16="http://schemas.microsoft.com/office/drawing/2014/main" id="{19987D93-2D56-499F-DC3A-4362012F6DC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A24C484-4736-2839-860B-2200F357446F}"/>
              </a:ext>
            </a:extLst>
          </p:cNvPr>
          <p:cNvSpPr txBox="1"/>
          <p:nvPr/>
        </p:nvSpPr>
        <p:spPr>
          <a:xfrm>
            <a:off x="1016000" y="1905000"/>
            <a:ext cx="10160000" cy="2954655"/>
          </a:xfrm>
          <a:prstGeom prst="rect">
            <a:avLst/>
          </a:prstGeom>
          <a:noFill/>
        </p:spPr>
        <p:txBody>
          <a:bodyPr vert="horz" rtlCol="0">
            <a:spAutoFit/>
          </a:bodyPr>
          <a:lstStyle/>
          <a:p>
            <a:pPr algn="ctr"/>
            <a:r>
              <a:rPr lang="en-US" sz="3100"/>
              <a:t>"Therefore I say to you, all things for which you pray and ask, believe that you have received them, and they will be granted you. "Whenever you stand praying, forgive, if you have anything against anyone, so that your Father who is in heaven will also forgive you your transgressions.</a:t>
            </a:r>
          </a:p>
        </p:txBody>
      </p:sp>
    </p:spTree>
    <p:extLst>
      <p:ext uri="{BB962C8B-B14F-4D97-AF65-F5344CB8AC3E}">
        <p14:creationId xmlns:p14="http://schemas.microsoft.com/office/powerpoint/2010/main" val="4163953264"/>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9F271-6316-4E09-A46F-87460BFAD433}"/>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Intercession for All</a:t>
            </a:r>
          </a:p>
        </p:txBody>
      </p:sp>
      <p:sp>
        <p:nvSpPr>
          <p:cNvPr id="3" name="Subtitle 2">
            <a:extLst>
              <a:ext uri="{FF2B5EF4-FFF2-40B4-BE49-F238E27FC236}">
                <a16:creationId xmlns:a16="http://schemas.microsoft.com/office/drawing/2014/main" id="{BE80D63A-F5BE-8CA8-01EE-58962C077C4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45185035"/>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D4371-C285-6681-4A65-D6A30C69E052}"/>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Prayers for All</a:t>
            </a:r>
          </a:p>
        </p:txBody>
      </p:sp>
      <p:sp>
        <p:nvSpPr>
          <p:cNvPr id="3" name="Subtitle 2">
            <a:extLst>
              <a:ext uri="{FF2B5EF4-FFF2-40B4-BE49-F238E27FC236}">
                <a16:creationId xmlns:a16="http://schemas.microsoft.com/office/drawing/2014/main" id="{2914316A-9612-C360-0FE9-52C5B3AB465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85446622"/>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7FCA27-D4D3-C532-0ADD-20C5B8CD4685}"/>
              </a:ext>
            </a:extLst>
          </p:cNvPr>
          <p:cNvSpPr txBox="1"/>
          <p:nvPr/>
        </p:nvSpPr>
        <p:spPr>
          <a:xfrm>
            <a:off x="127000" y="127000"/>
            <a:ext cx="7315200" cy="276999"/>
          </a:xfrm>
          <a:prstGeom prst="rect">
            <a:avLst/>
          </a:prstGeom>
          <a:noFill/>
        </p:spPr>
        <p:txBody>
          <a:bodyPr vert="horz" lIns="0" tIns="0" rIns="0" bIns="0" rtlCol="0">
            <a:spAutoFit/>
          </a:bodyPr>
          <a:lstStyle/>
          <a:p>
            <a:r>
              <a:rPr lang="en-US"/>
              <a:t>Prayers for All</a:t>
            </a:r>
          </a:p>
        </p:txBody>
      </p:sp>
      <p:sp>
        <p:nvSpPr>
          <p:cNvPr id="3" name="TextBox 2">
            <a:extLst>
              <a:ext uri="{FF2B5EF4-FFF2-40B4-BE49-F238E27FC236}">
                <a16:creationId xmlns:a16="http://schemas.microsoft.com/office/drawing/2014/main" id="{51E9160E-8256-6CAC-2090-1B74A3BA6DB6}"/>
              </a:ext>
            </a:extLst>
          </p:cNvPr>
          <p:cNvSpPr txBox="1"/>
          <p:nvPr/>
        </p:nvSpPr>
        <p:spPr>
          <a:xfrm>
            <a:off x="0" y="762000"/>
            <a:ext cx="12192000" cy="646331"/>
          </a:xfrm>
          <a:prstGeom prst="rect">
            <a:avLst/>
          </a:prstGeom>
          <a:noFill/>
        </p:spPr>
        <p:txBody>
          <a:bodyPr vert="horz" rtlCol="0">
            <a:spAutoFit/>
          </a:bodyPr>
          <a:lstStyle/>
          <a:p>
            <a:pPr algn="ctr"/>
            <a:r>
              <a:rPr lang="en-US" sz="3600"/>
              <a:t>First Timothy 2:1-2</a:t>
            </a:r>
          </a:p>
        </p:txBody>
      </p:sp>
      <p:sp>
        <p:nvSpPr>
          <p:cNvPr id="4" name="TextBox 3">
            <a:extLst>
              <a:ext uri="{FF2B5EF4-FFF2-40B4-BE49-F238E27FC236}">
                <a16:creationId xmlns:a16="http://schemas.microsoft.com/office/drawing/2014/main" id="{8C570226-B073-8708-0CCC-10CE4164DA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D446FC-64C9-EE4E-1300-E93362491CA5}"/>
              </a:ext>
            </a:extLst>
          </p:cNvPr>
          <p:cNvSpPr txBox="1"/>
          <p:nvPr/>
        </p:nvSpPr>
        <p:spPr>
          <a:xfrm>
            <a:off x="1016000" y="1905000"/>
            <a:ext cx="10160000" cy="2477601"/>
          </a:xfrm>
          <a:prstGeom prst="rect">
            <a:avLst/>
          </a:prstGeom>
          <a:noFill/>
        </p:spPr>
        <p:txBody>
          <a:bodyPr vert="horz" rtlCol="0">
            <a:spAutoFit/>
          </a:bodyPr>
          <a:lstStyle/>
          <a:p>
            <a:pPr algn="ctr"/>
            <a:r>
              <a:rPr lang="en-US" sz="3100"/>
              <a:t>First of all, then, I urge that entreaties and prayers, petitions and thanksgivings, be made on behalf of all men, for kings and all who are in authority, so that we may lead a tranquil and quiet life in all godliness and dignity.</a:t>
            </a:r>
          </a:p>
        </p:txBody>
      </p:sp>
    </p:spTree>
    <p:extLst>
      <p:ext uri="{BB962C8B-B14F-4D97-AF65-F5344CB8AC3E}">
        <p14:creationId xmlns:p14="http://schemas.microsoft.com/office/powerpoint/2010/main" val="3459444317"/>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A1E07-8578-C347-D7DE-94454DA7100A}"/>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Persistence</a:t>
            </a:r>
          </a:p>
        </p:txBody>
      </p:sp>
      <p:sp>
        <p:nvSpPr>
          <p:cNvPr id="3" name="Subtitle 2">
            <a:extLst>
              <a:ext uri="{FF2B5EF4-FFF2-40B4-BE49-F238E27FC236}">
                <a16:creationId xmlns:a16="http://schemas.microsoft.com/office/drawing/2014/main" id="{5146ECD7-68CD-C345-0D96-A833D125491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04962181"/>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C2282-86E4-ED85-AB49-9F2E0AECEE38}"/>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Friend at Midnight</a:t>
            </a:r>
          </a:p>
        </p:txBody>
      </p:sp>
      <p:sp>
        <p:nvSpPr>
          <p:cNvPr id="3" name="Subtitle 2">
            <a:extLst>
              <a:ext uri="{FF2B5EF4-FFF2-40B4-BE49-F238E27FC236}">
                <a16:creationId xmlns:a16="http://schemas.microsoft.com/office/drawing/2014/main" id="{2527D21F-CCD3-21A1-5B96-FA266038C80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976516"/>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3ACB3D-B700-3E1C-D31A-6C2E5480BF90}"/>
              </a:ext>
            </a:extLst>
          </p:cNvPr>
          <p:cNvSpPr txBox="1"/>
          <p:nvPr/>
        </p:nvSpPr>
        <p:spPr>
          <a:xfrm>
            <a:off x="127000" y="127000"/>
            <a:ext cx="7315200" cy="276999"/>
          </a:xfrm>
          <a:prstGeom prst="rect">
            <a:avLst/>
          </a:prstGeom>
          <a:noFill/>
        </p:spPr>
        <p:txBody>
          <a:bodyPr vert="horz" lIns="0" tIns="0" rIns="0" bIns="0" rtlCol="0">
            <a:spAutoFit/>
          </a:bodyPr>
          <a:lstStyle/>
          <a:p>
            <a:r>
              <a:rPr lang="en-US"/>
              <a:t>Friend at Midnight</a:t>
            </a:r>
          </a:p>
        </p:txBody>
      </p:sp>
      <p:sp>
        <p:nvSpPr>
          <p:cNvPr id="3" name="TextBox 2">
            <a:extLst>
              <a:ext uri="{FF2B5EF4-FFF2-40B4-BE49-F238E27FC236}">
                <a16:creationId xmlns:a16="http://schemas.microsoft.com/office/drawing/2014/main" id="{3C227237-3D49-FA4C-7E77-7065EC0FDBF8}"/>
              </a:ext>
            </a:extLst>
          </p:cNvPr>
          <p:cNvSpPr txBox="1"/>
          <p:nvPr/>
        </p:nvSpPr>
        <p:spPr>
          <a:xfrm>
            <a:off x="0" y="762000"/>
            <a:ext cx="12192000" cy="646331"/>
          </a:xfrm>
          <a:prstGeom prst="rect">
            <a:avLst/>
          </a:prstGeom>
          <a:noFill/>
        </p:spPr>
        <p:txBody>
          <a:bodyPr vert="horz" rtlCol="0">
            <a:spAutoFit/>
          </a:bodyPr>
          <a:lstStyle/>
          <a:p>
            <a:pPr algn="ctr"/>
            <a:r>
              <a:rPr lang="en-US" sz="3600"/>
              <a:t>Luke 11:9-10</a:t>
            </a:r>
          </a:p>
        </p:txBody>
      </p:sp>
      <p:sp>
        <p:nvSpPr>
          <p:cNvPr id="4" name="TextBox 3">
            <a:extLst>
              <a:ext uri="{FF2B5EF4-FFF2-40B4-BE49-F238E27FC236}">
                <a16:creationId xmlns:a16="http://schemas.microsoft.com/office/drawing/2014/main" id="{E638FC72-E623-0B20-1C7C-5223BF055D6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0E8E103-7C2B-1858-17E9-7261C64FB48A}"/>
              </a:ext>
            </a:extLst>
          </p:cNvPr>
          <p:cNvSpPr txBox="1"/>
          <p:nvPr/>
        </p:nvSpPr>
        <p:spPr>
          <a:xfrm>
            <a:off x="1016000" y="1905000"/>
            <a:ext cx="10160000" cy="2000548"/>
          </a:xfrm>
          <a:prstGeom prst="rect">
            <a:avLst/>
          </a:prstGeom>
          <a:noFill/>
        </p:spPr>
        <p:txBody>
          <a:bodyPr vert="horz" rtlCol="0">
            <a:spAutoFit/>
          </a:bodyPr>
          <a:lstStyle/>
          <a:p>
            <a:pPr algn="ctr"/>
            <a:r>
              <a:rPr lang="en-US" sz="3100"/>
              <a:t>"So I say to you, </a:t>
            </a:r>
            <a:r>
              <a:rPr lang="en-US" sz="3100" b="1">
                <a:solidFill>
                  <a:srgbClr val="FF0000"/>
                </a:solidFill>
              </a:rPr>
              <a:t>ask, and it will be given to you; seek, and you will find</a:t>
            </a:r>
            <a:r>
              <a:rPr lang="en-US" sz="3100"/>
              <a:t>; knock, and it will be opened to you. "For everyone who asks, receives; and he who seeks, finds; and to him who knocks, it will be opened.</a:t>
            </a:r>
          </a:p>
        </p:txBody>
      </p:sp>
    </p:spTree>
    <p:extLst>
      <p:ext uri="{BB962C8B-B14F-4D97-AF65-F5344CB8AC3E}">
        <p14:creationId xmlns:p14="http://schemas.microsoft.com/office/powerpoint/2010/main" val="1590849645"/>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25AF5-37EE-1157-047A-3145492FF552}"/>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Parable of the Widow</a:t>
            </a:r>
          </a:p>
        </p:txBody>
      </p:sp>
      <p:sp>
        <p:nvSpPr>
          <p:cNvPr id="3" name="Subtitle 2">
            <a:extLst>
              <a:ext uri="{FF2B5EF4-FFF2-40B4-BE49-F238E27FC236}">
                <a16:creationId xmlns:a16="http://schemas.microsoft.com/office/drawing/2014/main" id="{2049B4D8-5A88-CA34-7E20-00846DC9017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18460767"/>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4A8D06-BB00-F2FF-8DBB-3E3D254E86AA}"/>
              </a:ext>
            </a:extLst>
          </p:cNvPr>
          <p:cNvSpPr txBox="1"/>
          <p:nvPr/>
        </p:nvSpPr>
        <p:spPr>
          <a:xfrm>
            <a:off x="127000" y="127000"/>
            <a:ext cx="7315200" cy="276999"/>
          </a:xfrm>
          <a:prstGeom prst="rect">
            <a:avLst/>
          </a:prstGeom>
          <a:noFill/>
        </p:spPr>
        <p:txBody>
          <a:bodyPr vert="horz" lIns="0" tIns="0" rIns="0" bIns="0" rtlCol="0">
            <a:spAutoFit/>
          </a:bodyPr>
          <a:lstStyle/>
          <a:p>
            <a:r>
              <a:rPr lang="en-US"/>
              <a:t>Parable of the Widow</a:t>
            </a:r>
          </a:p>
        </p:txBody>
      </p:sp>
      <p:sp>
        <p:nvSpPr>
          <p:cNvPr id="3" name="TextBox 2">
            <a:extLst>
              <a:ext uri="{FF2B5EF4-FFF2-40B4-BE49-F238E27FC236}">
                <a16:creationId xmlns:a16="http://schemas.microsoft.com/office/drawing/2014/main" id="{BEC70866-3959-B48C-490D-516339952854}"/>
              </a:ext>
            </a:extLst>
          </p:cNvPr>
          <p:cNvSpPr txBox="1"/>
          <p:nvPr/>
        </p:nvSpPr>
        <p:spPr>
          <a:xfrm>
            <a:off x="0" y="762000"/>
            <a:ext cx="12192000" cy="646331"/>
          </a:xfrm>
          <a:prstGeom prst="rect">
            <a:avLst/>
          </a:prstGeom>
          <a:noFill/>
        </p:spPr>
        <p:txBody>
          <a:bodyPr vert="horz" rtlCol="0">
            <a:spAutoFit/>
          </a:bodyPr>
          <a:lstStyle/>
          <a:p>
            <a:pPr algn="ctr"/>
            <a:r>
              <a:rPr lang="en-US" sz="3600"/>
              <a:t>Luke 18:1-8</a:t>
            </a:r>
          </a:p>
        </p:txBody>
      </p:sp>
      <p:sp>
        <p:nvSpPr>
          <p:cNvPr id="4" name="TextBox 3">
            <a:extLst>
              <a:ext uri="{FF2B5EF4-FFF2-40B4-BE49-F238E27FC236}">
                <a16:creationId xmlns:a16="http://schemas.microsoft.com/office/drawing/2014/main" id="{17D985F2-CAF4-7E21-54E2-E3FE6F95DE6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A99DA44-AFD9-F170-80E4-AD795B7A3F44}"/>
              </a:ext>
            </a:extLst>
          </p:cNvPr>
          <p:cNvSpPr txBox="1"/>
          <p:nvPr/>
        </p:nvSpPr>
        <p:spPr>
          <a:xfrm>
            <a:off x="1016000" y="1905000"/>
            <a:ext cx="10160000" cy="3431709"/>
          </a:xfrm>
          <a:prstGeom prst="rect">
            <a:avLst/>
          </a:prstGeom>
          <a:noFill/>
        </p:spPr>
        <p:txBody>
          <a:bodyPr vert="horz" rtlCol="0">
            <a:spAutoFit/>
          </a:bodyPr>
          <a:lstStyle/>
          <a:p>
            <a:pPr algn="ctr"/>
            <a:r>
              <a:rPr lang="en-US" sz="3100"/>
              <a:t>Now He was telling them a parable to show that at all times they ought to pray and not to lose heart, saying, "In a certain city there was a judge who did not fear God and did not respect man. "There was a widow in that city, and she kept coming to him, saying, 'Give me legal protection from my opponent.' "For a while he was unwilling; (Continued...)</a:t>
            </a:r>
          </a:p>
        </p:txBody>
      </p:sp>
    </p:spTree>
    <p:extLst>
      <p:ext uri="{BB962C8B-B14F-4D97-AF65-F5344CB8AC3E}">
        <p14:creationId xmlns:p14="http://schemas.microsoft.com/office/powerpoint/2010/main" val="165902254"/>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92382E-3F26-2EFB-3657-0F1576813EC1}"/>
              </a:ext>
            </a:extLst>
          </p:cNvPr>
          <p:cNvSpPr txBox="1"/>
          <p:nvPr/>
        </p:nvSpPr>
        <p:spPr>
          <a:xfrm>
            <a:off x="127000" y="127000"/>
            <a:ext cx="7315200" cy="276999"/>
          </a:xfrm>
          <a:prstGeom prst="rect">
            <a:avLst/>
          </a:prstGeom>
          <a:noFill/>
        </p:spPr>
        <p:txBody>
          <a:bodyPr vert="horz" lIns="0" tIns="0" rIns="0" bIns="0" rtlCol="0">
            <a:spAutoFit/>
          </a:bodyPr>
          <a:lstStyle/>
          <a:p>
            <a:r>
              <a:rPr lang="en-US"/>
              <a:t>Parable of the Widow</a:t>
            </a:r>
          </a:p>
        </p:txBody>
      </p:sp>
      <p:sp>
        <p:nvSpPr>
          <p:cNvPr id="3" name="TextBox 2">
            <a:extLst>
              <a:ext uri="{FF2B5EF4-FFF2-40B4-BE49-F238E27FC236}">
                <a16:creationId xmlns:a16="http://schemas.microsoft.com/office/drawing/2014/main" id="{B1C5FC36-A29D-503A-1DA2-E364D52AF1C2}"/>
              </a:ext>
            </a:extLst>
          </p:cNvPr>
          <p:cNvSpPr txBox="1"/>
          <p:nvPr/>
        </p:nvSpPr>
        <p:spPr>
          <a:xfrm>
            <a:off x="1016000" y="635000"/>
            <a:ext cx="10160000" cy="4385816"/>
          </a:xfrm>
          <a:prstGeom prst="rect">
            <a:avLst/>
          </a:prstGeom>
          <a:noFill/>
        </p:spPr>
        <p:txBody>
          <a:bodyPr vert="horz" rtlCol="0">
            <a:spAutoFit/>
          </a:bodyPr>
          <a:lstStyle/>
          <a:p>
            <a:pPr algn="ctr"/>
            <a:r>
              <a:rPr lang="en-US" sz="3100"/>
              <a:t>but afterward he said to himself, 'Even though I do not fear God nor respect man, yet because this widow bothers me, I will give her legal protection, otherwise by continually coming she will wear me out.'" And the Lord said, "Hear what the unrighteous judge said; now, will not God bring about justice for His elect who cry to Him day and night, and will He delay long over them? "I tell you that He will bring about justice for them quickly. (Continued...)</a:t>
            </a:r>
          </a:p>
        </p:txBody>
      </p:sp>
    </p:spTree>
    <p:extLst>
      <p:ext uri="{BB962C8B-B14F-4D97-AF65-F5344CB8AC3E}">
        <p14:creationId xmlns:p14="http://schemas.microsoft.com/office/powerpoint/2010/main" val="2459558710"/>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A58AC1-1AC6-5087-600A-1BAC8C1F85DE}"/>
              </a:ext>
            </a:extLst>
          </p:cNvPr>
          <p:cNvSpPr txBox="1"/>
          <p:nvPr/>
        </p:nvSpPr>
        <p:spPr>
          <a:xfrm>
            <a:off x="127000" y="127000"/>
            <a:ext cx="7315200" cy="276999"/>
          </a:xfrm>
          <a:prstGeom prst="rect">
            <a:avLst/>
          </a:prstGeom>
          <a:noFill/>
        </p:spPr>
        <p:txBody>
          <a:bodyPr vert="horz" lIns="0" tIns="0" rIns="0" bIns="0" rtlCol="0">
            <a:spAutoFit/>
          </a:bodyPr>
          <a:lstStyle/>
          <a:p>
            <a:r>
              <a:rPr lang="en-US"/>
              <a:t>Parable of the Widow</a:t>
            </a:r>
          </a:p>
        </p:txBody>
      </p:sp>
      <p:sp>
        <p:nvSpPr>
          <p:cNvPr id="3" name="TextBox 2">
            <a:extLst>
              <a:ext uri="{FF2B5EF4-FFF2-40B4-BE49-F238E27FC236}">
                <a16:creationId xmlns:a16="http://schemas.microsoft.com/office/drawing/2014/main" id="{D5316851-5D1F-E717-51C6-D912582A0CF7}"/>
              </a:ext>
            </a:extLst>
          </p:cNvPr>
          <p:cNvSpPr txBox="1"/>
          <p:nvPr/>
        </p:nvSpPr>
        <p:spPr>
          <a:xfrm>
            <a:off x="1016000" y="635000"/>
            <a:ext cx="10160000" cy="1046440"/>
          </a:xfrm>
          <a:prstGeom prst="rect">
            <a:avLst/>
          </a:prstGeom>
          <a:noFill/>
        </p:spPr>
        <p:txBody>
          <a:bodyPr vert="horz" rtlCol="0">
            <a:spAutoFit/>
          </a:bodyPr>
          <a:lstStyle/>
          <a:p>
            <a:pPr algn="ctr"/>
            <a:r>
              <a:rPr lang="en-US" sz="3100"/>
              <a:t>However, when the Son of Man comes, will He find faith on the earth?"</a:t>
            </a:r>
          </a:p>
        </p:txBody>
      </p:sp>
    </p:spTree>
    <p:extLst>
      <p:ext uri="{BB962C8B-B14F-4D97-AF65-F5344CB8AC3E}">
        <p14:creationId xmlns:p14="http://schemas.microsoft.com/office/powerpoint/2010/main" val="2028022441"/>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50623-FBE7-27B9-0524-6BECD1BA6634}"/>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Prayer of the Humble</a:t>
            </a:r>
          </a:p>
        </p:txBody>
      </p:sp>
      <p:sp>
        <p:nvSpPr>
          <p:cNvPr id="3" name="Subtitle 2">
            <a:extLst>
              <a:ext uri="{FF2B5EF4-FFF2-40B4-BE49-F238E27FC236}">
                <a16:creationId xmlns:a16="http://schemas.microsoft.com/office/drawing/2014/main" id="{EA35F64D-E10C-1152-A4D0-970A86CADAC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79553057"/>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B2367-7317-3599-A72D-6F69FD356324}"/>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Penetrates the Clouds</a:t>
            </a:r>
          </a:p>
        </p:txBody>
      </p:sp>
      <p:sp>
        <p:nvSpPr>
          <p:cNvPr id="3" name="Subtitle 2">
            <a:extLst>
              <a:ext uri="{FF2B5EF4-FFF2-40B4-BE49-F238E27FC236}">
                <a16:creationId xmlns:a16="http://schemas.microsoft.com/office/drawing/2014/main" id="{8BBD2FD1-55CA-C687-FE83-D1F99667A4E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93333008"/>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1593DB-9F13-9F8E-6D90-41AF6D5CD381}"/>
              </a:ext>
            </a:extLst>
          </p:cNvPr>
          <p:cNvSpPr txBox="1"/>
          <p:nvPr/>
        </p:nvSpPr>
        <p:spPr>
          <a:xfrm>
            <a:off x="127000" y="127000"/>
            <a:ext cx="7315200" cy="276999"/>
          </a:xfrm>
          <a:prstGeom prst="rect">
            <a:avLst/>
          </a:prstGeom>
          <a:noFill/>
        </p:spPr>
        <p:txBody>
          <a:bodyPr vert="horz" lIns="0" tIns="0" rIns="0" bIns="0" rtlCol="0">
            <a:spAutoFit/>
          </a:bodyPr>
          <a:lstStyle/>
          <a:p>
            <a:r>
              <a:rPr lang="en-US"/>
              <a:t>Penetrates the Clouds</a:t>
            </a:r>
          </a:p>
        </p:txBody>
      </p:sp>
      <p:sp>
        <p:nvSpPr>
          <p:cNvPr id="3" name="TextBox 2">
            <a:extLst>
              <a:ext uri="{FF2B5EF4-FFF2-40B4-BE49-F238E27FC236}">
                <a16:creationId xmlns:a16="http://schemas.microsoft.com/office/drawing/2014/main" id="{DB7AC40D-A26C-DDFA-174B-3DDC6EB861B6}"/>
              </a:ext>
            </a:extLst>
          </p:cNvPr>
          <p:cNvSpPr txBox="1"/>
          <p:nvPr/>
        </p:nvSpPr>
        <p:spPr>
          <a:xfrm>
            <a:off x="0" y="762000"/>
            <a:ext cx="12192000" cy="646331"/>
          </a:xfrm>
          <a:prstGeom prst="rect">
            <a:avLst/>
          </a:prstGeom>
          <a:noFill/>
        </p:spPr>
        <p:txBody>
          <a:bodyPr vert="horz" rtlCol="0">
            <a:spAutoFit/>
          </a:bodyPr>
          <a:lstStyle/>
          <a:p>
            <a:pPr algn="ctr"/>
            <a:r>
              <a:rPr lang="en-US" sz="3600"/>
              <a:t>Sirach [Ecclesiasticus] 35:17</a:t>
            </a:r>
          </a:p>
        </p:txBody>
      </p:sp>
      <p:sp>
        <p:nvSpPr>
          <p:cNvPr id="4" name="TextBox 3">
            <a:extLst>
              <a:ext uri="{FF2B5EF4-FFF2-40B4-BE49-F238E27FC236}">
                <a16:creationId xmlns:a16="http://schemas.microsoft.com/office/drawing/2014/main" id="{EA0B1E71-75E8-9564-9AF3-A66D02D5920F}"/>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88F77B7C-6C8A-BDE2-23FF-A4E6519B791E}"/>
              </a:ext>
            </a:extLst>
          </p:cNvPr>
          <p:cNvSpPr txBox="1"/>
          <p:nvPr/>
        </p:nvSpPr>
        <p:spPr>
          <a:xfrm>
            <a:off x="1016000" y="1905000"/>
            <a:ext cx="10160000" cy="569387"/>
          </a:xfrm>
          <a:prstGeom prst="rect">
            <a:avLst/>
          </a:prstGeom>
          <a:noFill/>
        </p:spPr>
        <p:txBody>
          <a:bodyPr vert="horz" rtlCol="0">
            <a:spAutoFit/>
          </a:bodyPr>
          <a:lstStyle/>
          <a:p>
            <a:pPr algn="ctr"/>
            <a:r>
              <a:rPr lang="en-US" sz="3100"/>
              <a:t>###Input Error</a:t>
            </a:r>
          </a:p>
        </p:txBody>
      </p:sp>
    </p:spTree>
    <p:extLst>
      <p:ext uri="{BB962C8B-B14F-4D97-AF65-F5344CB8AC3E}">
        <p14:creationId xmlns:p14="http://schemas.microsoft.com/office/powerpoint/2010/main" val="802969149"/>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0D1CB-2BFE-033C-0F01-A39774F33EE2}"/>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Prayer with Thanksgiving</a:t>
            </a:r>
          </a:p>
        </p:txBody>
      </p:sp>
      <p:sp>
        <p:nvSpPr>
          <p:cNvPr id="3" name="Subtitle 2">
            <a:extLst>
              <a:ext uri="{FF2B5EF4-FFF2-40B4-BE49-F238E27FC236}">
                <a16:creationId xmlns:a16="http://schemas.microsoft.com/office/drawing/2014/main" id="{0F1D6CD1-17D4-3FF4-576A-BAFDC8BCB04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60803461"/>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5CC74-7A5E-35FB-68F2-31A6F68372EC}"/>
              </a:ext>
            </a:extLst>
          </p:cNvPr>
          <p:cNvSpPr>
            <a:spLocks noGrp="1"/>
          </p:cNvSpPr>
          <p:nvPr>
            <p:ph type="ctrTitle"/>
          </p:nvPr>
        </p:nvSpPr>
        <p:spPr>
          <a:xfrm>
            <a:off x="1181100" y="762000"/>
            <a:ext cx="9829800" cy="2387600"/>
          </a:xfrm>
        </p:spPr>
        <p:txBody>
          <a:bodyPr>
            <a:normAutofit/>
          </a:bodyPr>
          <a:lstStyle/>
          <a:p>
            <a:pPr algn="ctr"/>
            <a:r>
              <a:rPr lang="en-US" sz="4800">
                <a:solidFill>
                  <a:srgbClr val="000000"/>
                </a:solidFill>
              </a:rPr>
              <a:t>Peace of God</a:t>
            </a:r>
          </a:p>
        </p:txBody>
      </p:sp>
      <p:sp>
        <p:nvSpPr>
          <p:cNvPr id="3" name="Subtitle 2">
            <a:extLst>
              <a:ext uri="{FF2B5EF4-FFF2-40B4-BE49-F238E27FC236}">
                <a16:creationId xmlns:a16="http://schemas.microsoft.com/office/drawing/2014/main" id="{C3FA70F3-6AC7-2739-4A83-B24995F084A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16916706"/>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765B0C-F9F3-4E52-B7F7-393951665373}"/>
              </a:ext>
            </a:extLst>
          </p:cNvPr>
          <p:cNvSpPr txBox="1"/>
          <p:nvPr/>
        </p:nvSpPr>
        <p:spPr>
          <a:xfrm>
            <a:off x="127000" y="127000"/>
            <a:ext cx="7315200" cy="276999"/>
          </a:xfrm>
          <a:prstGeom prst="rect">
            <a:avLst/>
          </a:prstGeom>
          <a:noFill/>
        </p:spPr>
        <p:txBody>
          <a:bodyPr vert="horz" lIns="0" tIns="0" rIns="0" bIns="0" rtlCol="0">
            <a:spAutoFit/>
          </a:bodyPr>
          <a:lstStyle/>
          <a:p>
            <a:r>
              <a:rPr lang="en-US"/>
              <a:t>Peace of God</a:t>
            </a:r>
          </a:p>
        </p:txBody>
      </p:sp>
      <p:sp>
        <p:nvSpPr>
          <p:cNvPr id="3" name="TextBox 2">
            <a:extLst>
              <a:ext uri="{FF2B5EF4-FFF2-40B4-BE49-F238E27FC236}">
                <a16:creationId xmlns:a16="http://schemas.microsoft.com/office/drawing/2014/main" id="{7DB92C2F-9F75-722B-B2FA-567CECA84FB0}"/>
              </a:ext>
            </a:extLst>
          </p:cNvPr>
          <p:cNvSpPr txBox="1"/>
          <p:nvPr/>
        </p:nvSpPr>
        <p:spPr>
          <a:xfrm>
            <a:off x="0" y="762000"/>
            <a:ext cx="12192000" cy="646331"/>
          </a:xfrm>
          <a:prstGeom prst="rect">
            <a:avLst/>
          </a:prstGeom>
          <a:noFill/>
        </p:spPr>
        <p:txBody>
          <a:bodyPr vert="horz" rtlCol="0">
            <a:spAutoFit/>
          </a:bodyPr>
          <a:lstStyle/>
          <a:p>
            <a:pPr algn="ctr"/>
            <a:r>
              <a:rPr lang="en-US" sz="3600"/>
              <a:t>Philippians 4:6-7</a:t>
            </a:r>
          </a:p>
        </p:txBody>
      </p:sp>
      <p:sp>
        <p:nvSpPr>
          <p:cNvPr id="4" name="TextBox 3">
            <a:extLst>
              <a:ext uri="{FF2B5EF4-FFF2-40B4-BE49-F238E27FC236}">
                <a16:creationId xmlns:a16="http://schemas.microsoft.com/office/drawing/2014/main" id="{C32F0A01-4850-E392-EC86-80866801736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1900038-E17A-79AE-CD6F-C219D7E179B7}"/>
              </a:ext>
            </a:extLst>
          </p:cNvPr>
          <p:cNvSpPr txBox="1"/>
          <p:nvPr/>
        </p:nvSpPr>
        <p:spPr>
          <a:xfrm>
            <a:off x="1016000" y="1905000"/>
            <a:ext cx="10160000" cy="2477601"/>
          </a:xfrm>
          <a:prstGeom prst="rect">
            <a:avLst/>
          </a:prstGeom>
          <a:noFill/>
        </p:spPr>
        <p:txBody>
          <a:bodyPr vert="horz" rtlCol="0">
            <a:spAutoFit/>
          </a:bodyPr>
          <a:lstStyle/>
          <a:p>
            <a:pPr algn="ctr"/>
            <a:r>
              <a:rPr lang="en-US" sz="3100"/>
              <a:t>Be anxious for nothing, but in everything by prayer and supplication with thanksgiving let your requests be made known to God. And the peace of God, which surpasses all comprehension, will guard your hearts and your minds in Christ Jesus.</a:t>
            </a:r>
          </a:p>
        </p:txBody>
      </p:sp>
    </p:spTree>
    <p:extLst>
      <p:ext uri="{BB962C8B-B14F-4D97-AF65-F5344CB8AC3E}">
        <p14:creationId xmlns:p14="http://schemas.microsoft.com/office/powerpoint/2010/main" val="2221556481"/>
      </p:ext>
    </p:extLst>
  </p:cSld>
  <p:clrMapOvr>
    <a:masterClrMapping/>
  </p:clrMapOvr>
</p:sld>
</file>

<file path=ppt/theme/theme1.xml><?xml version="1.0" encoding="utf-8"?>
<a:theme xmlns:a="http://schemas.openxmlformats.org/drawingml/2006/main" name="ArchVTI">
  <a:themeElements>
    <a:clrScheme name="Custom 42">
      <a:dk1>
        <a:sysClr val="windowText" lastClr="000000"/>
      </a:dk1>
      <a:lt1>
        <a:sysClr val="window" lastClr="FFFFFF"/>
      </a:lt1>
      <a:dk2>
        <a:srgbClr val="642626"/>
      </a:dk2>
      <a:lt2>
        <a:srgbClr val="F3F0E9"/>
      </a:lt2>
      <a:accent1>
        <a:srgbClr val="556D6F"/>
      </a:accent1>
      <a:accent2>
        <a:srgbClr val="C05050"/>
      </a:accent2>
      <a:accent3>
        <a:srgbClr val="BF873A"/>
      </a:accent3>
      <a:accent4>
        <a:srgbClr val="D8897E"/>
      </a:accent4>
      <a:accent5>
        <a:srgbClr val="A4976B"/>
      </a:accent5>
      <a:accent6>
        <a:srgbClr val="D49D8C"/>
      </a:accent6>
      <a:hlink>
        <a:srgbClr val="D13D6E"/>
      </a:hlink>
      <a:folHlink>
        <a:srgbClr val="6C9D92"/>
      </a:folHlink>
    </a:clrScheme>
    <a:fontScheme name="Custom 16">
      <a:majorFont>
        <a:latin typeface="Footlight MT Ligh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VTI" id="{23FE938F-4DF0-4C94-8546-C2AC6D26660D}" vid="{62E62DA1-385F-4EE3-8841-58A87FAE2068}"/>
    </a:ext>
  </a:extLst>
</a:theme>
</file>

<file path=docProps/app.xml><?xml version="1.0" encoding="utf-8"?>
<Properties xmlns="http://schemas.openxmlformats.org/officeDocument/2006/extended-properties" xmlns:vt="http://schemas.openxmlformats.org/officeDocument/2006/docPropsVTypes">
  <TotalTime>11</TotalTime>
  <Words>9051</Words>
  <Application>Microsoft Office PowerPoint</Application>
  <PresentationFormat>Widescreen</PresentationFormat>
  <Paragraphs>618</Paragraphs>
  <Slides>202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202</vt:i4>
      </vt:variant>
    </vt:vector>
  </HeadingPairs>
  <TitlesOfParts>
    <vt:vector size="206" baseType="lpstr">
      <vt:lpstr>Arial</vt:lpstr>
      <vt:lpstr>Avenir Next LT Pro</vt:lpstr>
      <vt:lpstr>Footlight MT Light</vt:lpstr>
      <vt:lpstr>ArchVTI</vt:lpstr>
      <vt:lpstr>Prayer</vt:lpstr>
      <vt:lpstr>The Father hears your prayers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to Pray</vt:lpstr>
      <vt:lpstr>With Confidence</vt:lpstr>
      <vt:lpstr>PowerPoint Presentation</vt:lpstr>
      <vt:lpstr>PowerPoint Presentation</vt:lpstr>
      <vt:lpstr>With Thankfulness</vt:lpstr>
      <vt:lpstr>PowerPoint Presentation</vt:lpstr>
      <vt:lpstr>PowerPoint Presentation</vt:lpstr>
      <vt:lpstr>PowerPoint Presentation</vt:lpstr>
      <vt:lpstr>With Faith</vt:lpstr>
      <vt:lpstr>PowerPoint Presentation</vt:lpstr>
      <vt:lpstr>PowerPoint Presentation</vt:lpstr>
      <vt:lpstr>Through the authority of Yeshua</vt:lpstr>
      <vt:lpstr>PowerPoint Presentation</vt:lpstr>
      <vt:lpstr>PowerPoint Presentation</vt:lpstr>
      <vt:lpstr>Without showiness</vt:lpstr>
      <vt:lpstr>PowerPoint Presentation</vt:lpstr>
      <vt:lpstr>In the Spirit</vt:lpstr>
      <vt:lpstr>PowerPoint Presentation</vt:lpstr>
      <vt:lpstr>PowerPoint Presentation</vt:lpstr>
      <vt:lpstr>PowerPoint Presentation</vt:lpstr>
      <vt:lpstr>PowerPoint Presentation</vt:lpstr>
      <vt:lpstr>PowerPoint Presentation</vt:lpstr>
      <vt:lpstr>PowerPoint Presentation</vt:lpstr>
      <vt:lpstr>With Thoughtfullness</vt:lpstr>
      <vt:lpstr>PowerPoint Presentation</vt:lpstr>
      <vt:lpstr>Praying Repeatedly</vt:lpstr>
      <vt:lpstr>PowerPoint Presentation</vt:lpstr>
      <vt:lpstr>PowerPoint Presentation</vt:lpstr>
      <vt:lpstr>PowerPoint Presentation</vt:lpstr>
      <vt:lpstr>With forgiveness</vt:lpstr>
      <vt:lpstr>PowerPoint Presentation</vt:lpstr>
      <vt:lpstr>With a clean state-of-mind</vt:lpstr>
      <vt:lpstr>PowerPoint Presentation</vt:lpstr>
      <vt:lpstr>PowerPoint Presentation</vt:lpstr>
      <vt:lpstr>PowerPoint Presentation</vt:lpstr>
      <vt:lpstr>PowerPoint Presentation</vt:lpstr>
      <vt:lpstr>PowerPoint Presentation</vt:lpstr>
      <vt:lpstr>With Praises</vt:lpstr>
      <vt:lpstr>PowerPoint Presentation</vt:lpstr>
      <vt:lpstr>With humbleness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to Pray</vt:lpstr>
      <vt:lpstr>Constantly</vt:lpstr>
      <vt:lpstr>PowerPoint Presentation</vt:lpstr>
      <vt:lpstr>PowerPoint Presentation</vt:lpstr>
      <vt:lpstr>PowerPoint Presentation</vt:lpstr>
      <vt:lpstr>PowerPoint Presentation</vt:lpstr>
      <vt:lpstr>PowerPoint Presentation</vt:lpstr>
      <vt:lpstr>In our time of need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 deliverance</vt:lpstr>
      <vt:lpstr>PowerPoint Presentation</vt:lpstr>
      <vt:lpstr>PowerPoint Presentation</vt:lpstr>
      <vt:lpstr>When we don't know what to pray for</vt:lpstr>
      <vt:lpstr>PowerPoint Presentation</vt:lpstr>
      <vt:lpstr>Three times a day</vt:lpstr>
      <vt:lpstr>PowerPoint Presentation</vt:lpstr>
      <vt:lpstr>PowerPoint Presentation</vt:lpstr>
      <vt:lpstr>At meal time</vt:lpstr>
      <vt:lpstr>PowerPoint Presentation</vt:lpstr>
      <vt:lpstr>PowerPoint Presentation</vt:lpstr>
      <vt:lpstr>PowerPoint Presentation</vt:lpstr>
      <vt:lpstr>PowerPoint Presentation</vt:lpstr>
      <vt:lpstr>PowerPoint Presentation</vt:lpstr>
      <vt:lpstr>What a prayer request looks like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Hearing from YHVH</vt:lpstr>
      <vt:lpstr>Visions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Hindered/Unanswered Prayers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Healing</vt:lpstr>
      <vt:lpstr>PowerPoint Presentation</vt:lpstr>
      <vt:lpstr>PowerPoint Presentation</vt:lpstr>
      <vt:lpstr>PowerPoint Presentation</vt:lpstr>
      <vt:lpstr>PowerPoint Presentation</vt:lpstr>
      <vt:lpstr>PowerPoint Presentation</vt:lpstr>
      <vt:lpstr>Praying for and with others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Prayer &amp; Meditation</vt:lpstr>
      <vt:lpstr>PowerPoint Presentation</vt:lpstr>
      <vt:lpstr>PowerPoint Presentation</vt:lpstr>
      <vt:lpstr>PowerPoint Presentation</vt:lpstr>
      <vt:lpstr>Laying on of Hands</vt:lpstr>
      <vt:lpstr>PowerPoint Presentation</vt:lpstr>
      <vt:lpstr>PowerPoint Presentation</vt:lpstr>
      <vt:lpstr>Model Prayer</vt:lpstr>
      <vt:lpstr>PowerPoint Presentation</vt:lpstr>
      <vt:lpstr>PowerPoint Presentation</vt:lpstr>
      <vt:lpstr>The Lord's Prayer</vt:lpstr>
      <vt:lpstr>PowerPoint Presentation</vt:lpstr>
      <vt:lpstr>Pray Continually</vt:lpstr>
      <vt:lpstr>PowerPoint Presentation</vt:lpstr>
      <vt:lpstr>PowerPoint Presentation</vt:lpstr>
      <vt:lpstr>Confidence in Prayer</vt:lpstr>
      <vt:lpstr>According to His Will</vt:lpstr>
      <vt:lpstr>PowerPoint Presentation</vt:lpstr>
      <vt:lpstr>PowerPoint Presentation</vt:lpstr>
      <vt:lpstr>Examples of Prayer</vt:lpstr>
      <vt:lpstr>PowerPoint Presentation</vt:lpstr>
      <vt:lpstr>Ask in Jesus' Name</vt:lpstr>
      <vt:lpstr>Whatever You Ask</vt:lpstr>
      <vt:lpstr>PowerPoint Presentation</vt:lpstr>
      <vt:lpstr>Ask the Father</vt:lpstr>
      <vt:lpstr>PowerPoint Presentation</vt:lpstr>
      <vt:lpstr>Ask, Seek, Knock</vt:lpstr>
      <vt:lpstr>Prayer Promises</vt:lpstr>
      <vt:lpstr>PowerPoint Presentation</vt:lpstr>
      <vt:lpstr>PowerPoint Presentation</vt:lpstr>
      <vt:lpstr>Forgiveness &amp; Prayer</vt:lpstr>
      <vt:lpstr>While Praying Forgive</vt:lpstr>
      <vt:lpstr>PowerPoint Presentation</vt:lpstr>
      <vt:lpstr>Intercession for All</vt:lpstr>
      <vt:lpstr>Prayers for All</vt:lpstr>
      <vt:lpstr>PowerPoint Presentation</vt:lpstr>
      <vt:lpstr>Persistence</vt:lpstr>
      <vt:lpstr>Friend at Midnight</vt:lpstr>
      <vt:lpstr>PowerPoint Presentation</vt:lpstr>
      <vt:lpstr>Parable of the Widow</vt:lpstr>
      <vt:lpstr>PowerPoint Presentation</vt:lpstr>
      <vt:lpstr>PowerPoint Presentation</vt:lpstr>
      <vt:lpstr>PowerPoint Presentation</vt:lpstr>
      <vt:lpstr>Prayer of the Humble</vt:lpstr>
      <vt:lpstr>Penetrates the Clouds</vt:lpstr>
      <vt:lpstr>PowerPoint Presentation</vt:lpstr>
      <vt:lpstr>Prayer with Thanksgiving</vt:lpstr>
      <vt:lpstr>Peace of God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2026-07-08T00:58:38Z</dcterms:modified>
</cp:coreProperties>
</file>