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80BEE35-319B-4DB3-A628-D52CFB6C6B45}">
          <p14:sldIdLst>
            <p14:sldId id="256"/>
          </p14:sldIdLst>
        </p14:section>
        <p14:section name="YHVH, KNOWING THAT MEN ARE IMPERFECT, SET UP THE LEVITICAL PRIESTHOOD, SO MEN COULD RECEIVE FORGIVENESS FOR SINS(AMONG OTHER REASONS)." id="{F385C1B7-1B89-4AB6-96F4-1C978A0F0E7E}">
          <p14:sldIdLst>
            <p14:sldId id="257"/>
            <p14:sldId id="258"/>
          </p14:sldIdLst>
        </p14:section>
        <p14:section name="THE LEVITE PRIESTS THEMSELVES BECAME SINFUL HOWEVER, NOR DID THEY HAVE THE AUTHORITY TO GIVE ETERNAL LIFE, SO A &quot;BETTER&quot; PRIESTHOOD WAS NEEDED." id="{EA7064F0-95E0-4FDC-B3F6-AB8EC6CDE6DD}">
          <p14:sldIdLst>
            <p14:sldId id="259"/>
            <p14:sldId id="260"/>
            <p14:sldId id="261"/>
            <p14:sldId id="262"/>
            <p14:sldId id="263"/>
            <p14:sldId id="264"/>
            <p14:sldId id="265"/>
            <p14:sldId id="266"/>
            <p14:sldId id="267"/>
            <p14:sldId id="268"/>
          </p14:sldIdLst>
        </p14:section>
        <p14:section name="YESHUA, KNOWING MANKIND NEED A SAVIOR, ENTERED THE WORLD AS A MAN AND SUFFERED PERSECUTION TO THE POINT OF BEING KILLED ON A CROSS, YET HE DID NOT SIN." id="{BF2CFDEF-E027-4574-B099-03A1548F23EA}">
          <p14:sldIdLst>
            <p14:sldId id="269"/>
            <p14:sldId id="270"/>
            <p14:sldId id="271"/>
            <p14:sldId id="272"/>
            <p14:sldId id="273"/>
            <p14:sldId id="274"/>
            <p14:sldId id="275"/>
          </p14:sldIdLst>
        </p14:section>
        <p14:section name="YHVH, SEEING HOW HIS SON WAS UNJUSTLY KILLED, RESURRECTED YESHUA FROM SHEOL ON THE THIRD DAY AND GAVE HIM ETERNAL LIFE" id="{B8EB9067-60C7-4011-B034-71D3F706B89E}">
          <p14:sldIdLst>
            <p14:sldId id="276"/>
            <p14:sldId id="277"/>
            <p14:sldId id="278"/>
            <p14:sldId id="279"/>
            <p14:sldId id="280"/>
            <p14:sldId id="281"/>
            <p14:sldId id="282"/>
            <p14:sldId id="283"/>
          </p14:sldIdLst>
        </p14:section>
        <p14:section name="YHVH, PLEASED WITH HIS SON'S SELFLESS SACRIFICE, SAT HIM AT HIS RIGHT HAND, APPOINTED HIM AS THE MELCHIZEDEK HIGH PRIEST, AND MADE HIM JUDGE/KING OVER THE HEAVENS AND THE EARTH" id="{87CC1420-A4B1-40F3-94E3-BC1E8AB746C4}">
          <p14:sldIdLst>
            <p14:sldId id="284"/>
            <p14:sldId id="285"/>
            <p14:sldId id="286"/>
            <p14:sldId id="287"/>
            <p14:sldId id="288"/>
            <p14:sldId id="289"/>
            <p14:sldId id="290"/>
            <p14:sldId id="291"/>
            <p14:sldId id="292"/>
          </p14:sldIdLst>
        </p14:section>
        <p14:section name="NOW MANKIND HAS A HIGH PRIEST ATONING FOR THEIR SINS IN THE HEAVENLY TABERNACLE" id="{CA5C96AC-6986-4EE1-B071-138964CE38B9}">
          <p14:sldIdLst>
            <p14:sldId id="293"/>
            <p14:sldId id="294"/>
            <p14:sldId id="295"/>
            <p14:sldId id="296"/>
            <p14:sldId id="297"/>
            <p14:sldId id="298"/>
            <p14:sldId id="299"/>
            <p14:sldId id="300"/>
          </p14:sldIdLst>
        </p14:section>
        <p14:section name="ALL MEN ARE APPOINTED TO DIE THE FIRST DEATH, BUT YESHUA HAS THE AUTHORITY TO GIVE THE GIFT OF ETERNAL LIFE, SAVING US FROM THE SECOND DEATH." id="{5934C2E8-29C9-4984-808B-E5B89211036D}">
          <p14:sldIdLst>
            <p14:sldId id="301"/>
            <p14:sldId id="302"/>
            <p14:sldId id="303"/>
            <p14:sldId id="304"/>
            <p14:sldId id="305"/>
            <p14:sldId id="306"/>
            <p14:sldId id="307"/>
            <p14:sldId id="308"/>
            <p14:sldId id="309"/>
            <p14:sldId id="310"/>
            <p14:sldId id="311"/>
          </p14:sldIdLst>
        </p14:section>
        <p14:section name="AND ON THE DAY OF THE LORD, YESHUA WILL REDEEM/RANSOM RIGHTEOUS MEN FROM SHEOL, RESURRECTING THEM TO ETERNAL LIFE" id="{E1DBF84B-C0BF-4852-A7EC-13609639760C}">
          <p14:sldIdLst>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 id="334"/>
            <p14:sldId id="335"/>
            <p14:sldId id="336"/>
            <p14:sldId id="337"/>
            <p14:sldId id="338"/>
            <p14:sldId id="339"/>
            <p14:sldId id="340"/>
            <p14:sldId id="341"/>
            <p14:sldId id="342"/>
            <p14:sldId id="343"/>
          </p14:sldIdLst>
        </p14:section>
        <p14:section name="THEREBY CIRCUMVENTING THE POWER OF THE DEVIL, WHICH IS SIN AND DEATH" id="{0BF25D13-42B8-4FB7-8539-CCFC340A28A2}">
          <p14:sldIdLst>
            <p14:sldId id="344"/>
          </p14:sldIdLst>
        </p14:section>
        <p14:section name="Abolishing Death" id="{D48F06A5-8D97-45EA-8A16-71E2011FD514}">
          <p14:sldIdLst>
            <p14:sldId id="345"/>
            <p14:sldId id="346"/>
            <p14:sldId id="347"/>
            <p14:sldId id="348"/>
            <p14:sldId id="349"/>
            <p14:sldId id="350"/>
            <p14:sldId id="351"/>
            <p14:sldId id="352"/>
            <p14:sldId id="353"/>
            <p14:sldId id="354"/>
            <p14:sldId id="355"/>
            <p14:sldId id="356"/>
          </p14:sldIdLst>
        </p14:section>
        <p14:section name="THIS IS THE PROMISE OF THE NEW COVENANT, TO BE BORN AGAIN TO AN EVERLASTING SINLESS LIFE" id="{E5611B97-EBF3-48B4-B4FD-B1CD7B0A2A05}">
          <p14:sldIdLst>
            <p14:sldId id="357"/>
            <p14:sldId id="358"/>
            <p14:sldId id="359"/>
            <p14:sldId id="360"/>
            <p14:sldId id="361"/>
            <p14:sldId id="362"/>
            <p14:sldId id="363"/>
            <p14:sldId id="364"/>
            <p14:sldId id="365"/>
            <p14:sldId id="366"/>
            <p14:sldId id="367"/>
            <p14:sldId id="368"/>
          </p14:sldIdLst>
        </p14:section>
        <p14:section name="FINALLY, AFTER ONE THOUSAND YEARS MILLENNIAL REGIN OF CHRIST REIGNING ON EARTH, YESHUA WILL DESTROY SATAN, AND THEREBY DEATH, IN THE LAKE OF FIRE." id="{50F021F9-9D71-491E-B1BB-A86F9539A9CB}">
          <p14:sldIdLst>
            <p14:sldId id="369"/>
            <p14:sldId id="370"/>
            <p14:sldId id="371"/>
            <p14:sldId id="372"/>
          </p14:sldIdLst>
        </p14:section>
        <p14:section name="THROUGH YESHUA / IN YESHUA" id="{98975C53-20D0-4C52-A499-AA70CFE82822}">
          <p14:sldIdLst>
            <p14:sldId id="373"/>
          </p14:sldIdLst>
        </p14:section>
        <p14:section name="In Christ" id="{37561C58-974D-48FC-B783-127E8ED54BF1}">
          <p14:sldIdLst>
            <p14:sldId id="374"/>
            <p14:sldId id="375"/>
            <p14:sldId id="376"/>
            <p14:sldId id="377"/>
            <p14:sldId id="378"/>
            <p14:sldId id="379"/>
            <p14:sldId id="380"/>
            <p14:sldId id="381"/>
            <p14:sldId id="382"/>
            <p14:sldId id="383"/>
            <p14:sldId id="384"/>
            <p14:sldId id="385"/>
            <p14:sldId id="386"/>
            <p14:sldId id="387"/>
            <p14:sldId id="388"/>
            <p14:sldId id="389"/>
            <p14:sldId id="390"/>
            <p14:sldId id="391"/>
            <p14:sldId id="392"/>
            <p14:sldId id="393"/>
            <p14:sldId id="394"/>
            <p14:sldId id="395"/>
            <p14:sldId id="396"/>
            <p14:sldId id="397"/>
            <p14:sldId id="398"/>
            <p14:sldId id="399"/>
            <p14:sldId id="400"/>
            <p14:sldId id="401"/>
          </p14:sldIdLst>
        </p14:section>
        <p14:section name="SUPPORT FOR SUBSTITUTIONARY ATONEMENT" id="{29B04482-13FA-4F15-B956-ABE2A1EBBBE7}">
          <p14:sldIdLst>
            <p14:sldId id="402"/>
            <p14:sldId id="403"/>
            <p14:sldId id="404"/>
            <p14:sldId id="405"/>
            <p14:sldId id="406"/>
            <p14:sldId id="407"/>
            <p14:sldId id="408"/>
            <p14:sldId id="409"/>
            <p14:sldId id="410"/>
            <p14:sldId id="411"/>
            <p14:sldId id="412"/>
            <p14:sldId id="413"/>
            <p14:sldId id="414"/>
            <p14:sldId id="415"/>
            <p14:sldId id="416"/>
            <p14:sldId id="417"/>
            <p14:sldId id="418"/>
            <p14:sldId id="41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2EA059-6AE3-43E4-A489-BFE3681803F9}" v="11561" dt="2025-04-09T15:32:01.8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microsoft.com/office/2015/10/relationships/revisionInfo" Target="revisionInfo.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A1826-1B3E-4E2E-8D6C-93BCEAA3D6C6}"/>
              </a:ext>
            </a:extLst>
          </p:cNvPr>
          <p:cNvSpPr>
            <a:spLocks noGrp="1"/>
          </p:cNvSpPr>
          <p:nvPr>
            <p:ph type="ctrTitle"/>
          </p:nvPr>
        </p:nvSpPr>
        <p:spPr>
          <a:xfrm>
            <a:off x="2107200" y="1096965"/>
            <a:ext cx="7977600" cy="2085696"/>
          </a:xfrm>
        </p:spPr>
        <p:txBody>
          <a:bodyPr anchor="b">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AB5F0CE-1714-4650-9690-5676C06349A0}"/>
              </a:ext>
            </a:extLst>
          </p:cNvPr>
          <p:cNvSpPr>
            <a:spLocks noGrp="1"/>
          </p:cNvSpPr>
          <p:nvPr>
            <p:ph type="subTitle" idx="1"/>
          </p:nvPr>
        </p:nvSpPr>
        <p:spPr>
          <a:xfrm>
            <a:off x="3216000" y="3945771"/>
            <a:ext cx="5760000" cy="1832730"/>
          </a:xfrm>
        </p:spPr>
        <p:txBody>
          <a:bodyPr>
            <a:normAutofit/>
          </a:bodyPr>
          <a:lstStyle>
            <a:lvl1pPr marL="0" indent="0" algn="ctr">
              <a:lnSpc>
                <a:spcPct val="125000"/>
              </a:lnSpc>
              <a:buNone/>
              <a:defRPr sz="2400" i="0" spc="5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FD0CA85-BF38-4762-934C-D00F2047C2D1}"/>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649CA3C9-6579-49D9-A5FD-20231FB4B3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9B94FE-6287-4D49-B0E5-FE9A9BA75A0C}"/>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7" name="Straight Connector 6">
            <a:extLst>
              <a:ext uri="{FF2B5EF4-FFF2-40B4-BE49-F238E27FC236}">
                <a16:creationId xmlns:a16="http://schemas.microsoft.com/office/drawing/2014/main" id="{AE0C0B2A-3FD1-4235-A16E-0ED1E028A93E}"/>
              </a:ext>
            </a:extLst>
          </p:cNvPr>
          <p:cNvCxnSpPr>
            <a:cxnSpLocks/>
          </p:cNvCxnSpPr>
          <p:nvPr/>
        </p:nvCxnSpPr>
        <p:spPr>
          <a:xfrm>
            <a:off x="5826000" y="3525773"/>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8" name="Group 7">
            <a:extLst>
              <a:ext uri="{FF2B5EF4-FFF2-40B4-BE49-F238E27FC236}">
                <a16:creationId xmlns:a16="http://schemas.microsoft.com/office/drawing/2014/main" id="{9494E066-0146-46E9-BAF1-C33240ABA294}"/>
              </a:ext>
            </a:extLst>
          </p:cNvPr>
          <p:cNvGrpSpPr/>
          <p:nvPr/>
        </p:nvGrpSpPr>
        <p:grpSpPr>
          <a:xfrm rot="2700000">
            <a:off x="10127693" y="4178240"/>
            <a:ext cx="633413" cy="1862138"/>
            <a:chOff x="5959192" y="333389"/>
            <a:chExt cx="633413" cy="1862138"/>
          </a:xfrm>
        </p:grpSpPr>
        <p:grpSp>
          <p:nvGrpSpPr>
            <p:cNvPr id="9" name="Group 8">
              <a:extLst>
                <a:ext uri="{FF2B5EF4-FFF2-40B4-BE49-F238E27FC236}">
                  <a16:creationId xmlns:a16="http://schemas.microsoft.com/office/drawing/2014/main" id="{B02BD80B-C499-4DAC-9580-575B04F8658F}"/>
                </a:ext>
              </a:extLst>
            </p:cNvPr>
            <p:cNvGrpSpPr/>
            <p:nvPr/>
          </p:nvGrpSpPr>
          <p:grpSpPr>
            <a:xfrm>
              <a:off x="5959192" y="333389"/>
              <a:ext cx="633413" cy="1419225"/>
              <a:chOff x="5959192" y="333389"/>
              <a:chExt cx="633413" cy="1419225"/>
            </a:xfrm>
          </p:grpSpPr>
          <p:sp>
            <p:nvSpPr>
              <p:cNvPr id="11" name="Freeform 68">
                <a:extLst>
                  <a:ext uri="{FF2B5EF4-FFF2-40B4-BE49-F238E27FC236}">
                    <a16:creationId xmlns:a16="http://schemas.microsoft.com/office/drawing/2014/main" id="{CCF069F3-858C-4C67-90C2-46017C3D4CEB}"/>
                  </a:ext>
                </a:extLst>
              </p:cNvPr>
              <p:cNvSpPr>
                <a:spLocks/>
              </p:cNvSpPr>
              <p:nvPr/>
            </p:nvSpPr>
            <p:spPr bwMode="auto">
              <a:xfrm>
                <a:off x="5959192" y="333389"/>
                <a:ext cx="319088" cy="1419225"/>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8A1FFA52-DFA8-4A81-8A85-50BE13257F51}"/>
                  </a:ext>
                </a:extLst>
              </p:cNvPr>
              <p:cNvSpPr>
                <a:spLocks/>
              </p:cNvSpPr>
              <p:nvPr/>
            </p:nvSpPr>
            <p:spPr bwMode="auto">
              <a:xfrm>
                <a:off x="6278280" y="333389"/>
                <a:ext cx="314325" cy="1419225"/>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grpSp>
        <p:sp>
          <p:nvSpPr>
            <p:cNvPr id="10" name="Line 70">
              <a:extLst>
                <a:ext uri="{FF2B5EF4-FFF2-40B4-BE49-F238E27FC236}">
                  <a16:creationId xmlns:a16="http://schemas.microsoft.com/office/drawing/2014/main" id="{BAEDA471-60CB-4A0C-B9AD-B2B3C51EA2FD}"/>
                </a:ext>
              </a:extLst>
            </p:cNvPr>
            <p:cNvSpPr>
              <a:spLocks noChangeShapeType="1"/>
            </p:cNvSpPr>
            <p:nvPr/>
          </p:nvSpPr>
          <p:spPr bwMode="auto">
            <a:xfrm flipV="1">
              <a:off x="6278280" y="333389"/>
              <a:ext cx="0" cy="1862138"/>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4008569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32E59-6597-437B-B2F8-E2DD1F86A8F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E3BC1D-912E-4012-84AC-A509C9EF4F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977110C-4AA3-4101-B3BD-140B90AF99C9}"/>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4C50F189-4D8E-4DE6-8295-CF92FA8BFDE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F33EC-1ACF-4D46-AEA5-A20802210B7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2776160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5267-19A7-4A3D-9658-AD3F78DD35CB}"/>
              </a:ext>
            </a:extLst>
          </p:cNvPr>
          <p:cNvSpPr>
            <a:spLocks noGrp="1"/>
          </p:cNvSpPr>
          <p:nvPr>
            <p:ph type="title"/>
          </p:nvPr>
        </p:nvSpPr>
        <p:spPr>
          <a:xfrm>
            <a:off x="990000" y="2305800"/>
            <a:ext cx="4636800" cy="2246400"/>
          </a:xfrm>
        </p:spPr>
        <p:txBody>
          <a:bodyPr anchor="ctr">
            <a:normAutofit/>
          </a:bodyPr>
          <a:lstStyle>
            <a:lvl1pPr algn="ct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5F17554-5672-499F-BEB9-AB069E6D15F2}"/>
              </a:ext>
            </a:extLst>
          </p:cNvPr>
          <p:cNvSpPr>
            <a:spLocks noGrp="1"/>
          </p:cNvSpPr>
          <p:nvPr>
            <p:ph type="body" idx="1"/>
          </p:nvPr>
        </p:nvSpPr>
        <p:spPr>
          <a:xfrm>
            <a:off x="6565250" y="2305800"/>
            <a:ext cx="4636800" cy="2246400"/>
          </a:xfrm>
        </p:spPr>
        <p:txBody>
          <a:bodyPr anchor="ctr">
            <a:normAutofit/>
          </a:bodyPr>
          <a:lstStyle>
            <a:lvl1pPr marL="0" indent="0" algn="ctr">
              <a:lnSpc>
                <a:spcPct val="125000"/>
              </a:lnSpc>
              <a:buNone/>
              <a:defRPr sz="2400" i="1">
                <a:solidFill>
                  <a:schemeClr val="tx1">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CBA3C6-C279-46AA-B4EE-5F861D83D2AC}"/>
              </a:ext>
            </a:extLst>
          </p:cNvPr>
          <p:cNvSpPr>
            <a:spLocks noGrp="1"/>
          </p:cNvSpPr>
          <p:nvPr>
            <p:ph type="dt" sz="half" idx="10"/>
          </p:nvPr>
        </p:nvSpPr>
        <p:spPr/>
        <p:txBody>
          <a:bodyPr/>
          <a:lstStyle/>
          <a:p>
            <a:fld id="{4EC743F4-8769-40B4-85DF-6CB8DE9F66AA}" type="datetimeFigureOut">
              <a:rPr lang="en-US" smtClean="0"/>
              <a:t>7/7/2026</a:t>
            </a:fld>
            <a:endParaRPr lang="en-US" dirty="0"/>
          </a:p>
        </p:txBody>
      </p:sp>
      <p:sp>
        <p:nvSpPr>
          <p:cNvPr id="5" name="Footer Placeholder 4">
            <a:extLst>
              <a:ext uri="{FF2B5EF4-FFF2-40B4-BE49-F238E27FC236}">
                <a16:creationId xmlns:a16="http://schemas.microsoft.com/office/drawing/2014/main" id="{F04C125B-DDB9-4F4E-B9E9-A747E648FC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3D465E-E86B-42A8-B18A-9046E40D63D6}"/>
              </a:ext>
            </a:extLst>
          </p:cNvPr>
          <p:cNvSpPr>
            <a:spLocks noGrp="1"/>
          </p:cNvSpPr>
          <p:nvPr>
            <p:ph type="sldNum" sz="quarter" idx="12"/>
          </p:nvPr>
        </p:nvSpPr>
        <p:spPr/>
        <p:txBody>
          <a:bodyPr/>
          <a:lstStyle/>
          <a:p>
            <a:fld id="{FF2BD96E-3838-45D2-9031-D3AF67C920A5}" type="slidenum">
              <a:rPr lang="en-US" smtClean="0"/>
              <a:t>‹#›</a:t>
            </a:fld>
            <a:endParaRPr lang="en-US"/>
          </a:p>
        </p:txBody>
      </p:sp>
      <p:sp>
        <p:nvSpPr>
          <p:cNvPr id="7" name="Oval 6">
            <a:extLst>
              <a:ext uri="{FF2B5EF4-FFF2-40B4-BE49-F238E27FC236}">
                <a16:creationId xmlns:a16="http://schemas.microsoft.com/office/drawing/2014/main" id="{6681007E-0E57-40DB-9A98-D04E0A05937B}"/>
              </a:ext>
            </a:extLst>
          </p:cNvPr>
          <p:cNvSpPr/>
          <p:nvPr/>
        </p:nvSpPr>
        <p:spPr>
          <a:xfrm>
            <a:off x="1437136" y="649304"/>
            <a:ext cx="340415" cy="340415"/>
          </a:xfrm>
          <a:prstGeom prst="ellipse">
            <a:avLst/>
          </a:pr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pPr lvl="0"/>
            <a:endParaRPr lang="en-US">
              <a:solidFill>
                <a:schemeClr val="tx1"/>
              </a:solidFill>
            </a:endParaRPr>
          </a:p>
        </p:txBody>
      </p:sp>
      <p:grpSp>
        <p:nvGrpSpPr>
          <p:cNvPr id="8" name="Group 7">
            <a:extLst>
              <a:ext uri="{FF2B5EF4-FFF2-40B4-BE49-F238E27FC236}">
                <a16:creationId xmlns:a16="http://schemas.microsoft.com/office/drawing/2014/main" id="{4C2D7ED2-BAE3-470E-9EFF-F2A49EDD9767}"/>
              </a:ext>
            </a:extLst>
          </p:cNvPr>
          <p:cNvGrpSpPr/>
          <p:nvPr/>
        </p:nvGrpSpPr>
        <p:grpSpPr>
          <a:xfrm rot="10800000">
            <a:off x="1079500" y="952167"/>
            <a:ext cx="641184" cy="1069728"/>
            <a:chOff x="6484111" y="2967038"/>
            <a:chExt cx="641184" cy="1069728"/>
          </a:xfrm>
        </p:grpSpPr>
        <p:grpSp>
          <p:nvGrpSpPr>
            <p:cNvPr id="9" name="Group 8">
              <a:extLst>
                <a:ext uri="{FF2B5EF4-FFF2-40B4-BE49-F238E27FC236}">
                  <a16:creationId xmlns:a16="http://schemas.microsoft.com/office/drawing/2014/main" id="{15B14D1A-9E1B-41C3-96AA-A5C40C4F9B3A}"/>
                </a:ext>
              </a:extLst>
            </p:cNvPr>
            <p:cNvGrpSpPr/>
            <p:nvPr/>
          </p:nvGrpSpPr>
          <p:grpSpPr>
            <a:xfrm>
              <a:off x="6808136" y="2967038"/>
              <a:ext cx="317159" cy="932400"/>
              <a:chOff x="6808136" y="2967038"/>
              <a:chExt cx="317159" cy="932400"/>
            </a:xfrm>
          </p:grpSpPr>
          <p:sp>
            <p:nvSpPr>
              <p:cNvPr id="14" name="Freeform 68">
                <a:extLst>
                  <a:ext uri="{FF2B5EF4-FFF2-40B4-BE49-F238E27FC236}">
                    <a16:creationId xmlns:a16="http://schemas.microsoft.com/office/drawing/2014/main" id="{00EC83EC-04A6-4533-80A5-B1817F1FB35E}"/>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69">
                <a:extLst>
                  <a:ext uri="{FF2B5EF4-FFF2-40B4-BE49-F238E27FC236}">
                    <a16:creationId xmlns:a16="http://schemas.microsoft.com/office/drawing/2014/main" id="{BF61FF24-9074-4265-ACF4-1AEC3621B766}"/>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6" name="Line 70">
                <a:extLst>
                  <a:ext uri="{FF2B5EF4-FFF2-40B4-BE49-F238E27FC236}">
                    <a16:creationId xmlns:a16="http://schemas.microsoft.com/office/drawing/2014/main" id="{8D31D9FF-672B-4C5E-B4B2-DD86A124413F}"/>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 name="Group 9">
              <a:extLst>
                <a:ext uri="{FF2B5EF4-FFF2-40B4-BE49-F238E27FC236}">
                  <a16:creationId xmlns:a16="http://schemas.microsoft.com/office/drawing/2014/main" id="{8991EBFD-EBD5-48CE-9178-AF5B6F50D416}"/>
                </a:ext>
              </a:extLst>
            </p:cNvPr>
            <p:cNvGrpSpPr/>
            <p:nvPr/>
          </p:nvGrpSpPr>
          <p:grpSpPr>
            <a:xfrm rot="18900000" flipH="1">
              <a:off x="6484111" y="3104366"/>
              <a:ext cx="317159" cy="932400"/>
              <a:chOff x="6808136" y="2967038"/>
              <a:chExt cx="317159" cy="932400"/>
            </a:xfrm>
          </p:grpSpPr>
          <p:sp>
            <p:nvSpPr>
              <p:cNvPr id="11" name="Freeform 68">
                <a:extLst>
                  <a:ext uri="{FF2B5EF4-FFF2-40B4-BE49-F238E27FC236}">
                    <a16:creationId xmlns:a16="http://schemas.microsoft.com/office/drawing/2014/main" id="{1B45F046-3129-4A30-9402-44BA590CD1B6}"/>
                  </a:ext>
                </a:extLst>
              </p:cNvPr>
              <p:cNvSpPr>
                <a:spLocks/>
              </p:cNvSpPr>
              <p:nvPr/>
            </p:nvSpPr>
            <p:spPr bwMode="auto">
              <a:xfrm>
                <a:off x="6808136" y="2967038"/>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69">
                <a:extLst>
                  <a:ext uri="{FF2B5EF4-FFF2-40B4-BE49-F238E27FC236}">
                    <a16:creationId xmlns:a16="http://schemas.microsoft.com/office/drawing/2014/main" id="{24589F32-BB2E-46B1-BAB5-75EA779C7A25}"/>
                  </a:ext>
                </a:extLst>
              </p:cNvPr>
              <p:cNvSpPr>
                <a:spLocks/>
              </p:cNvSpPr>
              <p:nvPr/>
            </p:nvSpPr>
            <p:spPr bwMode="auto">
              <a:xfrm>
                <a:off x="6967908" y="2967038"/>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3" name="Line 70">
                <a:extLst>
                  <a:ext uri="{FF2B5EF4-FFF2-40B4-BE49-F238E27FC236}">
                    <a16:creationId xmlns:a16="http://schemas.microsoft.com/office/drawing/2014/main" id="{0BD46CA5-AE89-4413-AB8D-347179D88133}"/>
                  </a:ext>
                </a:extLst>
              </p:cNvPr>
              <p:cNvSpPr>
                <a:spLocks noChangeShapeType="1"/>
              </p:cNvSpPr>
              <p:nvPr/>
            </p:nvSpPr>
            <p:spPr bwMode="auto">
              <a:xfrm flipV="1">
                <a:off x="6967908" y="2967038"/>
                <a:ext cx="0" cy="9324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cxnSp>
        <p:nvCxnSpPr>
          <p:cNvPr id="17" name="Straight Connector 16">
            <a:extLst>
              <a:ext uri="{FF2B5EF4-FFF2-40B4-BE49-F238E27FC236}">
                <a16:creationId xmlns:a16="http://schemas.microsoft.com/office/drawing/2014/main" id="{4043A360-3214-4DB8-BD85-C6AE48D02D3A}"/>
              </a:ext>
            </a:extLst>
          </p:cNvPr>
          <p:cNvCxnSpPr>
            <a:cxnSpLocks/>
          </p:cNvCxnSpPr>
          <p:nvPr/>
        </p:nvCxnSpPr>
        <p:spPr>
          <a:xfrm rot="16200000" flipH="1">
            <a:off x="5826000" y="3429001"/>
            <a:ext cx="540000" cy="0"/>
          </a:xfrm>
          <a:prstGeom prst="line">
            <a:avLst/>
          </a:prstGeom>
          <a:ln w="1270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02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4AEE3-6C7B-402E-B26D-1D079D78D307}"/>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1101641-6BDA-433D-9393-1DDACE06701C}"/>
              </a:ext>
            </a:extLst>
          </p:cNvPr>
          <p:cNvSpPr>
            <a:spLocks noGrp="1"/>
          </p:cNvSpPr>
          <p:nvPr>
            <p:ph sz="half" idx="1"/>
          </p:nvPr>
        </p:nvSpPr>
        <p:spPr>
          <a:xfrm>
            <a:off x="989400"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B8F8D2A-A489-488D-B1E1-23F36D3E95C7}"/>
              </a:ext>
            </a:extLst>
          </p:cNvPr>
          <p:cNvSpPr>
            <a:spLocks noGrp="1"/>
          </p:cNvSpPr>
          <p:nvPr>
            <p:ph sz="half" idx="2"/>
          </p:nvPr>
        </p:nvSpPr>
        <p:spPr>
          <a:xfrm>
            <a:off x="6274202" y="1685925"/>
            <a:ext cx="4928400" cy="4092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1CA242E8-AEEF-4BBD-94E9-86F89D69522C}"/>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6" name="Footer Placeholder 5">
            <a:extLst>
              <a:ext uri="{FF2B5EF4-FFF2-40B4-BE49-F238E27FC236}">
                <a16:creationId xmlns:a16="http://schemas.microsoft.com/office/drawing/2014/main" id="{BD58D2CA-06C9-412D-A5D6-F97DDBBB03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21A80D9-E04B-47BF-80DA-01E68346A51C}"/>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797975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2251-8A4B-463E-982B-C657C3810F36}"/>
              </a:ext>
            </a:extLst>
          </p:cNvPr>
          <p:cNvSpPr>
            <a:spLocks noGrp="1"/>
          </p:cNvSpPr>
          <p:nvPr>
            <p:ph type="title"/>
          </p:nvPr>
        </p:nvSpPr>
        <p:spPr>
          <a:xfrm>
            <a:off x="989400" y="395289"/>
            <a:ext cx="10213200" cy="111283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74D5E-AC0B-46BF-8840-61CC89C3B6BE}"/>
              </a:ext>
            </a:extLst>
          </p:cNvPr>
          <p:cNvSpPr>
            <a:spLocks noGrp="1"/>
          </p:cNvSpPr>
          <p:nvPr>
            <p:ph type="body" idx="1"/>
          </p:nvPr>
        </p:nvSpPr>
        <p:spPr>
          <a:xfrm>
            <a:off x="989399" y="1736732"/>
            <a:ext cx="4928400" cy="661912"/>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01A0738-7A90-4A35-AB98-9656D6187286}"/>
              </a:ext>
            </a:extLst>
          </p:cNvPr>
          <p:cNvSpPr>
            <a:spLocks noGrp="1"/>
          </p:cNvSpPr>
          <p:nvPr>
            <p:ph sz="half" idx="2"/>
          </p:nvPr>
        </p:nvSpPr>
        <p:spPr>
          <a:xfrm>
            <a:off x="989400" y="2431256"/>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DADFE01-1BA7-4288-9355-8B2B508BE582}"/>
              </a:ext>
            </a:extLst>
          </p:cNvPr>
          <p:cNvSpPr>
            <a:spLocks noGrp="1"/>
          </p:cNvSpPr>
          <p:nvPr>
            <p:ph type="body" sz="quarter" idx="3"/>
          </p:nvPr>
        </p:nvSpPr>
        <p:spPr>
          <a:xfrm>
            <a:off x="6274200" y="1736732"/>
            <a:ext cx="4928400" cy="662400"/>
          </a:xfrm>
        </p:spPr>
        <p:txBody>
          <a:bodyPr anchor="b">
            <a:normAutofit/>
          </a:bodyPr>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7D49F77-6C55-47AC-B1AE-5D9906DBD7F6}"/>
              </a:ext>
            </a:extLst>
          </p:cNvPr>
          <p:cNvSpPr>
            <a:spLocks noGrp="1"/>
          </p:cNvSpPr>
          <p:nvPr>
            <p:ph sz="quarter" idx="4"/>
          </p:nvPr>
        </p:nvSpPr>
        <p:spPr>
          <a:xfrm>
            <a:off x="6274200" y="2431257"/>
            <a:ext cx="4928400" cy="3347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D8EF53-AF86-47E8-83DC-8C419847A639}"/>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8" name="Footer Placeholder 7">
            <a:extLst>
              <a:ext uri="{FF2B5EF4-FFF2-40B4-BE49-F238E27FC236}">
                <a16:creationId xmlns:a16="http://schemas.microsoft.com/office/drawing/2014/main" id="{5C01D653-ED9A-46D3-A97F-B5FA1DAE6C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5B9B66-64EA-4022-BD96-ECF2A80CE2F0}"/>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50618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3B6B0-54DE-4F2D-84DD-D06CD3B117B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FFE053-BB16-4940-B248-2D496BB29975}"/>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4" name="Footer Placeholder 3">
            <a:extLst>
              <a:ext uri="{FF2B5EF4-FFF2-40B4-BE49-F238E27FC236}">
                <a16:creationId xmlns:a16="http://schemas.microsoft.com/office/drawing/2014/main" id="{31FBD80C-6CA1-42DB-B732-4807A27DA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7A9DA86-C177-42C6-90F8-37C6844A2AA8}"/>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275005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46A27C-9BDA-43B3-96EA-C145EA7F04DE}"/>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3" name="Footer Placeholder 2">
            <a:extLst>
              <a:ext uri="{FF2B5EF4-FFF2-40B4-BE49-F238E27FC236}">
                <a16:creationId xmlns:a16="http://schemas.microsoft.com/office/drawing/2014/main" id="{791FBD5E-AA17-42F1-8615-49F2664DD4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E57A2D5-EBE5-43DD-8CF2-8B90801A0DF5}"/>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5708411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451E1-40E1-4ED2-A9E3-6376E774AD27}"/>
              </a:ext>
            </a:extLst>
          </p:cNvPr>
          <p:cNvSpPr>
            <a:spLocks noGrp="1"/>
          </p:cNvSpPr>
          <p:nvPr>
            <p:ph type="title"/>
          </p:nvPr>
        </p:nvSpPr>
        <p:spPr>
          <a:xfrm>
            <a:off x="990001" y="955674"/>
            <a:ext cx="3531600" cy="1384995"/>
          </a:xfrm>
        </p:spPr>
        <p:txBody>
          <a:bodyPr anchor="b">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9BAAE5E-AD83-40D4-8BDB-6B25250247AA}"/>
              </a:ext>
            </a:extLst>
          </p:cNvPr>
          <p:cNvSpPr>
            <a:spLocks noGrp="1"/>
          </p:cNvSpPr>
          <p:nvPr>
            <p:ph idx="1"/>
          </p:nvPr>
        </p:nvSpPr>
        <p:spPr>
          <a:xfrm>
            <a:off x="5444850" y="882651"/>
            <a:ext cx="5760000" cy="489584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4D4DF8E2-A28B-4889-AD9E-1D733FEA2E0C}"/>
              </a:ext>
            </a:extLst>
          </p:cNvPr>
          <p:cNvSpPr>
            <a:spLocks noGrp="1"/>
          </p:cNvSpPr>
          <p:nvPr>
            <p:ph type="body" sz="half" idx="2"/>
          </p:nvPr>
        </p:nvSpPr>
        <p:spPr>
          <a:xfrm>
            <a:off x="989401" y="2584759"/>
            <a:ext cx="3531600" cy="3193741"/>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52EF812-B775-468C-84D9-4394CC19F298}"/>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6" name="Footer Placeholder 5">
            <a:extLst>
              <a:ext uri="{FF2B5EF4-FFF2-40B4-BE49-F238E27FC236}">
                <a16:creationId xmlns:a16="http://schemas.microsoft.com/office/drawing/2014/main" id="{9DE1DEB3-5237-467C-A5B6-EDA7F366EB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1877A6B-440F-4D7B-92DA-1B964D029F12}"/>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10" name="Straight Connector 9">
            <a:extLst>
              <a:ext uri="{FF2B5EF4-FFF2-40B4-BE49-F238E27FC236}">
                <a16:creationId xmlns:a16="http://schemas.microsoft.com/office/drawing/2014/main" id="{DC89B2F1-1E32-44DB-B50E-BEA1896CAD81}"/>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2567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6B204-119E-45DB-A177-995FF5D9B4E5}"/>
              </a:ext>
            </a:extLst>
          </p:cNvPr>
          <p:cNvSpPr>
            <a:spLocks noGrp="1"/>
          </p:cNvSpPr>
          <p:nvPr>
            <p:ph type="title"/>
          </p:nvPr>
        </p:nvSpPr>
        <p:spPr>
          <a:xfrm>
            <a:off x="990000" y="955456"/>
            <a:ext cx="3531600" cy="1384995"/>
          </a:xfrm>
        </p:spPr>
        <p:txBody>
          <a:bodyPr anchor="b" anchorCtr="0">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CD3036-53A8-4361-AAAC-D8072EB470FE}"/>
              </a:ext>
            </a:extLst>
          </p:cNvPr>
          <p:cNvSpPr>
            <a:spLocks noGrp="1"/>
          </p:cNvSpPr>
          <p:nvPr>
            <p:ph type="pic" idx="1"/>
          </p:nvPr>
        </p:nvSpPr>
        <p:spPr>
          <a:xfrm>
            <a:off x="5537200" y="540001"/>
            <a:ext cx="6115050" cy="52385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0FCFCD5-820E-47D9-9A60-57680C4C9405}"/>
              </a:ext>
            </a:extLst>
          </p:cNvPr>
          <p:cNvSpPr>
            <a:spLocks noGrp="1"/>
          </p:cNvSpPr>
          <p:nvPr>
            <p:ph type="body" sz="half" idx="2"/>
          </p:nvPr>
        </p:nvSpPr>
        <p:spPr>
          <a:xfrm>
            <a:off x="990000" y="2584758"/>
            <a:ext cx="3531600" cy="3284229"/>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2446C3-A62E-4690-9098-53D59C4C33E0}"/>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6" name="Footer Placeholder 5">
            <a:extLst>
              <a:ext uri="{FF2B5EF4-FFF2-40B4-BE49-F238E27FC236}">
                <a16:creationId xmlns:a16="http://schemas.microsoft.com/office/drawing/2014/main" id="{40A6C8B8-EA3D-45E5-950A-B6F1EA0B478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2ACAB7-ADBF-42E5-A214-232BA9EFB3B6}"/>
              </a:ext>
            </a:extLst>
          </p:cNvPr>
          <p:cNvSpPr>
            <a:spLocks noGrp="1"/>
          </p:cNvSpPr>
          <p:nvPr>
            <p:ph type="sldNum" sz="quarter" idx="12"/>
          </p:nvPr>
        </p:nvSpPr>
        <p:spPr/>
        <p:txBody>
          <a:bodyPr/>
          <a:lstStyle/>
          <a:p>
            <a:fld id="{FF2BD96E-3838-45D2-9031-D3AF67C920A5}" type="slidenum">
              <a:rPr lang="en-US" smtClean="0"/>
              <a:t>‹#›</a:t>
            </a:fld>
            <a:endParaRPr lang="en-US"/>
          </a:p>
        </p:txBody>
      </p:sp>
      <p:cxnSp>
        <p:nvCxnSpPr>
          <p:cNvPr id="9" name="Straight Connector 8">
            <a:extLst>
              <a:ext uri="{FF2B5EF4-FFF2-40B4-BE49-F238E27FC236}">
                <a16:creationId xmlns:a16="http://schemas.microsoft.com/office/drawing/2014/main" id="{D0E80DA6-B971-46B7-B0D3-8581AE0B6ACB}"/>
              </a:ext>
              <a:ext uri="{C183D7F6-B498-43B3-948B-1728B52AA6E4}">
                <adec:decorative xmlns:adec="http://schemas.microsoft.com/office/drawing/2017/decorative" val="0"/>
              </a:ext>
            </a:extLst>
          </p:cNvPr>
          <p:cNvCxnSpPr>
            <a:cxnSpLocks/>
          </p:cNvCxnSpPr>
          <p:nvPr/>
        </p:nvCxnSpPr>
        <p:spPr>
          <a:xfrm>
            <a:off x="4979988" y="540000"/>
            <a:ext cx="0" cy="5778000"/>
          </a:xfrm>
          <a:prstGeom prst="line">
            <a:avLst/>
          </a:prstGeom>
          <a:ln w="12700">
            <a:solidFill>
              <a:srgbClr val="FFFFFF">
                <a:alpha val="4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6550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B6D0-92CA-4910-AE77-E238F4C89D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A913172-A138-4DD4-A5B1-58BA6250782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3897B9-E4AD-469B-A60D-9A1A4BD1980A}"/>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31C5E1B0-48D6-4F99-9955-39958BA96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9F49DA-55D4-4E36-AEB9-A0E99E31A87E}"/>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3377499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FEBC7C-C5C1-4A79-A195-B35701C2897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D34A74-3328-469B-ABCA-96F2FE36873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AE19AB-5637-455E-89C3-B41702C202D4}"/>
              </a:ext>
            </a:extLst>
          </p:cNvPr>
          <p:cNvSpPr>
            <a:spLocks noGrp="1"/>
          </p:cNvSpPr>
          <p:nvPr>
            <p:ph type="dt" sz="half" idx="10"/>
          </p:nvPr>
        </p:nvSpPr>
        <p:spPr/>
        <p:txBody>
          <a:bodyPr/>
          <a:lstStyle/>
          <a:p>
            <a:fld id="{4EC743F4-8769-40B4-85DF-6CB8DE9F66AA}" type="datetimeFigureOut">
              <a:rPr lang="en-US" smtClean="0"/>
              <a:t>7/7/2026</a:t>
            </a:fld>
            <a:endParaRPr lang="en-US"/>
          </a:p>
        </p:txBody>
      </p:sp>
      <p:sp>
        <p:nvSpPr>
          <p:cNvPr id="5" name="Footer Placeholder 4">
            <a:extLst>
              <a:ext uri="{FF2B5EF4-FFF2-40B4-BE49-F238E27FC236}">
                <a16:creationId xmlns:a16="http://schemas.microsoft.com/office/drawing/2014/main" id="{A364F2A3-EBEE-4F42-BAC2-A482F00E67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1C27-1A43-4B0B-88D0-0C5FE1DBE161}"/>
              </a:ext>
            </a:extLst>
          </p:cNvPr>
          <p:cNvSpPr>
            <a:spLocks noGrp="1"/>
          </p:cNvSpPr>
          <p:nvPr>
            <p:ph type="sldNum" sz="quarter" idx="12"/>
          </p:nvPr>
        </p:nvSpPr>
        <p:spPr/>
        <p:txBody>
          <a:bodyPr/>
          <a:lstStyle/>
          <a:p>
            <a:fld id="{FF2BD96E-3838-45D2-9031-D3AF67C920A5}" type="slidenum">
              <a:rPr lang="en-US" smtClean="0"/>
              <a:t>‹#›</a:t>
            </a:fld>
            <a:endParaRPr lang="en-US"/>
          </a:p>
        </p:txBody>
      </p:sp>
    </p:spTree>
    <p:extLst>
      <p:ext uri="{BB962C8B-B14F-4D97-AF65-F5344CB8AC3E}">
        <p14:creationId xmlns:p14="http://schemas.microsoft.com/office/powerpoint/2010/main" val="1955960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2DDA7E-8449-42D1-93BD-4E96C1BFC18D}"/>
              </a:ext>
            </a:extLst>
          </p:cNvPr>
          <p:cNvSpPr>
            <a:spLocks noGrp="1"/>
          </p:cNvSpPr>
          <p:nvPr>
            <p:ph type="title"/>
          </p:nvPr>
        </p:nvSpPr>
        <p:spPr>
          <a:xfrm>
            <a:off x="989400" y="395289"/>
            <a:ext cx="10213200" cy="1112836"/>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172EB64-DBC0-4012-830E-9166670D17C5}"/>
              </a:ext>
            </a:extLst>
          </p:cNvPr>
          <p:cNvSpPr>
            <a:spLocks noGrp="1"/>
          </p:cNvSpPr>
          <p:nvPr>
            <p:ph type="body" idx="1"/>
          </p:nvPr>
        </p:nvSpPr>
        <p:spPr>
          <a:xfrm>
            <a:off x="989400" y="1685925"/>
            <a:ext cx="10213200" cy="40401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749A3E9-8704-4E26-A519-8215B3E943F5}"/>
              </a:ext>
            </a:extLst>
          </p:cNvPr>
          <p:cNvSpPr>
            <a:spLocks noGrp="1"/>
          </p:cNvSpPr>
          <p:nvPr>
            <p:ph type="dt" sz="half" idx="2"/>
          </p:nvPr>
        </p:nvSpPr>
        <p:spPr>
          <a:xfrm>
            <a:off x="450000" y="6357168"/>
            <a:ext cx="1760150" cy="461665"/>
          </a:xfrm>
          <a:prstGeom prst="rect">
            <a:avLst/>
          </a:prstGeom>
        </p:spPr>
        <p:txBody>
          <a:bodyPr vert="horz" lIns="91440" tIns="45720" rIns="91440" bIns="45720" rtlCol="0" anchor="ctr">
            <a:normAutofit/>
          </a:bodyPr>
          <a:lstStyle>
            <a:lvl1pPr algn="l">
              <a:defRPr sz="1000" cap="all" spc="200" baseline="0">
                <a:solidFill>
                  <a:schemeClr val="tx1">
                    <a:alpha val="60000"/>
                  </a:schemeClr>
                </a:solidFill>
                <a:latin typeface="+mj-lt"/>
              </a:defRPr>
            </a:lvl1pPr>
          </a:lstStyle>
          <a:p>
            <a:fld id="{4EC743F4-8769-40B4-85DF-6CB8DE9F66AA}" type="datetimeFigureOut">
              <a:rPr lang="en-US" smtClean="0"/>
              <a:pPr/>
              <a:t>7/7/2026</a:t>
            </a:fld>
            <a:endParaRPr lang="en-US" dirty="0"/>
          </a:p>
        </p:txBody>
      </p:sp>
      <p:sp>
        <p:nvSpPr>
          <p:cNvPr id="5" name="Footer Placeholder 4">
            <a:extLst>
              <a:ext uri="{FF2B5EF4-FFF2-40B4-BE49-F238E27FC236}">
                <a16:creationId xmlns:a16="http://schemas.microsoft.com/office/drawing/2014/main" id="{C8590E32-87A0-44C2-A299-D45FAB146E08}"/>
              </a:ext>
            </a:extLst>
          </p:cNvPr>
          <p:cNvSpPr>
            <a:spLocks noGrp="1"/>
          </p:cNvSpPr>
          <p:nvPr>
            <p:ph type="ftr" sz="quarter" idx="3"/>
          </p:nvPr>
        </p:nvSpPr>
        <p:spPr>
          <a:xfrm>
            <a:off x="2754312" y="6357600"/>
            <a:ext cx="6683376" cy="460800"/>
          </a:xfrm>
          <a:prstGeom prst="rect">
            <a:avLst/>
          </a:prstGeom>
        </p:spPr>
        <p:txBody>
          <a:bodyPr vert="horz" lIns="91440" tIns="45720" rIns="91440" bIns="45720" rtlCol="0" anchor="ctr"/>
          <a:lstStyle>
            <a:lvl1pPr algn="ctr">
              <a:defRPr sz="1000" cap="all" spc="300" baseline="0">
                <a:solidFill>
                  <a:schemeClr val="tx1">
                    <a:alpha val="60000"/>
                  </a:schemeClr>
                </a:solidFill>
                <a:latin typeface="+mj-lt"/>
              </a:defRPr>
            </a:lvl1pPr>
          </a:lstStyle>
          <a:p>
            <a:endParaRPr lang="en-US" dirty="0"/>
          </a:p>
        </p:txBody>
      </p:sp>
      <p:sp>
        <p:nvSpPr>
          <p:cNvPr id="6" name="Slide Number Placeholder 5">
            <a:extLst>
              <a:ext uri="{FF2B5EF4-FFF2-40B4-BE49-F238E27FC236}">
                <a16:creationId xmlns:a16="http://schemas.microsoft.com/office/drawing/2014/main" id="{BE1C1A41-01A7-44E2-965B-ACFD4F2806FC}"/>
              </a:ext>
            </a:extLst>
          </p:cNvPr>
          <p:cNvSpPr>
            <a:spLocks noGrp="1"/>
          </p:cNvSpPr>
          <p:nvPr>
            <p:ph type="sldNum" sz="quarter" idx="4"/>
          </p:nvPr>
        </p:nvSpPr>
        <p:spPr>
          <a:xfrm>
            <a:off x="9982800" y="6357600"/>
            <a:ext cx="1760150" cy="460800"/>
          </a:xfrm>
          <a:prstGeom prst="rect">
            <a:avLst/>
          </a:prstGeom>
        </p:spPr>
        <p:txBody>
          <a:bodyPr vert="horz" lIns="91440" tIns="45720" rIns="91440" bIns="45720" rtlCol="0" anchor="ctr"/>
          <a:lstStyle>
            <a:lvl1pPr algn="r">
              <a:defRPr sz="1000" cap="all" spc="200" baseline="0">
                <a:solidFill>
                  <a:schemeClr val="tx1">
                    <a:alpha val="60000"/>
                  </a:schemeClr>
                </a:solidFill>
                <a:latin typeface="+mj-lt"/>
              </a:defRPr>
            </a:lvl1pPr>
          </a:lstStyle>
          <a:p>
            <a:fld id="{FF2BD96E-3838-45D2-9031-D3AF67C920A5}" type="slidenum">
              <a:rPr lang="en-US" smtClean="0"/>
              <a:pPr/>
              <a:t>‹#›</a:t>
            </a:fld>
            <a:endParaRPr lang="en-US" dirty="0"/>
          </a:p>
        </p:txBody>
      </p:sp>
    </p:spTree>
    <p:extLst>
      <p:ext uri="{BB962C8B-B14F-4D97-AF65-F5344CB8AC3E}">
        <p14:creationId xmlns:p14="http://schemas.microsoft.com/office/powerpoint/2010/main" val="472956095"/>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26" r:id="rId6"/>
    <p:sldLayoutId id="2147483822" r:id="rId7"/>
    <p:sldLayoutId id="2147483823" r:id="rId8"/>
    <p:sldLayoutId id="2147483824" r:id="rId9"/>
    <p:sldLayoutId id="2147483825" r:id="rId10"/>
    <p:sldLayoutId id="2147483827" r:id="rId11"/>
  </p:sldLayoutIdLst>
  <p:txStyles>
    <p:titleStyle>
      <a:lvl1pPr algn="l" defTabSz="914400" rtl="0" eaLnBrk="1" latinLnBrk="0" hangingPunct="1">
        <a:lnSpc>
          <a:spcPct val="100000"/>
        </a:lnSpc>
        <a:spcBef>
          <a:spcPct val="0"/>
        </a:spcBef>
        <a:buNone/>
        <a:defRPr sz="3200" kern="1200" cap="none" spc="0" baseline="0">
          <a:solidFill>
            <a:schemeClr val="tx1"/>
          </a:solidFill>
          <a:latin typeface="+mj-lt"/>
          <a:ea typeface="+mj-ea"/>
          <a:cs typeface="+mj-cs"/>
        </a:defRPr>
      </a:lvl1pPr>
    </p:titleStyle>
    <p:bodyStyle>
      <a:lvl1pPr marL="360000" indent="-360000" algn="l" defTabSz="914400" rtl="0" eaLnBrk="1" latinLnBrk="0" hangingPunct="1">
        <a:lnSpc>
          <a:spcPct val="150000"/>
        </a:lnSpc>
        <a:spcBef>
          <a:spcPts val="10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1pPr>
      <a:lvl2pPr marL="360000" indent="0" algn="l"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108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3pPr>
      <a:lvl4pPr marL="1080000" indent="0" algn="l" defTabSz="914400" rtl="0" eaLnBrk="1" latinLnBrk="0" hangingPunct="1">
        <a:lnSpc>
          <a:spcPct val="150000"/>
        </a:lnSpc>
        <a:spcBef>
          <a:spcPts val="500"/>
        </a:spcBef>
        <a:buClr>
          <a:schemeClr val="accent3"/>
        </a:buClr>
        <a:buFontTx/>
        <a:buNone/>
        <a:defRPr sz="2000" b="0" i="1" kern="1200" spc="50" baseline="0">
          <a:solidFill>
            <a:schemeClr val="tx1">
              <a:alpha val="60000"/>
            </a:schemeClr>
          </a:solidFill>
          <a:latin typeface="+mn-lt"/>
          <a:ea typeface="+mn-ea"/>
          <a:cs typeface="+mn-cs"/>
        </a:defRPr>
      </a:lvl4pPr>
      <a:lvl5pPr marL="1800000" indent="-360000" algn="l" defTabSz="914400" rtl="0" eaLnBrk="1" latinLnBrk="0" hangingPunct="1">
        <a:lnSpc>
          <a:spcPct val="150000"/>
        </a:lnSpc>
        <a:spcBef>
          <a:spcPts val="500"/>
        </a:spcBef>
        <a:buClr>
          <a:schemeClr val="accent3"/>
        </a:buClr>
        <a:buFont typeface="Wingdings" panose="05000000000000000000" pitchFamily="2" charset="2"/>
        <a:buChar char=""/>
        <a:defRPr sz="2000" kern="1200" spc="5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3011B0B3-5679-4759-90B8-3B908C4CB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06"/>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990000" y="395289"/>
            <a:ext cx="4075200" cy="2226688"/>
          </a:xfrm>
        </p:spPr>
        <p:txBody>
          <a:bodyPr>
            <a:normAutofit/>
          </a:bodyPr>
          <a:lstStyle/>
          <a:p>
            <a:r>
              <a:rPr lang="en-US"/>
              <a:t>Role of the Messiah</a:t>
            </a:r>
          </a:p>
        </p:txBody>
      </p:sp>
      <p:grpSp>
        <p:nvGrpSpPr>
          <p:cNvPr id="92" name="Group 91">
            <a:extLst>
              <a:ext uri="{FF2B5EF4-FFF2-40B4-BE49-F238E27FC236}">
                <a16:creationId xmlns:a16="http://schemas.microsoft.com/office/drawing/2014/main" id="{50F37AA1-A09B-4E28-987B-38E5060E1B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19525" y="2840038"/>
            <a:ext cx="2216150" cy="1177924"/>
            <a:chOff x="4987925" y="2840038"/>
            <a:chExt cx="2216150" cy="1177924"/>
          </a:xfrm>
        </p:grpSpPr>
        <p:sp>
          <p:nvSpPr>
            <p:cNvPr id="93" name="Rectangle 92">
              <a:extLst>
                <a:ext uri="{FF2B5EF4-FFF2-40B4-BE49-F238E27FC236}">
                  <a16:creationId xmlns:a16="http://schemas.microsoft.com/office/drawing/2014/main" id="{9874D018-FDBA-4AD4-8C74-17D41F4FB6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87925" y="2840038"/>
              <a:ext cx="2216150" cy="1177924"/>
            </a:xfrm>
            <a:prstGeom prst="rect">
              <a:avLst/>
            </a:prstGeom>
            <a:solidFill>
              <a:schemeClr val="bg2">
                <a:alpha val="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4" name="Group 93">
              <a:extLst>
                <a:ext uri="{FF2B5EF4-FFF2-40B4-BE49-F238E27FC236}">
                  <a16:creationId xmlns:a16="http://schemas.microsoft.com/office/drawing/2014/main" id="{DB43F5C4-EF74-49F4-97CB-97938DDC2FF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0702" y="2912637"/>
              <a:ext cx="1080000" cy="1080000"/>
              <a:chOff x="6879023" y="2912637"/>
              <a:chExt cx="1080000" cy="1080000"/>
            </a:xfrm>
          </p:grpSpPr>
          <p:grpSp>
            <p:nvGrpSpPr>
              <p:cNvPr id="95" name="Group 94">
                <a:extLst>
                  <a:ext uri="{FF2B5EF4-FFF2-40B4-BE49-F238E27FC236}">
                    <a16:creationId xmlns:a16="http://schemas.microsoft.com/office/drawing/2014/main" id="{B74E0761-A6EC-4896-A2D4-97A0AF0AA00F}"/>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2700000">
                <a:off x="7260443" y="2912637"/>
                <a:ext cx="317159" cy="1080000"/>
                <a:chOff x="4799744" y="2905614"/>
                <a:chExt cx="317159" cy="1080000"/>
              </a:xfrm>
            </p:grpSpPr>
            <p:sp>
              <p:nvSpPr>
                <p:cNvPr id="100" name="Freeform 68">
                  <a:extLst>
                    <a:ext uri="{FF2B5EF4-FFF2-40B4-BE49-F238E27FC236}">
                      <a16:creationId xmlns:a16="http://schemas.microsoft.com/office/drawing/2014/main" id="{E02DDA0C-BC2F-4EA7-B34E-E0A38B82BA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69">
                  <a:extLst>
                    <a:ext uri="{FF2B5EF4-FFF2-40B4-BE49-F238E27FC236}">
                      <a16:creationId xmlns:a16="http://schemas.microsoft.com/office/drawing/2014/main" id="{CF13B05D-4163-4B4E-A2D2-FA7ED94682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102" name="Line 70">
                  <a:extLst>
                    <a:ext uri="{FF2B5EF4-FFF2-40B4-BE49-F238E27FC236}">
                      <a16:creationId xmlns:a16="http://schemas.microsoft.com/office/drawing/2014/main" id="{6D222543-B140-45C1-A731-C56E6B3A17C5}"/>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96" name="Group 95">
                <a:extLst>
                  <a:ext uri="{FF2B5EF4-FFF2-40B4-BE49-F238E27FC236}">
                    <a16:creationId xmlns:a16="http://schemas.microsoft.com/office/drawing/2014/main" id="{21D25868-4B38-41A5-8DA7-BB01E853424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8900000" flipH="1">
                <a:off x="6916369" y="2912637"/>
                <a:ext cx="317159" cy="1080000"/>
                <a:chOff x="4799744" y="2905614"/>
                <a:chExt cx="317159" cy="1080000"/>
              </a:xfrm>
            </p:grpSpPr>
            <p:sp>
              <p:nvSpPr>
                <p:cNvPr id="97" name="Freeform 68">
                  <a:extLst>
                    <a:ext uri="{FF2B5EF4-FFF2-40B4-BE49-F238E27FC236}">
                      <a16:creationId xmlns:a16="http://schemas.microsoft.com/office/drawing/2014/main" id="{9BA6FA89-CCD8-4CC0-954F-FBBFA59737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99744" y="2905614"/>
                  <a:ext cx="159772" cy="710627"/>
                </a:xfrm>
                <a:custGeom>
                  <a:avLst/>
                  <a:gdLst>
                    <a:gd name="T0" fmla="*/ 0 w 67"/>
                    <a:gd name="T1" fmla="*/ 149 h 298"/>
                    <a:gd name="T2" fmla="*/ 67 w 67"/>
                    <a:gd name="T3" fmla="*/ 298 h 298"/>
                    <a:gd name="T4" fmla="*/ 67 w 67"/>
                    <a:gd name="T5" fmla="*/ 0 h 298"/>
                    <a:gd name="T6" fmla="*/ 0 w 67"/>
                    <a:gd name="T7" fmla="*/ 149 h 298"/>
                  </a:gdLst>
                  <a:ahLst/>
                  <a:cxnLst>
                    <a:cxn ang="0">
                      <a:pos x="T0" y="T1"/>
                    </a:cxn>
                    <a:cxn ang="0">
                      <a:pos x="T2" y="T3"/>
                    </a:cxn>
                    <a:cxn ang="0">
                      <a:pos x="T4" y="T5"/>
                    </a:cxn>
                    <a:cxn ang="0">
                      <a:pos x="T6" y="T7"/>
                    </a:cxn>
                  </a:cxnLst>
                  <a:rect l="0" t="0" r="r" b="b"/>
                  <a:pathLst>
                    <a:path w="67" h="298">
                      <a:moveTo>
                        <a:pt x="0" y="149"/>
                      </a:moveTo>
                      <a:cubicBezTo>
                        <a:pt x="0" y="208"/>
                        <a:pt x="26" y="261"/>
                        <a:pt x="67" y="298"/>
                      </a:cubicBezTo>
                      <a:cubicBezTo>
                        <a:pt x="67" y="0"/>
                        <a:pt x="67" y="0"/>
                        <a:pt x="67" y="0"/>
                      </a:cubicBezTo>
                      <a:cubicBezTo>
                        <a:pt x="26" y="36"/>
                        <a:pt x="0" y="89"/>
                        <a:pt x="0" y="149"/>
                      </a:cubicBezTo>
                      <a:close/>
                    </a:path>
                  </a:pathLst>
                </a:custGeom>
                <a:gradFill flip="none" rotWithShape="1">
                  <a:gsLst>
                    <a:gs pos="0">
                      <a:srgbClr val="FFFFFF">
                        <a:alpha val="80000"/>
                      </a:srgbClr>
                    </a:gs>
                    <a:gs pos="100000">
                      <a:srgbClr val="FFFFFF">
                        <a:alpha val="20000"/>
                      </a:srgbClr>
                    </a:gs>
                  </a:gsLst>
                  <a:lin ang="189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69">
                  <a:extLst>
                    <a:ext uri="{FF2B5EF4-FFF2-40B4-BE49-F238E27FC236}">
                      <a16:creationId xmlns:a16="http://schemas.microsoft.com/office/drawing/2014/main" id="{73005E59-2B44-4A62-A8F1-504FB17060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59516" y="2905614"/>
                  <a:ext cx="157387" cy="710627"/>
                </a:xfrm>
                <a:custGeom>
                  <a:avLst/>
                  <a:gdLst>
                    <a:gd name="T0" fmla="*/ 0 w 66"/>
                    <a:gd name="T1" fmla="*/ 0 h 298"/>
                    <a:gd name="T2" fmla="*/ 0 w 66"/>
                    <a:gd name="T3" fmla="*/ 298 h 298"/>
                    <a:gd name="T4" fmla="*/ 66 w 66"/>
                    <a:gd name="T5" fmla="*/ 149 h 298"/>
                    <a:gd name="T6" fmla="*/ 0 w 66"/>
                    <a:gd name="T7" fmla="*/ 0 h 298"/>
                  </a:gdLst>
                  <a:ahLst/>
                  <a:cxnLst>
                    <a:cxn ang="0">
                      <a:pos x="T0" y="T1"/>
                    </a:cxn>
                    <a:cxn ang="0">
                      <a:pos x="T2" y="T3"/>
                    </a:cxn>
                    <a:cxn ang="0">
                      <a:pos x="T4" y="T5"/>
                    </a:cxn>
                    <a:cxn ang="0">
                      <a:pos x="T6" y="T7"/>
                    </a:cxn>
                  </a:cxnLst>
                  <a:rect l="0" t="0" r="r" b="b"/>
                  <a:pathLst>
                    <a:path w="66" h="298">
                      <a:moveTo>
                        <a:pt x="0" y="0"/>
                      </a:moveTo>
                      <a:cubicBezTo>
                        <a:pt x="0" y="298"/>
                        <a:pt x="0" y="298"/>
                        <a:pt x="0" y="298"/>
                      </a:cubicBezTo>
                      <a:cubicBezTo>
                        <a:pt x="41" y="261"/>
                        <a:pt x="66" y="208"/>
                        <a:pt x="66" y="149"/>
                      </a:cubicBezTo>
                      <a:cubicBezTo>
                        <a:pt x="66" y="89"/>
                        <a:pt x="41" y="36"/>
                        <a:pt x="0" y="0"/>
                      </a:cubicBezTo>
                      <a:close/>
                    </a:path>
                  </a:pathLst>
                </a:custGeom>
                <a:gradFill flip="none" rotWithShape="1">
                  <a:gsLst>
                    <a:gs pos="0">
                      <a:srgbClr val="FFFFFF">
                        <a:alpha val="80000"/>
                      </a:srgbClr>
                    </a:gs>
                    <a:gs pos="100000">
                      <a:srgbClr val="FFFFFF">
                        <a:alpha val="10000"/>
                      </a:srgbClr>
                    </a:gs>
                  </a:gsLst>
                  <a:lin ang="2700000" scaled="0"/>
                  <a:tileRect/>
                </a:gradFill>
                <a:ln>
                  <a:noFill/>
                </a:ln>
              </p:spPr>
              <p:txBody>
                <a:bodyPr vert="horz" wrap="square" lIns="91440" tIns="45720" rIns="91440" bIns="45720" numCol="1" anchor="t" anchorCtr="0" compatLnSpc="1">
                  <a:prstTxWarp prst="textNoShape">
                    <a:avLst/>
                  </a:prstTxWarp>
                </a:bodyPr>
                <a:lstStyle/>
                <a:p>
                  <a:endParaRPr lang="en-US"/>
                </a:p>
              </p:txBody>
            </p:sp>
            <p:sp>
              <p:nvSpPr>
                <p:cNvPr id="99" name="Line 70">
                  <a:extLst>
                    <a:ext uri="{FF2B5EF4-FFF2-40B4-BE49-F238E27FC236}">
                      <a16:creationId xmlns:a16="http://schemas.microsoft.com/office/drawing/2014/main" id="{C9AB3E16-8B92-47B2-BA2E-02935767A808}"/>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flipV="1">
                  <a:off x="4959516" y="2905614"/>
                  <a:ext cx="0" cy="1080000"/>
                </a:xfrm>
                <a:prstGeom prst="line">
                  <a:avLst/>
                </a:pr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gr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srcRect l="10885"/>
          <a:stretch/>
        </p:blipFill>
        <p:spPr>
          <a:xfrm>
            <a:off x="6080462" y="6306"/>
            <a:ext cx="6111538" cy="6858000"/>
          </a:xfrm>
          <a:prstGeom prst="rect">
            <a:avLst/>
          </a:prstGeom>
        </p:spPr>
      </p:pic>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BDCF2-2BBE-BA0C-CE59-D812A7333351}"/>
              </a:ext>
            </a:extLst>
          </p:cNvPr>
          <p:cNvSpPr>
            <a:spLocks noGrp="1"/>
          </p:cNvSpPr>
          <p:nvPr>
            <p:ph type="ctrTitle"/>
          </p:nvPr>
        </p:nvSpPr>
        <p:spPr>
          <a:xfrm>
            <a:off x="2107200" y="762000"/>
            <a:ext cx="7977600" cy="2085696"/>
          </a:xfrm>
        </p:spPr>
        <p:txBody>
          <a:bodyPr>
            <a:noAutofit/>
          </a:bodyPr>
          <a:lstStyle/>
          <a:p>
            <a:r>
              <a:rPr lang="en-US">
                <a:solidFill>
                  <a:srgbClr val="000000"/>
                </a:solidFill>
              </a:rPr>
              <a:t>YHVH, knowing that men are imperfect, set up the Levitical priesthood, so men could receive forgiveness for sins(among other reasons).</a:t>
            </a:r>
          </a:p>
        </p:txBody>
      </p:sp>
      <p:sp>
        <p:nvSpPr>
          <p:cNvPr id="3" name="Subtitle 2">
            <a:extLst>
              <a:ext uri="{FF2B5EF4-FFF2-40B4-BE49-F238E27FC236}">
                <a16:creationId xmlns:a16="http://schemas.microsoft.com/office/drawing/2014/main" id="{F3FD2591-00F8-5769-198D-81277C62E8D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86561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95A2F0-8C06-6AC8-44FE-1B555C21D708}"/>
              </a:ext>
            </a:extLst>
          </p:cNvPr>
          <p:cNvSpPr txBox="1"/>
          <p:nvPr/>
        </p:nvSpPr>
        <p:spPr>
          <a:xfrm>
            <a:off x="127000" y="127000"/>
            <a:ext cx="7315200" cy="830997"/>
          </a:xfrm>
          <a:prstGeom prst="rect">
            <a:avLst/>
          </a:prstGeom>
          <a:noFill/>
        </p:spPr>
        <p:txBody>
          <a:bodyPr vert="horz" lIns="0" tIns="0" rIns="0" bIns="0" rtlCol="0">
            <a:spAutoFit/>
          </a:bodyPr>
          <a:lstStyle/>
          <a:p>
            <a:r>
              <a:rPr lang="en-US"/>
              <a:t>YHVH, KNOWING THAT MEN ARE IMPERFECT, SET UP THE LEVITICAL PRIESTHOOD, SO MEN COULD RECEIVE FORGIVENESS FOR SINS(AMONG OTHER REASONS).</a:t>
            </a:r>
          </a:p>
        </p:txBody>
      </p:sp>
      <p:sp>
        <p:nvSpPr>
          <p:cNvPr id="3" name="TextBox 2">
            <a:extLst>
              <a:ext uri="{FF2B5EF4-FFF2-40B4-BE49-F238E27FC236}">
                <a16:creationId xmlns:a16="http://schemas.microsoft.com/office/drawing/2014/main" id="{B08D62FA-7A04-F033-21DB-E33D97B7F499}"/>
              </a:ext>
            </a:extLst>
          </p:cNvPr>
          <p:cNvSpPr txBox="1"/>
          <p:nvPr/>
        </p:nvSpPr>
        <p:spPr>
          <a:xfrm>
            <a:off x="0" y="762000"/>
            <a:ext cx="12192000" cy="646331"/>
          </a:xfrm>
          <a:prstGeom prst="rect">
            <a:avLst/>
          </a:prstGeom>
          <a:noFill/>
        </p:spPr>
        <p:txBody>
          <a:bodyPr vert="horz" rtlCol="0">
            <a:spAutoFit/>
          </a:bodyPr>
          <a:lstStyle/>
          <a:p>
            <a:pPr algn="ctr"/>
            <a:r>
              <a:rPr lang="en-US" sz="3600"/>
              <a:t>Numbers 8:19</a:t>
            </a:r>
          </a:p>
        </p:txBody>
      </p:sp>
      <p:sp>
        <p:nvSpPr>
          <p:cNvPr id="4" name="TextBox 3">
            <a:extLst>
              <a:ext uri="{FF2B5EF4-FFF2-40B4-BE49-F238E27FC236}">
                <a16:creationId xmlns:a16="http://schemas.microsoft.com/office/drawing/2014/main" id="{673AF7CA-72CF-C4B9-3460-2251FDF461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72C940A-70FC-18CE-59D7-D6F7210EE57D}"/>
              </a:ext>
            </a:extLst>
          </p:cNvPr>
          <p:cNvSpPr txBox="1"/>
          <p:nvPr/>
        </p:nvSpPr>
        <p:spPr>
          <a:xfrm>
            <a:off x="1016000" y="1905000"/>
            <a:ext cx="10160000" cy="2954655"/>
          </a:xfrm>
          <a:prstGeom prst="rect">
            <a:avLst/>
          </a:prstGeom>
          <a:noFill/>
        </p:spPr>
        <p:txBody>
          <a:bodyPr vert="horz" rtlCol="0">
            <a:spAutoFit/>
          </a:bodyPr>
          <a:lstStyle/>
          <a:p>
            <a:pPr algn="ctr"/>
            <a:r>
              <a:rPr lang="en-US" sz="3100"/>
              <a:t>"I have given the Levites as a gift to Aaron and to his sons from among the sons of Israel, to perform the service of the sons of Israel at the tent of meeting </a:t>
            </a:r>
            <a:r>
              <a:rPr lang="en-US" sz="3100" b="1">
                <a:solidFill>
                  <a:srgbClr val="FF0000"/>
                </a:solidFill>
              </a:rPr>
              <a:t>and to make atonement on behalf of the sons of Israel</a:t>
            </a:r>
            <a:r>
              <a:rPr lang="en-US" sz="3100"/>
              <a:t>, so that there will be no plague among the sons of Israel by their coming near to the sanctuary."</a:t>
            </a:r>
          </a:p>
        </p:txBody>
      </p:sp>
    </p:spTree>
    <p:extLst>
      <p:ext uri="{BB962C8B-B14F-4D97-AF65-F5344CB8AC3E}">
        <p14:creationId xmlns:p14="http://schemas.microsoft.com/office/powerpoint/2010/main" val="25183044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D4B1E-6D60-16FE-250E-2B9B6BF580C9}"/>
              </a:ext>
            </a:extLst>
          </p:cNvPr>
          <p:cNvSpPr>
            <a:spLocks noGrp="1"/>
          </p:cNvSpPr>
          <p:nvPr>
            <p:ph type="ctrTitle"/>
          </p:nvPr>
        </p:nvSpPr>
        <p:spPr>
          <a:xfrm>
            <a:off x="2107200" y="762000"/>
            <a:ext cx="7977600" cy="2085696"/>
          </a:xfrm>
        </p:spPr>
        <p:txBody>
          <a:bodyPr>
            <a:noAutofit/>
          </a:bodyPr>
          <a:lstStyle/>
          <a:p>
            <a:r>
              <a:rPr lang="en-US">
                <a:solidFill>
                  <a:srgbClr val="000000"/>
                </a:solidFill>
              </a:rPr>
              <a:t>The Levite priests themselves became sinful however, nor did they have the authority to give eternal life, so a "better" priesthood was needed.</a:t>
            </a:r>
          </a:p>
        </p:txBody>
      </p:sp>
      <p:sp>
        <p:nvSpPr>
          <p:cNvPr id="3" name="Subtitle 2">
            <a:extLst>
              <a:ext uri="{FF2B5EF4-FFF2-40B4-BE49-F238E27FC236}">
                <a16:creationId xmlns:a16="http://schemas.microsoft.com/office/drawing/2014/main" id="{0B0FDED3-F51A-1DA1-E69B-1C8C1280351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4832392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AD6197-6AD3-03D2-F2B9-CAA65F9BC76A}"/>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3E89DAB5-2A64-9E51-66AC-2A5877B5B8B4}"/>
              </a:ext>
            </a:extLst>
          </p:cNvPr>
          <p:cNvSpPr txBox="1"/>
          <p:nvPr/>
        </p:nvSpPr>
        <p:spPr>
          <a:xfrm>
            <a:off x="0" y="762000"/>
            <a:ext cx="12192000" cy="646331"/>
          </a:xfrm>
          <a:prstGeom prst="rect">
            <a:avLst/>
          </a:prstGeom>
          <a:noFill/>
        </p:spPr>
        <p:txBody>
          <a:bodyPr vert="horz" rtlCol="0">
            <a:spAutoFit/>
          </a:bodyPr>
          <a:lstStyle/>
          <a:p>
            <a:pPr algn="ctr"/>
            <a:r>
              <a:rPr lang="en-US" sz="3600"/>
              <a:t>Acts 13:39</a:t>
            </a:r>
          </a:p>
        </p:txBody>
      </p:sp>
      <p:sp>
        <p:nvSpPr>
          <p:cNvPr id="4" name="TextBox 3">
            <a:extLst>
              <a:ext uri="{FF2B5EF4-FFF2-40B4-BE49-F238E27FC236}">
                <a16:creationId xmlns:a16="http://schemas.microsoft.com/office/drawing/2014/main" id="{148765F2-74C3-747D-412C-5FAEF7D329C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219E630-470C-FFA2-7020-7984AD7511AE}"/>
              </a:ext>
            </a:extLst>
          </p:cNvPr>
          <p:cNvSpPr txBox="1"/>
          <p:nvPr/>
        </p:nvSpPr>
        <p:spPr>
          <a:xfrm>
            <a:off x="1016000" y="1905000"/>
            <a:ext cx="10160000" cy="1523494"/>
          </a:xfrm>
          <a:prstGeom prst="rect">
            <a:avLst/>
          </a:prstGeom>
          <a:noFill/>
        </p:spPr>
        <p:txBody>
          <a:bodyPr vert="horz" rtlCol="0">
            <a:spAutoFit/>
          </a:bodyPr>
          <a:lstStyle/>
          <a:p>
            <a:pPr algn="ctr"/>
            <a:r>
              <a:rPr lang="en-US" sz="3100"/>
              <a:t>and through Him everyone who believes is freed from all things, </a:t>
            </a:r>
            <a:r>
              <a:rPr lang="en-US" sz="3100" b="1">
                <a:solidFill>
                  <a:srgbClr val="FF0000"/>
                </a:solidFill>
              </a:rPr>
              <a:t>from which you could not be freed through the Law of Moses</a:t>
            </a:r>
            <a:r>
              <a:rPr lang="en-US" sz="3100"/>
              <a:t>.</a:t>
            </a:r>
          </a:p>
        </p:txBody>
      </p:sp>
    </p:spTree>
    <p:extLst>
      <p:ext uri="{BB962C8B-B14F-4D97-AF65-F5344CB8AC3E}">
        <p14:creationId xmlns:p14="http://schemas.microsoft.com/office/powerpoint/2010/main" val="13737945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14EC2B-7D9F-DB1A-D45E-BB40C77BF1B8}"/>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8D867A99-05C1-790D-E611-DBFDDBED6BC4}"/>
              </a:ext>
            </a:extLst>
          </p:cNvPr>
          <p:cNvSpPr txBox="1"/>
          <p:nvPr/>
        </p:nvSpPr>
        <p:spPr>
          <a:xfrm>
            <a:off x="0" y="762000"/>
            <a:ext cx="12192000" cy="646331"/>
          </a:xfrm>
          <a:prstGeom prst="rect">
            <a:avLst/>
          </a:prstGeom>
          <a:noFill/>
        </p:spPr>
        <p:txBody>
          <a:bodyPr vert="horz" rtlCol="0">
            <a:spAutoFit/>
          </a:bodyPr>
          <a:lstStyle/>
          <a:p>
            <a:pPr algn="ctr"/>
            <a:r>
              <a:rPr lang="en-US" sz="3600"/>
              <a:t>Galatians 3:21</a:t>
            </a:r>
          </a:p>
        </p:txBody>
      </p:sp>
      <p:sp>
        <p:nvSpPr>
          <p:cNvPr id="4" name="TextBox 3">
            <a:extLst>
              <a:ext uri="{FF2B5EF4-FFF2-40B4-BE49-F238E27FC236}">
                <a16:creationId xmlns:a16="http://schemas.microsoft.com/office/drawing/2014/main" id="{19198EED-A2DF-E53E-9EB7-068BAF14061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844B1E-6797-84A0-E80B-AF27CBB23BA1}"/>
              </a:ext>
            </a:extLst>
          </p:cNvPr>
          <p:cNvSpPr txBox="1"/>
          <p:nvPr/>
        </p:nvSpPr>
        <p:spPr>
          <a:xfrm>
            <a:off x="1016000" y="1905000"/>
            <a:ext cx="10160000" cy="2000548"/>
          </a:xfrm>
          <a:prstGeom prst="rect">
            <a:avLst/>
          </a:prstGeom>
          <a:noFill/>
        </p:spPr>
        <p:txBody>
          <a:bodyPr vert="horz" rtlCol="0">
            <a:spAutoFit/>
          </a:bodyPr>
          <a:lstStyle/>
          <a:p>
            <a:pPr algn="ctr"/>
            <a:r>
              <a:rPr lang="en-US" sz="3100"/>
              <a:t>Is the Law then contrary to the promises of God? May it never be! </a:t>
            </a:r>
            <a:r>
              <a:rPr lang="en-US" sz="3100" b="1">
                <a:solidFill>
                  <a:srgbClr val="FF0000"/>
                </a:solidFill>
              </a:rPr>
              <a:t>For if a law had been given which was able to impart life</a:t>
            </a:r>
            <a:r>
              <a:rPr lang="en-US" sz="3100"/>
              <a:t>, then righteousness would indeed have been based on law.</a:t>
            </a:r>
          </a:p>
        </p:txBody>
      </p:sp>
    </p:spTree>
    <p:extLst>
      <p:ext uri="{BB962C8B-B14F-4D97-AF65-F5344CB8AC3E}">
        <p14:creationId xmlns:p14="http://schemas.microsoft.com/office/powerpoint/2010/main" val="8859798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189706-153C-272F-1846-76F8DC8AD2F6}"/>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31DFC133-DE99-007B-806E-9D9602925908}"/>
              </a:ext>
            </a:extLst>
          </p:cNvPr>
          <p:cNvSpPr txBox="1"/>
          <p:nvPr/>
        </p:nvSpPr>
        <p:spPr>
          <a:xfrm>
            <a:off x="0" y="762000"/>
            <a:ext cx="12192000" cy="646331"/>
          </a:xfrm>
          <a:prstGeom prst="rect">
            <a:avLst/>
          </a:prstGeom>
          <a:noFill/>
        </p:spPr>
        <p:txBody>
          <a:bodyPr vert="horz" rtlCol="0">
            <a:spAutoFit/>
          </a:bodyPr>
          <a:lstStyle/>
          <a:p>
            <a:pPr algn="ctr"/>
            <a:r>
              <a:rPr lang="en-US" sz="3600"/>
              <a:t>Acts 6:7</a:t>
            </a:r>
          </a:p>
        </p:txBody>
      </p:sp>
      <p:sp>
        <p:nvSpPr>
          <p:cNvPr id="4" name="TextBox 3">
            <a:extLst>
              <a:ext uri="{FF2B5EF4-FFF2-40B4-BE49-F238E27FC236}">
                <a16:creationId xmlns:a16="http://schemas.microsoft.com/office/drawing/2014/main" id="{9415A47D-C97E-6F62-A09E-0A5015D4F1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D0C865-2ED2-B68D-E28C-1146DDEBEB0C}"/>
              </a:ext>
            </a:extLst>
          </p:cNvPr>
          <p:cNvSpPr txBox="1"/>
          <p:nvPr/>
        </p:nvSpPr>
        <p:spPr>
          <a:xfrm>
            <a:off x="1016000" y="1905000"/>
            <a:ext cx="10160000" cy="2000548"/>
          </a:xfrm>
          <a:prstGeom prst="rect">
            <a:avLst/>
          </a:prstGeom>
          <a:noFill/>
        </p:spPr>
        <p:txBody>
          <a:bodyPr vert="horz" rtlCol="0">
            <a:spAutoFit/>
          </a:bodyPr>
          <a:lstStyle/>
          <a:p>
            <a:pPr algn="ctr"/>
            <a:r>
              <a:rPr lang="en-US" sz="3100"/>
              <a:t>The word of God kept on spreading; and the number of the disciples continued to increase greatly in Jerusalem, </a:t>
            </a:r>
            <a:r>
              <a:rPr lang="en-US" sz="3100" b="1">
                <a:solidFill>
                  <a:srgbClr val="FF0000"/>
                </a:solidFill>
              </a:rPr>
              <a:t>and a great many of the priests were becoming obedient to the faith</a:t>
            </a:r>
            <a:r>
              <a:rPr lang="en-US" sz="3100"/>
              <a:t>.</a:t>
            </a:r>
          </a:p>
        </p:txBody>
      </p:sp>
    </p:spTree>
    <p:extLst>
      <p:ext uri="{BB962C8B-B14F-4D97-AF65-F5344CB8AC3E}">
        <p14:creationId xmlns:p14="http://schemas.microsoft.com/office/powerpoint/2010/main" val="9987265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7B4271-4065-8BBF-B61C-213117309D5C}"/>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326CADA5-D77C-7ED6-E175-C4227246CDED}"/>
              </a:ext>
            </a:extLst>
          </p:cNvPr>
          <p:cNvSpPr txBox="1"/>
          <p:nvPr/>
        </p:nvSpPr>
        <p:spPr>
          <a:xfrm>
            <a:off x="0" y="762000"/>
            <a:ext cx="12192000" cy="646331"/>
          </a:xfrm>
          <a:prstGeom prst="rect">
            <a:avLst/>
          </a:prstGeom>
          <a:noFill/>
        </p:spPr>
        <p:txBody>
          <a:bodyPr vert="horz" rtlCol="0">
            <a:spAutoFit/>
          </a:bodyPr>
          <a:lstStyle/>
          <a:p>
            <a:pPr algn="ctr"/>
            <a:r>
              <a:rPr lang="en-US" sz="3600"/>
              <a:t>Hebrews 7:11</a:t>
            </a:r>
          </a:p>
        </p:txBody>
      </p:sp>
      <p:sp>
        <p:nvSpPr>
          <p:cNvPr id="4" name="TextBox 3">
            <a:extLst>
              <a:ext uri="{FF2B5EF4-FFF2-40B4-BE49-F238E27FC236}">
                <a16:creationId xmlns:a16="http://schemas.microsoft.com/office/drawing/2014/main" id="{32E9D798-DF07-7AEB-0F1B-B194EF71022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F1D68F7-0205-EEFE-69BA-83465C8582C0}"/>
              </a:ext>
            </a:extLst>
          </p:cNvPr>
          <p:cNvSpPr txBox="1"/>
          <p:nvPr/>
        </p:nvSpPr>
        <p:spPr>
          <a:xfrm>
            <a:off x="1016000" y="1905000"/>
            <a:ext cx="10160000" cy="2477601"/>
          </a:xfrm>
          <a:prstGeom prst="rect">
            <a:avLst/>
          </a:prstGeom>
          <a:noFill/>
        </p:spPr>
        <p:txBody>
          <a:bodyPr vert="horz" rtlCol="0">
            <a:spAutoFit/>
          </a:bodyPr>
          <a:lstStyle/>
          <a:p>
            <a:pPr algn="ctr"/>
            <a:r>
              <a:rPr lang="en-US" sz="3100"/>
              <a:t>Now if perfection was through the Levitical priesthood (for on the basis of it the people received the Law), </a:t>
            </a:r>
            <a:r>
              <a:rPr lang="en-US" sz="3100" b="1">
                <a:solidFill>
                  <a:srgbClr val="FF0000"/>
                </a:solidFill>
              </a:rPr>
              <a:t>what further need was there for another priest to arise</a:t>
            </a:r>
            <a:r>
              <a:rPr lang="en-US" sz="3100"/>
              <a:t> according to the order of Melchizedek, and not be designated according to the order of Aaron?</a:t>
            </a:r>
          </a:p>
        </p:txBody>
      </p:sp>
    </p:spTree>
    <p:extLst>
      <p:ext uri="{BB962C8B-B14F-4D97-AF65-F5344CB8AC3E}">
        <p14:creationId xmlns:p14="http://schemas.microsoft.com/office/powerpoint/2010/main" val="3677393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935E25-33F5-AEBB-B520-E09CD215A907}"/>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CE38D450-171A-76CD-9248-31FE126235BF}"/>
              </a:ext>
            </a:extLst>
          </p:cNvPr>
          <p:cNvSpPr txBox="1"/>
          <p:nvPr/>
        </p:nvSpPr>
        <p:spPr>
          <a:xfrm>
            <a:off x="0" y="762000"/>
            <a:ext cx="12192000" cy="646331"/>
          </a:xfrm>
          <a:prstGeom prst="rect">
            <a:avLst/>
          </a:prstGeom>
          <a:noFill/>
        </p:spPr>
        <p:txBody>
          <a:bodyPr vert="horz" rtlCol="0">
            <a:spAutoFit/>
          </a:bodyPr>
          <a:lstStyle/>
          <a:p>
            <a:pPr algn="ctr"/>
            <a:r>
              <a:rPr lang="en-US" sz="3600"/>
              <a:t>Hebrews 8:7-9</a:t>
            </a:r>
          </a:p>
        </p:txBody>
      </p:sp>
      <p:sp>
        <p:nvSpPr>
          <p:cNvPr id="4" name="TextBox 3">
            <a:extLst>
              <a:ext uri="{FF2B5EF4-FFF2-40B4-BE49-F238E27FC236}">
                <a16:creationId xmlns:a16="http://schemas.microsoft.com/office/drawing/2014/main" id="{1EE25226-AC07-741E-27BB-60FBE4E0B6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1EFA88-F15B-58DA-E756-4EBAC7116F07}"/>
              </a:ext>
            </a:extLst>
          </p:cNvPr>
          <p:cNvSpPr txBox="1"/>
          <p:nvPr/>
        </p:nvSpPr>
        <p:spPr>
          <a:xfrm>
            <a:off x="1016000" y="1905000"/>
            <a:ext cx="10160000" cy="4385816"/>
          </a:xfrm>
          <a:prstGeom prst="rect">
            <a:avLst/>
          </a:prstGeom>
          <a:noFill/>
        </p:spPr>
        <p:txBody>
          <a:bodyPr vert="horz" rtlCol="0">
            <a:spAutoFit/>
          </a:bodyPr>
          <a:lstStyle/>
          <a:p>
            <a:pPr algn="ctr"/>
            <a:r>
              <a:rPr lang="en-US" sz="3100"/>
              <a:t>For if that first covenant had been faultless, there would have been no occasion sought for a second. </a:t>
            </a:r>
            <a:r>
              <a:rPr lang="en-US" sz="3100" b="1">
                <a:solidFill>
                  <a:srgbClr val="FF0000"/>
                </a:solidFill>
              </a:rPr>
              <a:t>For finding fault with them</a:t>
            </a:r>
            <a:r>
              <a:rPr lang="en-US" sz="3100"/>
              <a:t>, He says, "BEHOLD, DAYS ARE COMING, SAYS THE LORD, WHEN I WILL EFFECT A NEW COVENANT WITH THE HOUSE OF ISRAEL AND WITH THE HOUSE OF JUDAH; NOT LIKE THE COVENANT WHICH I MADE WITH THEIR FATHERS ON THE DAY WHEN I TOOK THEM BY THE HAND TO LEAD THEM OUT OF THE LAND OF EGYPT; (Continued...)</a:t>
            </a:r>
          </a:p>
        </p:txBody>
      </p:sp>
    </p:spTree>
    <p:extLst>
      <p:ext uri="{BB962C8B-B14F-4D97-AF65-F5344CB8AC3E}">
        <p14:creationId xmlns:p14="http://schemas.microsoft.com/office/powerpoint/2010/main" val="1594910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B09802-BF6E-7054-98CD-03F94F1CE9E6}"/>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AF99F00D-24BA-D9B2-A3A4-1FCFA9702730}"/>
              </a:ext>
            </a:extLst>
          </p:cNvPr>
          <p:cNvSpPr txBox="1"/>
          <p:nvPr/>
        </p:nvSpPr>
        <p:spPr>
          <a:xfrm>
            <a:off x="1016000" y="635000"/>
            <a:ext cx="10160000" cy="1046440"/>
          </a:xfrm>
          <a:prstGeom prst="rect">
            <a:avLst/>
          </a:prstGeom>
          <a:noFill/>
        </p:spPr>
        <p:txBody>
          <a:bodyPr vert="horz" rtlCol="0">
            <a:spAutoFit/>
          </a:bodyPr>
          <a:lstStyle/>
          <a:p>
            <a:pPr algn="ctr"/>
            <a:r>
              <a:rPr lang="en-US" sz="3100"/>
              <a:t>FOR THEY DID NOT CONTINUE IN MY COVENANT, AND I DID NOT CARE FOR THEM, SAYS THE LORD.</a:t>
            </a:r>
          </a:p>
        </p:txBody>
      </p:sp>
    </p:spTree>
    <p:extLst>
      <p:ext uri="{BB962C8B-B14F-4D97-AF65-F5344CB8AC3E}">
        <p14:creationId xmlns:p14="http://schemas.microsoft.com/office/powerpoint/2010/main" val="2163841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F6E542-DCC1-5CEF-2331-8393399BA2DC}"/>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6FC47472-7298-63C5-DB74-94C68954D1B4}"/>
              </a:ext>
            </a:extLst>
          </p:cNvPr>
          <p:cNvSpPr txBox="1"/>
          <p:nvPr/>
        </p:nvSpPr>
        <p:spPr>
          <a:xfrm>
            <a:off x="0" y="762000"/>
            <a:ext cx="12192000" cy="646331"/>
          </a:xfrm>
          <a:prstGeom prst="rect">
            <a:avLst/>
          </a:prstGeom>
          <a:noFill/>
        </p:spPr>
        <p:txBody>
          <a:bodyPr vert="horz" rtlCol="0">
            <a:spAutoFit/>
          </a:bodyPr>
          <a:lstStyle/>
          <a:p>
            <a:pPr algn="ctr"/>
            <a:r>
              <a:rPr lang="en-US" sz="3600"/>
              <a:t>Malachi 1:6-8</a:t>
            </a:r>
          </a:p>
        </p:txBody>
      </p:sp>
      <p:sp>
        <p:nvSpPr>
          <p:cNvPr id="4" name="TextBox 3">
            <a:extLst>
              <a:ext uri="{FF2B5EF4-FFF2-40B4-BE49-F238E27FC236}">
                <a16:creationId xmlns:a16="http://schemas.microsoft.com/office/drawing/2014/main" id="{386657B2-4DE2-B086-D365-142C47AA6A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3886BE-745B-4FD2-AD97-607AC4C88E70}"/>
              </a:ext>
            </a:extLst>
          </p:cNvPr>
          <p:cNvSpPr txBox="1"/>
          <p:nvPr/>
        </p:nvSpPr>
        <p:spPr>
          <a:xfrm>
            <a:off x="1016000" y="1905000"/>
            <a:ext cx="10160000" cy="4385816"/>
          </a:xfrm>
          <a:prstGeom prst="rect">
            <a:avLst/>
          </a:prstGeom>
          <a:noFill/>
        </p:spPr>
        <p:txBody>
          <a:bodyPr vert="horz" rtlCol="0">
            <a:spAutoFit/>
          </a:bodyPr>
          <a:lstStyle/>
          <a:p>
            <a:pPr algn="ctr"/>
            <a:r>
              <a:rPr lang="en-US" sz="3100"/>
              <a:t>"'A son honors his father, and a servant his master. Then if I am a father, where is My honor? And if I am a master, where is My respect?' says the LORD of hosts to you, O priests who despise My name. But you say, 'How have we despised Your name?' "</a:t>
            </a:r>
            <a:r>
              <a:rPr lang="en-US" sz="3100" b="1">
                <a:solidFill>
                  <a:srgbClr val="FF0000"/>
                </a:solidFill>
              </a:rPr>
              <a:t>You are presenting defiled food upon My altar.</a:t>
            </a:r>
            <a:r>
              <a:rPr lang="en-US" sz="3100"/>
              <a:t> But you say, 'How have we defiled You?' In that you say, 'The table of the LORD is to be despised.' "But when you present the blind for sacrifice, is it not evil? (Continued...)</a:t>
            </a:r>
          </a:p>
        </p:txBody>
      </p:sp>
    </p:spTree>
    <p:extLst>
      <p:ext uri="{BB962C8B-B14F-4D97-AF65-F5344CB8AC3E}">
        <p14:creationId xmlns:p14="http://schemas.microsoft.com/office/powerpoint/2010/main" val="10177694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EFCF77-B051-221A-F630-E7C3CF8D478E}"/>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07801876-CA76-9DBE-A262-0F4BFB47DA0B}"/>
              </a:ext>
            </a:extLst>
          </p:cNvPr>
          <p:cNvSpPr txBox="1"/>
          <p:nvPr/>
        </p:nvSpPr>
        <p:spPr>
          <a:xfrm>
            <a:off x="1016000" y="635000"/>
            <a:ext cx="10160000" cy="2000548"/>
          </a:xfrm>
          <a:prstGeom prst="rect">
            <a:avLst/>
          </a:prstGeom>
          <a:noFill/>
        </p:spPr>
        <p:txBody>
          <a:bodyPr vert="horz" rtlCol="0">
            <a:spAutoFit/>
          </a:bodyPr>
          <a:lstStyle/>
          <a:p>
            <a:pPr algn="ctr"/>
            <a:r>
              <a:rPr lang="en-US" sz="3100"/>
              <a:t>And when you present the lame and sick, is it not evil? Why not offer it to your governor? Would he be pleased with you? Or would he receive you kindly?" says the LORD of hosts.</a:t>
            </a:r>
          </a:p>
        </p:txBody>
      </p:sp>
    </p:spTree>
    <p:extLst>
      <p:ext uri="{BB962C8B-B14F-4D97-AF65-F5344CB8AC3E}">
        <p14:creationId xmlns:p14="http://schemas.microsoft.com/office/powerpoint/2010/main" val="3471848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546139-EEB0-CB67-6390-3F47E9433E30}"/>
              </a:ext>
            </a:extLst>
          </p:cNvPr>
          <p:cNvSpPr txBox="1"/>
          <p:nvPr/>
        </p:nvSpPr>
        <p:spPr>
          <a:xfrm>
            <a:off x="127000" y="127000"/>
            <a:ext cx="7315200" cy="830997"/>
          </a:xfrm>
          <a:prstGeom prst="rect">
            <a:avLst/>
          </a:prstGeom>
          <a:noFill/>
        </p:spPr>
        <p:txBody>
          <a:bodyPr vert="horz" lIns="0" tIns="0" rIns="0" bIns="0" rtlCol="0">
            <a:spAutoFit/>
          </a:bodyPr>
          <a:lstStyle/>
          <a:p>
            <a:r>
              <a:rPr lang="en-US"/>
              <a:t>THE LEVITE PRIESTS THEMSELVES BECAME SINFUL HOWEVER, NOR DID THEY HAVE THE AUTHORITY TO GIVE ETERNAL LIFE, SO A "BETTER" PRIESTHOOD WAS NEEDED.</a:t>
            </a:r>
          </a:p>
        </p:txBody>
      </p:sp>
      <p:sp>
        <p:nvSpPr>
          <p:cNvPr id="3" name="TextBox 2">
            <a:extLst>
              <a:ext uri="{FF2B5EF4-FFF2-40B4-BE49-F238E27FC236}">
                <a16:creationId xmlns:a16="http://schemas.microsoft.com/office/drawing/2014/main" id="{91FC0E62-CB19-449D-30A6-2230B26568C2}"/>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10:2-3</a:t>
            </a:r>
          </a:p>
        </p:txBody>
      </p:sp>
      <p:sp>
        <p:nvSpPr>
          <p:cNvPr id="4" name="TextBox 3">
            <a:extLst>
              <a:ext uri="{FF2B5EF4-FFF2-40B4-BE49-F238E27FC236}">
                <a16:creationId xmlns:a16="http://schemas.microsoft.com/office/drawing/2014/main" id="{91E700EE-8E67-1C2D-92EA-0D08F50B95A0}"/>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F68B40F3-F165-64B1-D131-21242ED9768C}"/>
              </a:ext>
            </a:extLst>
          </p:cNvPr>
          <p:cNvSpPr txBox="1"/>
          <p:nvPr/>
        </p:nvSpPr>
        <p:spPr>
          <a:xfrm>
            <a:off x="1016000" y="1905000"/>
            <a:ext cx="10160000" cy="3908762"/>
          </a:xfrm>
          <a:prstGeom prst="rect">
            <a:avLst/>
          </a:prstGeom>
          <a:noFill/>
        </p:spPr>
        <p:txBody>
          <a:bodyPr vert="horz" rtlCol="0">
            <a:spAutoFit/>
          </a:bodyPr>
          <a:lstStyle/>
          <a:p>
            <a:pPr algn="ctr"/>
            <a:r>
              <a:rPr lang="en-US" sz="3100"/>
              <a:t>And behold I am clear from your wickedness and transgression, which you shall commit in the end of the ages against the savior of the world, messiah, acting wickedly, deceiving Israel and stirring up against it great evils from YHVH. </a:t>
            </a:r>
            <a:r>
              <a:rPr lang="en-US" sz="3100" b="1">
                <a:solidFill>
                  <a:srgbClr val="FF0000"/>
                </a:solidFill>
              </a:rPr>
              <a:t>And you shall deal lawlessly together with Israel,</a:t>
            </a:r>
            <a:r>
              <a:rPr lang="en-US" sz="3100"/>
              <a:t> so he shall not bear with Jerusalem because of your wickedness, but the veil of the temple shall be rent, so as not to cover your shame.</a:t>
            </a:r>
          </a:p>
        </p:txBody>
      </p:sp>
    </p:spTree>
    <p:extLst>
      <p:ext uri="{BB962C8B-B14F-4D97-AF65-F5344CB8AC3E}">
        <p14:creationId xmlns:p14="http://schemas.microsoft.com/office/powerpoint/2010/main" val="3684531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28D9A-593A-A6B5-845C-1584D82217CC}"/>
              </a:ext>
            </a:extLst>
          </p:cNvPr>
          <p:cNvSpPr>
            <a:spLocks noGrp="1"/>
          </p:cNvSpPr>
          <p:nvPr>
            <p:ph type="ctrTitle"/>
          </p:nvPr>
        </p:nvSpPr>
        <p:spPr>
          <a:xfrm>
            <a:off x="2107200" y="762000"/>
            <a:ext cx="7977600" cy="2085696"/>
          </a:xfrm>
        </p:spPr>
        <p:txBody>
          <a:bodyPr>
            <a:noAutofit/>
          </a:bodyPr>
          <a:lstStyle/>
          <a:p>
            <a:r>
              <a:rPr lang="en-US">
                <a:solidFill>
                  <a:srgbClr val="000000"/>
                </a:solidFill>
              </a:rPr>
              <a:t>Yeshua, knowing mankind need a savior, entered the world as a man and suffered persecution to the point of being killed on a cross, yet He did not sin.</a:t>
            </a:r>
          </a:p>
        </p:txBody>
      </p:sp>
      <p:sp>
        <p:nvSpPr>
          <p:cNvPr id="3" name="Subtitle 2">
            <a:extLst>
              <a:ext uri="{FF2B5EF4-FFF2-40B4-BE49-F238E27FC236}">
                <a16:creationId xmlns:a16="http://schemas.microsoft.com/office/drawing/2014/main" id="{2E307087-778F-D6D0-36D9-00C45179096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36407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C9B6D8-955D-940B-698C-8D89ED781A62}"/>
              </a:ext>
            </a:extLst>
          </p:cNvPr>
          <p:cNvSpPr txBox="1"/>
          <p:nvPr/>
        </p:nvSpPr>
        <p:spPr>
          <a:xfrm>
            <a:off x="127000" y="127000"/>
            <a:ext cx="7315200" cy="830997"/>
          </a:xfrm>
          <a:prstGeom prst="rect">
            <a:avLst/>
          </a:prstGeom>
          <a:noFill/>
        </p:spPr>
        <p:txBody>
          <a:bodyPr vert="horz" lIns="0" tIns="0" rIns="0" bIns="0" rtlCol="0">
            <a:spAutoFit/>
          </a:bodyPr>
          <a:lstStyle/>
          <a:p>
            <a:r>
              <a:rPr lang="en-US"/>
              <a:t>YESHUA, KNOWING MANKIND NEED A SAVIOR, ENTERED THE WORLD AS A MAN AND SUFFERED PERSECUTION TO THE POINT OF BEING KILLED ON A CROSS, YET HE DID NOT SIN.</a:t>
            </a:r>
          </a:p>
        </p:txBody>
      </p:sp>
      <p:sp>
        <p:nvSpPr>
          <p:cNvPr id="3" name="TextBox 2">
            <a:extLst>
              <a:ext uri="{FF2B5EF4-FFF2-40B4-BE49-F238E27FC236}">
                <a16:creationId xmlns:a16="http://schemas.microsoft.com/office/drawing/2014/main" id="{2835F619-4197-5E37-C2DF-4D196346C7E4}"/>
              </a:ext>
            </a:extLst>
          </p:cNvPr>
          <p:cNvSpPr txBox="1"/>
          <p:nvPr/>
        </p:nvSpPr>
        <p:spPr>
          <a:xfrm>
            <a:off x="0" y="762000"/>
            <a:ext cx="12192000" cy="646331"/>
          </a:xfrm>
          <a:prstGeom prst="rect">
            <a:avLst/>
          </a:prstGeom>
          <a:noFill/>
        </p:spPr>
        <p:txBody>
          <a:bodyPr vert="horz" rtlCol="0">
            <a:spAutoFit/>
          </a:bodyPr>
          <a:lstStyle/>
          <a:p>
            <a:pPr algn="ctr"/>
            <a:r>
              <a:rPr lang="en-US" sz="3600"/>
              <a:t>First John 3:8</a:t>
            </a:r>
          </a:p>
        </p:txBody>
      </p:sp>
      <p:sp>
        <p:nvSpPr>
          <p:cNvPr id="4" name="TextBox 3">
            <a:extLst>
              <a:ext uri="{FF2B5EF4-FFF2-40B4-BE49-F238E27FC236}">
                <a16:creationId xmlns:a16="http://schemas.microsoft.com/office/drawing/2014/main" id="{5D1E03EA-069A-1F20-0482-FEFE2C5CCF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8F49338-1C13-64D6-60B6-29717F94BA4B}"/>
              </a:ext>
            </a:extLst>
          </p:cNvPr>
          <p:cNvSpPr txBox="1"/>
          <p:nvPr/>
        </p:nvSpPr>
        <p:spPr>
          <a:xfrm>
            <a:off x="1016000" y="1905000"/>
            <a:ext cx="10160000" cy="2000548"/>
          </a:xfrm>
          <a:prstGeom prst="rect">
            <a:avLst/>
          </a:prstGeom>
          <a:noFill/>
        </p:spPr>
        <p:txBody>
          <a:bodyPr vert="horz" rtlCol="0">
            <a:spAutoFit/>
          </a:bodyPr>
          <a:lstStyle/>
          <a:p>
            <a:pPr algn="ctr"/>
            <a:r>
              <a:rPr lang="en-US" sz="3100"/>
              <a:t>the one who practices sin is of the devil; for the devil has sinned from the beginning. </a:t>
            </a:r>
            <a:r>
              <a:rPr lang="en-US" sz="3100" b="1">
                <a:solidFill>
                  <a:srgbClr val="FF0000"/>
                </a:solidFill>
              </a:rPr>
              <a:t>The Son of God appeared for this purpose, to destroy the works of the devil.</a:t>
            </a:r>
          </a:p>
        </p:txBody>
      </p:sp>
    </p:spTree>
    <p:extLst>
      <p:ext uri="{BB962C8B-B14F-4D97-AF65-F5344CB8AC3E}">
        <p14:creationId xmlns:p14="http://schemas.microsoft.com/office/powerpoint/2010/main" val="3178729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2B7326-7243-341D-0044-75567074D580}"/>
              </a:ext>
            </a:extLst>
          </p:cNvPr>
          <p:cNvSpPr txBox="1"/>
          <p:nvPr/>
        </p:nvSpPr>
        <p:spPr>
          <a:xfrm>
            <a:off x="127000" y="127000"/>
            <a:ext cx="7315200" cy="830997"/>
          </a:xfrm>
          <a:prstGeom prst="rect">
            <a:avLst/>
          </a:prstGeom>
          <a:noFill/>
        </p:spPr>
        <p:txBody>
          <a:bodyPr vert="horz" lIns="0" tIns="0" rIns="0" bIns="0" rtlCol="0">
            <a:spAutoFit/>
          </a:bodyPr>
          <a:lstStyle/>
          <a:p>
            <a:r>
              <a:rPr lang="en-US"/>
              <a:t>YESHUA, KNOWING MANKIND NEED A SAVIOR, ENTERED THE WORLD AS A MAN AND SUFFERED PERSECUTION TO THE POINT OF BEING KILLED ON A CROSS, YET HE DID NOT SIN.</a:t>
            </a:r>
          </a:p>
        </p:txBody>
      </p:sp>
      <p:sp>
        <p:nvSpPr>
          <p:cNvPr id="3" name="TextBox 2">
            <a:extLst>
              <a:ext uri="{FF2B5EF4-FFF2-40B4-BE49-F238E27FC236}">
                <a16:creationId xmlns:a16="http://schemas.microsoft.com/office/drawing/2014/main" id="{FD4304E5-F480-80FC-7C0F-BBABBD149BD2}"/>
              </a:ext>
            </a:extLst>
          </p:cNvPr>
          <p:cNvSpPr txBox="1"/>
          <p:nvPr/>
        </p:nvSpPr>
        <p:spPr>
          <a:xfrm>
            <a:off x="0" y="762000"/>
            <a:ext cx="12192000" cy="646331"/>
          </a:xfrm>
          <a:prstGeom prst="rect">
            <a:avLst/>
          </a:prstGeom>
          <a:noFill/>
        </p:spPr>
        <p:txBody>
          <a:bodyPr vert="horz" rtlCol="0">
            <a:spAutoFit/>
          </a:bodyPr>
          <a:lstStyle/>
          <a:p>
            <a:pPr algn="ctr"/>
            <a:r>
              <a:rPr lang="en-US" sz="3600"/>
              <a:t>Hebrews 2:17-18</a:t>
            </a:r>
          </a:p>
        </p:txBody>
      </p:sp>
      <p:sp>
        <p:nvSpPr>
          <p:cNvPr id="4" name="TextBox 3">
            <a:extLst>
              <a:ext uri="{FF2B5EF4-FFF2-40B4-BE49-F238E27FC236}">
                <a16:creationId xmlns:a16="http://schemas.microsoft.com/office/drawing/2014/main" id="{8BD16DB8-4A13-E901-34FC-4D68E2CB312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8619E02-84FA-D8C7-F2EE-7E988E0C8729}"/>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He had to be made like His brethren in all things, so that He might become a merciful and faithful high priest in things pertaining to God, to make propitiation for the sins of the people. </a:t>
            </a:r>
            <a:r>
              <a:rPr lang="en-US" sz="3100" b="1">
                <a:solidFill>
                  <a:srgbClr val="FF0000"/>
                </a:solidFill>
              </a:rPr>
              <a:t>For since He Himself was tempted in that which He has suffered, He is able to come to the aid of those who are tempted.</a:t>
            </a:r>
          </a:p>
        </p:txBody>
      </p:sp>
    </p:spTree>
    <p:extLst>
      <p:ext uri="{BB962C8B-B14F-4D97-AF65-F5344CB8AC3E}">
        <p14:creationId xmlns:p14="http://schemas.microsoft.com/office/powerpoint/2010/main" val="3663555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2BB810-263E-0CD5-3268-5E8C8E17B5A5}"/>
              </a:ext>
            </a:extLst>
          </p:cNvPr>
          <p:cNvSpPr txBox="1"/>
          <p:nvPr/>
        </p:nvSpPr>
        <p:spPr>
          <a:xfrm>
            <a:off x="127000" y="127000"/>
            <a:ext cx="7315200" cy="830997"/>
          </a:xfrm>
          <a:prstGeom prst="rect">
            <a:avLst/>
          </a:prstGeom>
          <a:noFill/>
        </p:spPr>
        <p:txBody>
          <a:bodyPr vert="horz" lIns="0" tIns="0" rIns="0" bIns="0" rtlCol="0">
            <a:spAutoFit/>
          </a:bodyPr>
          <a:lstStyle/>
          <a:p>
            <a:r>
              <a:rPr lang="en-US"/>
              <a:t>YESHUA, KNOWING MANKIND NEED A SAVIOR, ENTERED THE WORLD AS A MAN AND SUFFERED PERSECUTION TO THE POINT OF BEING KILLED ON A CROSS, YET HE DID NOT SIN.</a:t>
            </a:r>
          </a:p>
        </p:txBody>
      </p:sp>
      <p:sp>
        <p:nvSpPr>
          <p:cNvPr id="3" name="TextBox 2">
            <a:extLst>
              <a:ext uri="{FF2B5EF4-FFF2-40B4-BE49-F238E27FC236}">
                <a16:creationId xmlns:a16="http://schemas.microsoft.com/office/drawing/2014/main" id="{ADA7A237-3003-E0D7-3FE4-25D596F6AB7E}"/>
              </a:ext>
            </a:extLst>
          </p:cNvPr>
          <p:cNvSpPr txBox="1"/>
          <p:nvPr/>
        </p:nvSpPr>
        <p:spPr>
          <a:xfrm>
            <a:off x="0" y="762000"/>
            <a:ext cx="12192000" cy="646331"/>
          </a:xfrm>
          <a:prstGeom prst="rect">
            <a:avLst/>
          </a:prstGeom>
          <a:noFill/>
        </p:spPr>
        <p:txBody>
          <a:bodyPr vert="horz" rtlCol="0">
            <a:spAutoFit/>
          </a:bodyPr>
          <a:lstStyle/>
          <a:p>
            <a:pPr algn="ctr"/>
            <a:r>
              <a:rPr lang="en-US" sz="3600"/>
              <a:t>Hebrews 4:14-15</a:t>
            </a:r>
          </a:p>
        </p:txBody>
      </p:sp>
      <p:sp>
        <p:nvSpPr>
          <p:cNvPr id="4" name="TextBox 3">
            <a:extLst>
              <a:ext uri="{FF2B5EF4-FFF2-40B4-BE49-F238E27FC236}">
                <a16:creationId xmlns:a16="http://schemas.microsoft.com/office/drawing/2014/main" id="{2FEA8645-5682-1907-7364-EED42152B8F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8CFDF08-11FE-ECFD-AE76-D9E629F81641}"/>
              </a:ext>
            </a:extLst>
          </p:cNvPr>
          <p:cNvSpPr txBox="1"/>
          <p:nvPr/>
        </p:nvSpPr>
        <p:spPr>
          <a:xfrm>
            <a:off x="1016000" y="1905000"/>
            <a:ext cx="10160000" cy="2954655"/>
          </a:xfrm>
          <a:prstGeom prst="rect">
            <a:avLst/>
          </a:prstGeom>
          <a:noFill/>
        </p:spPr>
        <p:txBody>
          <a:bodyPr vert="horz" rtlCol="0">
            <a:spAutoFit/>
          </a:bodyPr>
          <a:lstStyle/>
          <a:p>
            <a:pPr algn="ctr"/>
            <a:r>
              <a:rPr lang="en-US" sz="3100"/>
              <a:t>Therefore, since we have a great high priest who has passed through the heavens, Jesus the Son of God, let us hold fast our confession. For we do not have a high priest who cannot sympathize with our weaknesses, </a:t>
            </a:r>
            <a:r>
              <a:rPr lang="en-US" sz="3100" b="1">
                <a:solidFill>
                  <a:srgbClr val="FF0000"/>
                </a:solidFill>
              </a:rPr>
              <a:t>but One who has been tempted in all things as we are, yet without sin</a:t>
            </a:r>
            <a:r>
              <a:rPr lang="en-US" sz="3100"/>
              <a:t>.</a:t>
            </a:r>
          </a:p>
        </p:txBody>
      </p:sp>
    </p:spTree>
    <p:extLst>
      <p:ext uri="{BB962C8B-B14F-4D97-AF65-F5344CB8AC3E}">
        <p14:creationId xmlns:p14="http://schemas.microsoft.com/office/powerpoint/2010/main" val="38447671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FF7525-AA49-04B9-E7AB-DB70C6CCA9C0}"/>
              </a:ext>
            </a:extLst>
          </p:cNvPr>
          <p:cNvSpPr txBox="1"/>
          <p:nvPr/>
        </p:nvSpPr>
        <p:spPr>
          <a:xfrm>
            <a:off x="127000" y="127000"/>
            <a:ext cx="7315200" cy="830997"/>
          </a:xfrm>
          <a:prstGeom prst="rect">
            <a:avLst/>
          </a:prstGeom>
          <a:noFill/>
        </p:spPr>
        <p:txBody>
          <a:bodyPr vert="horz" lIns="0" tIns="0" rIns="0" bIns="0" rtlCol="0">
            <a:spAutoFit/>
          </a:bodyPr>
          <a:lstStyle/>
          <a:p>
            <a:r>
              <a:rPr lang="en-US"/>
              <a:t>YESHUA, KNOWING MANKIND NEED A SAVIOR, ENTERED THE WORLD AS A MAN AND SUFFERED PERSECUTION TO THE POINT OF BEING KILLED ON A CROSS, YET HE DID NOT SIN.</a:t>
            </a:r>
          </a:p>
        </p:txBody>
      </p:sp>
      <p:sp>
        <p:nvSpPr>
          <p:cNvPr id="3" name="TextBox 2">
            <a:extLst>
              <a:ext uri="{FF2B5EF4-FFF2-40B4-BE49-F238E27FC236}">
                <a16:creationId xmlns:a16="http://schemas.microsoft.com/office/drawing/2014/main" id="{9A4E3A29-18DB-B294-43A6-E8233FA089FE}"/>
              </a:ext>
            </a:extLst>
          </p:cNvPr>
          <p:cNvSpPr txBox="1"/>
          <p:nvPr/>
        </p:nvSpPr>
        <p:spPr>
          <a:xfrm>
            <a:off x="0" y="762000"/>
            <a:ext cx="12192000" cy="646331"/>
          </a:xfrm>
          <a:prstGeom prst="rect">
            <a:avLst/>
          </a:prstGeom>
          <a:noFill/>
        </p:spPr>
        <p:txBody>
          <a:bodyPr vert="horz" rtlCol="0">
            <a:spAutoFit/>
          </a:bodyPr>
          <a:lstStyle/>
          <a:p>
            <a:pPr algn="ctr"/>
            <a:r>
              <a:rPr lang="en-US" sz="3600"/>
              <a:t>Matthew 1:21</a:t>
            </a:r>
          </a:p>
        </p:txBody>
      </p:sp>
      <p:sp>
        <p:nvSpPr>
          <p:cNvPr id="4" name="TextBox 3">
            <a:extLst>
              <a:ext uri="{FF2B5EF4-FFF2-40B4-BE49-F238E27FC236}">
                <a16:creationId xmlns:a16="http://schemas.microsoft.com/office/drawing/2014/main" id="{9345C67A-FFB5-986B-5846-BF9C2CB3FF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884E1F-3A89-CD3E-70D3-F5E2C3B83CD7}"/>
              </a:ext>
            </a:extLst>
          </p:cNvPr>
          <p:cNvSpPr txBox="1"/>
          <p:nvPr/>
        </p:nvSpPr>
        <p:spPr>
          <a:xfrm>
            <a:off x="1016000" y="1905000"/>
            <a:ext cx="10160000" cy="1046440"/>
          </a:xfrm>
          <a:prstGeom prst="rect">
            <a:avLst/>
          </a:prstGeom>
          <a:noFill/>
        </p:spPr>
        <p:txBody>
          <a:bodyPr vert="horz" rtlCol="0">
            <a:spAutoFit/>
          </a:bodyPr>
          <a:lstStyle/>
          <a:p>
            <a:pPr algn="ctr"/>
            <a:r>
              <a:rPr lang="en-US" sz="3100"/>
              <a:t>"She will bear a Son; and you shall call His name Jesus, </a:t>
            </a:r>
            <a:r>
              <a:rPr lang="en-US" sz="3100" b="1">
                <a:solidFill>
                  <a:srgbClr val="FF0000"/>
                </a:solidFill>
              </a:rPr>
              <a:t>for He will save His people from their sins.</a:t>
            </a:r>
            <a:r>
              <a:rPr lang="en-US" sz="3100"/>
              <a:t>"</a:t>
            </a:r>
          </a:p>
        </p:txBody>
      </p:sp>
    </p:spTree>
    <p:extLst>
      <p:ext uri="{BB962C8B-B14F-4D97-AF65-F5344CB8AC3E}">
        <p14:creationId xmlns:p14="http://schemas.microsoft.com/office/powerpoint/2010/main" val="1544451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F3CB33-86E9-1078-7593-6240BF8E0A1A}"/>
              </a:ext>
            </a:extLst>
          </p:cNvPr>
          <p:cNvSpPr txBox="1"/>
          <p:nvPr/>
        </p:nvSpPr>
        <p:spPr>
          <a:xfrm>
            <a:off x="127000" y="127000"/>
            <a:ext cx="7315200" cy="830997"/>
          </a:xfrm>
          <a:prstGeom prst="rect">
            <a:avLst/>
          </a:prstGeom>
          <a:noFill/>
        </p:spPr>
        <p:txBody>
          <a:bodyPr vert="horz" lIns="0" tIns="0" rIns="0" bIns="0" rtlCol="0">
            <a:spAutoFit/>
          </a:bodyPr>
          <a:lstStyle/>
          <a:p>
            <a:r>
              <a:rPr lang="en-US"/>
              <a:t>YESHUA, KNOWING MANKIND NEED A SAVIOR, ENTERED THE WORLD AS A MAN AND SUFFERED PERSECUTION TO THE POINT OF BEING KILLED ON A CROSS, YET HE DID NOT SIN.</a:t>
            </a:r>
          </a:p>
        </p:txBody>
      </p:sp>
      <p:sp>
        <p:nvSpPr>
          <p:cNvPr id="3" name="TextBox 2">
            <a:extLst>
              <a:ext uri="{FF2B5EF4-FFF2-40B4-BE49-F238E27FC236}">
                <a16:creationId xmlns:a16="http://schemas.microsoft.com/office/drawing/2014/main" id="{8017DE8B-327C-7249-DC11-9FA3D53FBE4C}"/>
              </a:ext>
            </a:extLst>
          </p:cNvPr>
          <p:cNvSpPr txBox="1"/>
          <p:nvPr/>
        </p:nvSpPr>
        <p:spPr>
          <a:xfrm>
            <a:off x="0" y="762000"/>
            <a:ext cx="12192000" cy="646331"/>
          </a:xfrm>
          <a:prstGeom prst="rect">
            <a:avLst/>
          </a:prstGeom>
          <a:noFill/>
        </p:spPr>
        <p:txBody>
          <a:bodyPr vert="horz" rtlCol="0">
            <a:spAutoFit/>
          </a:bodyPr>
          <a:lstStyle/>
          <a:p>
            <a:pPr algn="ctr"/>
            <a:r>
              <a:rPr lang="en-US" sz="3600"/>
              <a:t>John 17:17-19</a:t>
            </a:r>
          </a:p>
        </p:txBody>
      </p:sp>
      <p:sp>
        <p:nvSpPr>
          <p:cNvPr id="4" name="TextBox 3">
            <a:extLst>
              <a:ext uri="{FF2B5EF4-FFF2-40B4-BE49-F238E27FC236}">
                <a16:creationId xmlns:a16="http://schemas.microsoft.com/office/drawing/2014/main" id="{C9C146E7-D6CD-DE03-B983-E2EF9163CFC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744B2A6-EAED-26CA-2B3C-0650294E0AC6}"/>
              </a:ext>
            </a:extLst>
          </p:cNvPr>
          <p:cNvSpPr txBox="1"/>
          <p:nvPr/>
        </p:nvSpPr>
        <p:spPr>
          <a:xfrm>
            <a:off x="1016000" y="1905000"/>
            <a:ext cx="10160000" cy="2000548"/>
          </a:xfrm>
          <a:prstGeom prst="rect">
            <a:avLst/>
          </a:prstGeom>
          <a:noFill/>
        </p:spPr>
        <p:txBody>
          <a:bodyPr vert="horz" rtlCol="0">
            <a:spAutoFit/>
          </a:bodyPr>
          <a:lstStyle/>
          <a:p>
            <a:pPr algn="ctr"/>
            <a:r>
              <a:rPr lang="en-US" sz="3100"/>
              <a:t>"Sanctify them in the truth; Your word is truth. "As You sent Me into the world, I also have sent them into the world. "</a:t>
            </a:r>
            <a:r>
              <a:rPr lang="en-US" sz="3100" b="1">
                <a:solidFill>
                  <a:srgbClr val="FF0000"/>
                </a:solidFill>
              </a:rPr>
              <a:t>For their sakes I sanctify Myself, that they themselves also may be sanctified</a:t>
            </a:r>
            <a:r>
              <a:rPr lang="en-US" sz="3100"/>
              <a:t> in truth.</a:t>
            </a:r>
          </a:p>
        </p:txBody>
      </p:sp>
    </p:spTree>
    <p:extLst>
      <p:ext uri="{BB962C8B-B14F-4D97-AF65-F5344CB8AC3E}">
        <p14:creationId xmlns:p14="http://schemas.microsoft.com/office/powerpoint/2010/main" val="1506125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1C7513-FAB2-9DAB-A7AE-D3C68E819B1D}"/>
              </a:ext>
            </a:extLst>
          </p:cNvPr>
          <p:cNvSpPr txBox="1"/>
          <p:nvPr/>
        </p:nvSpPr>
        <p:spPr>
          <a:xfrm>
            <a:off x="127000" y="127000"/>
            <a:ext cx="7315200" cy="830997"/>
          </a:xfrm>
          <a:prstGeom prst="rect">
            <a:avLst/>
          </a:prstGeom>
          <a:noFill/>
        </p:spPr>
        <p:txBody>
          <a:bodyPr vert="horz" lIns="0" tIns="0" rIns="0" bIns="0" rtlCol="0">
            <a:spAutoFit/>
          </a:bodyPr>
          <a:lstStyle/>
          <a:p>
            <a:r>
              <a:rPr lang="en-US"/>
              <a:t>YESHUA, KNOWING MANKIND NEED A SAVIOR, ENTERED THE WORLD AS A MAN AND SUFFERED PERSECUTION TO THE POINT OF BEING KILLED ON A CROSS, YET HE DID NOT SIN.</a:t>
            </a:r>
          </a:p>
        </p:txBody>
      </p:sp>
      <p:sp>
        <p:nvSpPr>
          <p:cNvPr id="3" name="TextBox 2">
            <a:extLst>
              <a:ext uri="{FF2B5EF4-FFF2-40B4-BE49-F238E27FC236}">
                <a16:creationId xmlns:a16="http://schemas.microsoft.com/office/drawing/2014/main" id="{F6A0AF50-4D4A-1926-28D5-4884CEB5F0EA}"/>
              </a:ext>
            </a:extLst>
          </p:cNvPr>
          <p:cNvSpPr txBox="1"/>
          <p:nvPr/>
        </p:nvSpPr>
        <p:spPr>
          <a:xfrm>
            <a:off x="0" y="762000"/>
            <a:ext cx="12192000" cy="646331"/>
          </a:xfrm>
          <a:prstGeom prst="rect">
            <a:avLst/>
          </a:prstGeom>
          <a:noFill/>
        </p:spPr>
        <p:txBody>
          <a:bodyPr vert="horz" rtlCol="0">
            <a:spAutoFit/>
          </a:bodyPr>
          <a:lstStyle/>
          <a:p>
            <a:pPr algn="ctr"/>
            <a:r>
              <a:rPr lang="en-US" sz="3600"/>
              <a:t>First Timothy 1:15</a:t>
            </a:r>
          </a:p>
        </p:txBody>
      </p:sp>
      <p:sp>
        <p:nvSpPr>
          <p:cNvPr id="4" name="TextBox 3">
            <a:extLst>
              <a:ext uri="{FF2B5EF4-FFF2-40B4-BE49-F238E27FC236}">
                <a16:creationId xmlns:a16="http://schemas.microsoft.com/office/drawing/2014/main" id="{873E22F0-3357-11A8-68B8-C1EA8334D9D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D60D20-5A9E-C550-5505-0065FD436C1F}"/>
              </a:ext>
            </a:extLst>
          </p:cNvPr>
          <p:cNvSpPr txBox="1"/>
          <p:nvPr/>
        </p:nvSpPr>
        <p:spPr>
          <a:xfrm>
            <a:off x="1016000" y="1905000"/>
            <a:ext cx="10160000" cy="1523494"/>
          </a:xfrm>
          <a:prstGeom prst="rect">
            <a:avLst/>
          </a:prstGeom>
          <a:noFill/>
        </p:spPr>
        <p:txBody>
          <a:bodyPr vert="horz" rtlCol="0">
            <a:spAutoFit/>
          </a:bodyPr>
          <a:lstStyle/>
          <a:p>
            <a:pPr algn="ctr"/>
            <a:r>
              <a:rPr lang="en-US" sz="3100"/>
              <a:t>It is a trustworthy statement, deserving full acceptance, that </a:t>
            </a:r>
            <a:r>
              <a:rPr lang="en-US" sz="3100" b="1">
                <a:solidFill>
                  <a:srgbClr val="FF0000"/>
                </a:solidFill>
              </a:rPr>
              <a:t>Christ Jesus came into the world to save sinners</a:t>
            </a:r>
            <a:r>
              <a:rPr lang="en-US" sz="3100"/>
              <a:t>, among whom I am foremost of all.</a:t>
            </a:r>
          </a:p>
        </p:txBody>
      </p:sp>
    </p:spTree>
    <p:extLst>
      <p:ext uri="{BB962C8B-B14F-4D97-AF65-F5344CB8AC3E}">
        <p14:creationId xmlns:p14="http://schemas.microsoft.com/office/powerpoint/2010/main" val="35140003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58082-CEDD-E8B0-95F6-1689929CD6C7}"/>
              </a:ext>
            </a:extLst>
          </p:cNvPr>
          <p:cNvSpPr>
            <a:spLocks noGrp="1"/>
          </p:cNvSpPr>
          <p:nvPr>
            <p:ph type="ctrTitle"/>
          </p:nvPr>
        </p:nvSpPr>
        <p:spPr>
          <a:xfrm>
            <a:off x="2107200" y="762000"/>
            <a:ext cx="7977600" cy="2085696"/>
          </a:xfrm>
        </p:spPr>
        <p:txBody>
          <a:bodyPr>
            <a:noAutofit/>
          </a:bodyPr>
          <a:lstStyle/>
          <a:p>
            <a:r>
              <a:rPr lang="en-US">
                <a:solidFill>
                  <a:srgbClr val="000000"/>
                </a:solidFill>
              </a:rPr>
              <a:t>YHVH, seeing how his son was unjustly killed, resurrected Yeshua from Sheol on the third day and gave him eternal life</a:t>
            </a:r>
          </a:p>
        </p:txBody>
      </p:sp>
      <p:sp>
        <p:nvSpPr>
          <p:cNvPr id="3" name="Subtitle 2">
            <a:extLst>
              <a:ext uri="{FF2B5EF4-FFF2-40B4-BE49-F238E27FC236}">
                <a16:creationId xmlns:a16="http://schemas.microsoft.com/office/drawing/2014/main" id="{F9BFF109-741D-2664-76D0-2C067C2A296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66707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166FA8-5ACD-AA07-1ECA-89F68CC69A0B}"/>
              </a:ext>
            </a:extLst>
          </p:cNvPr>
          <p:cNvSpPr txBox="1"/>
          <p:nvPr/>
        </p:nvSpPr>
        <p:spPr>
          <a:xfrm>
            <a:off x="127000" y="127000"/>
            <a:ext cx="7315200" cy="830997"/>
          </a:xfrm>
          <a:prstGeom prst="rect">
            <a:avLst/>
          </a:prstGeom>
          <a:noFill/>
        </p:spPr>
        <p:txBody>
          <a:bodyPr vert="horz" lIns="0" tIns="0" rIns="0" bIns="0" rtlCol="0">
            <a:spAutoFit/>
          </a:bodyPr>
          <a:lstStyle/>
          <a:p>
            <a:r>
              <a:rPr lang="en-US"/>
              <a:t>YHVH, SEEING HOW HIS SON WAS UNJUSTLY KILLED, RESURRECTED YESHUA FROM SHEOL ON THE THIRD DAY AND GAVE HIM ETERNAL LIFE</a:t>
            </a:r>
          </a:p>
        </p:txBody>
      </p:sp>
      <p:sp>
        <p:nvSpPr>
          <p:cNvPr id="3" name="TextBox 2">
            <a:extLst>
              <a:ext uri="{FF2B5EF4-FFF2-40B4-BE49-F238E27FC236}">
                <a16:creationId xmlns:a16="http://schemas.microsoft.com/office/drawing/2014/main" id="{B26C87DD-9EEC-E4B8-005C-B5084F0A04BB}"/>
              </a:ext>
            </a:extLst>
          </p:cNvPr>
          <p:cNvSpPr txBox="1"/>
          <p:nvPr/>
        </p:nvSpPr>
        <p:spPr>
          <a:xfrm>
            <a:off x="0" y="762000"/>
            <a:ext cx="12192000" cy="646331"/>
          </a:xfrm>
          <a:prstGeom prst="rect">
            <a:avLst/>
          </a:prstGeom>
          <a:noFill/>
        </p:spPr>
        <p:txBody>
          <a:bodyPr vert="horz" rtlCol="0">
            <a:spAutoFit/>
          </a:bodyPr>
          <a:lstStyle/>
          <a:p>
            <a:pPr algn="ctr"/>
            <a:r>
              <a:rPr lang="en-US" sz="3600"/>
              <a:t>Acts 2:22-32</a:t>
            </a:r>
          </a:p>
        </p:txBody>
      </p:sp>
      <p:sp>
        <p:nvSpPr>
          <p:cNvPr id="4" name="TextBox 3">
            <a:extLst>
              <a:ext uri="{FF2B5EF4-FFF2-40B4-BE49-F238E27FC236}">
                <a16:creationId xmlns:a16="http://schemas.microsoft.com/office/drawing/2014/main" id="{BC65259A-1974-26A1-FC39-13B391C5B11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CA5C31F-FDDB-085F-60AA-F00AD590F0C4}"/>
              </a:ext>
            </a:extLst>
          </p:cNvPr>
          <p:cNvSpPr txBox="1"/>
          <p:nvPr/>
        </p:nvSpPr>
        <p:spPr>
          <a:xfrm>
            <a:off x="1016000" y="1905000"/>
            <a:ext cx="10160000" cy="4862870"/>
          </a:xfrm>
          <a:prstGeom prst="rect">
            <a:avLst/>
          </a:prstGeom>
          <a:noFill/>
        </p:spPr>
        <p:txBody>
          <a:bodyPr vert="horz" rtlCol="0">
            <a:spAutoFit/>
          </a:bodyPr>
          <a:lstStyle/>
          <a:p>
            <a:pPr algn="ctr"/>
            <a:r>
              <a:rPr lang="en-US" sz="3100"/>
              <a:t>"Men of Israel, listen to these words: Jesus the Nazarene, a man attested to you by God with miracles and wonders and signs which God performed through Him in your midst, just as you yourselves know-- this Man, delivered over by the predetermined plan and foreknowledge of God, you nailed to a cross by the hands of godless men and put Him to death. "</a:t>
            </a:r>
            <a:r>
              <a:rPr lang="en-US" sz="3100" b="1">
                <a:solidFill>
                  <a:srgbClr val="FF0000"/>
                </a:solidFill>
              </a:rPr>
              <a:t>But God raised Him up again, putting an end to the agony of death, since it was impossible for Him to be held in its power.</a:t>
            </a:r>
            <a:r>
              <a:rPr lang="en-US" sz="3100"/>
              <a:t> (Continued...)</a:t>
            </a:r>
          </a:p>
        </p:txBody>
      </p:sp>
    </p:spTree>
    <p:extLst>
      <p:ext uri="{BB962C8B-B14F-4D97-AF65-F5344CB8AC3E}">
        <p14:creationId xmlns:p14="http://schemas.microsoft.com/office/powerpoint/2010/main" val="32420845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83892FB-38B7-DFE0-EF08-E5ED2BD54509}"/>
              </a:ext>
            </a:extLst>
          </p:cNvPr>
          <p:cNvSpPr txBox="1"/>
          <p:nvPr/>
        </p:nvSpPr>
        <p:spPr>
          <a:xfrm>
            <a:off x="127000" y="127000"/>
            <a:ext cx="7315200" cy="830997"/>
          </a:xfrm>
          <a:prstGeom prst="rect">
            <a:avLst/>
          </a:prstGeom>
          <a:noFill/>
        </p:spPr>
        <p:txBody>
          <a:bodyPr vert="horz" lIns="0" tIns="0" rIns="0" bIns="0" rtlCol="0">
            <a:spAutoFit/>
          </a:bodyPr>
          <a:lstStyle/>
          <a:p>
            <a:r>
              <a:rPr lang="en-US"/>
              <a:t>YHVH, SEEING HOW HIS SON WAS UNJUSTLY KILLED, RESURRECTED YESHUA FROM SHEOL ON THE THIRD DAY AND GAVE HIM ETERNAL LIFE</a:t>
            </a:r>
          </a:p>
        </p:txBody>
      </p:sp>
      <p:sp>
        <p:nvSpPr>
          <p:cNvPr id="3" name="TextBox 2">
            <a:extLst>
              <a:ext uri="{FF2B5EF4-FFF2-40B4-BE49-F238E27FC236}">
                <a16:creationId xmlns:a16="http://schemas.microsoft.com/office/drawing/2014/main" id="{59AD9E9B-D2DC-3BDB-CABC-ACC457F515E5}"/>
              </a:ext>
            </a:extLst>
          </p:cNvPr>
          <p:cNvSpPr txBox="1"/>
          <p:nvPr/>
        </p:nvSpPr>
        <p:spPr>
          <a:xfrm>
            <a:off x="1016000" y="635000"/>
            <a:ext cx="10160000" cy="4862870"/>
          </a:xfrm>
          <a:prstGeom prst="rect">
            <a:avLst/>
          </a:prstGeom>
          <a:noFill/>
        </p:spPr>
        <p:txBody>
          <a:bodyPr vert="horz" rtlCol="0">
            <a:spAutoFit/>
          </a:bodyPr>
          <a:lstStyle/>
          <a:p>
            <a:pPr algn="ctr"/>
            <a:r>
              <a:rPr lang="en-US" sz="3100"/>
              <a:t>"For David says of Him, 'I SAW THE LORD ALWAYS IN MY PRESENCE; FOR HE IS AT MY RIGHT HAND, SO THAT I WILL NOT BE SHAKEN. THEREFORE MY HEART WAS GLAD AND MY TONGUE EXULTED; MOREOVER MY FLESH ALSO WILL LIVE IN HOPE; BECAUSE YOU WILL NOT ABANDON MY SOUL TO HADES, NOR ALLOW YOUR HOLY ONE TO UNDERGO DECAY. YOU HAVE MADE KNOWN TO ME THE WAYS OF LIFE; YOU WILL MAKE ME FULL OF GLADNESS WITH YOUR PRESENCE. (Continued...)</a:t>
            </a:r>
          </a:p>
        </p:txBody>
      </p:sp>
    </p:spTree>
    <p:extLst>
      <p:ext uri="{BB962C8B-B14F-4D97-AF65-F5344CB8AC3E}">
        <p14:creationId xmlns:p14="http://schemas.microsoft.com/office/powerpoint/2010/main" val="2138322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D97846-716A-7F94-58D7-0206F9B4E9E2}"/>
              </a:ext>
            </a:extLst>
          </p:cNvPr>
          <p:cNvSpPr txBox="1"/>
          <p:nvPr/>
        </p:nvSpPr>
        <p:spPr>
          <a:xfrm>
            <a:off x="127000" y="127000"/>
            <a:ext cx="7315200" cy="830997"/>
          </a:xfrm>
          <a:prstGeom prst="rect">
            <a:avLst/>
          </a:prstGeom>
          <a:noFill/>
        </p:spPr>
        <p:txBody>
          <a:bodyPr vert="horz" lIns="0" tIns="0" rIns="0" bIns="0" rtlCol="0">
            <a:spAutoFit/>
          </a:bodyPr>
          <a:lstStyle/>
          <a:p>
            <a:r>
              <a:rPr lang="en-US"/>
              <a:t>YHVH, SEEING HOW HIS SON WAS UNJUSTLY KILLED, RESURRECTED YESHUA FROM SHEOL ON THE THIRD DAY AND GAVE HIM ETERNAL LIFE</a:t>
            </a:r>
          </a:p>
        </p:txBody>
      </p:sp>
      <p:sp>
        <p:nvSpPr>
          <p:cNvPr id="3" name="TextBox 2">
            <a:extLst>
              <a:ext uri="{FF2B5EF4-FFF2-40B4-BE49-F238E27FC236}">
                <a16:creationId xmlns:a16="http://schemas.microsoft.com/office/drawing/2014/main" id="{97D04272-078D-4F2C-606F-E70E10D4D243}"/>
              </a:ext>
            </a:extLst>
          </p:cNvPr>
          <p:cNvSpPr txBox="1"/>
          <p:nvPr/>
        </p:nvSpPr>
        <p:spPr>
          <a:xfrm>
            <a:off x="1016000" y="635000"/>
            <a:ext cx="10160000" cy="4862870"/>
          </a:xfrm>
          <a:prstGeom prst="rect">
            <a:avLst/>
          </a:prstGeom>
          <a:noFill/>
        </p:spPr>
        <p:txBody>
          <a:bodyPr vert="horz" rtlCol="0">
            <a:spAutoFit/>
          </a:bodyPr>
          <a:lstStyle/>
          <a:p>
            <a:pPr algn="ctr"/>
            <a:r>
              <a:rPr lang="en-US" sz="3100"/>
              <a:t>' "Brethren, I may confidently say to you regarding the patriarch David that he both died and was buried, and his tomb is with us to this day. "And so, because he was a prophet and knew that GOD HAD SWORN TO HIM WITH AN OATH TO SEAT one OF HIS DESCENDANTS ON HIS THRONE, he looked ahead and spoke of the resurrection of the Christ, that HE WAS NEITHER ABANDONED TO HADES, NOR DID His flesh SUFFER DECAY. "This Jesus God raised up again, to which we are all witnesses.</a:t>
            </a:r>
          </a:p>
        </p:txBody>
      </p:sp>
    </p:spTree>
    <p:extLst>
      <p:ext uri="{BB962C8B-B14F-4D97-AF65-F5344CB8AC3E}">
        <p14:creationId xmlns:p14="http://schemas.microsoft.com/office/powerpoint/2010/main" val="715161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F6EC05-7F37-418F-662A-A22CC2A14890}"/>
              </a:ext>
            </a:extLst>
          </p:cNvPr>
          <p:cNvSpPr txBox="1"/>
          <p:nvPr/>
        </p:nvSpPr>
        <p:spPr>
          <a:xfrm>
            <a:off x="127000" y="127000"/>
            <a:ext cx="7315200" cy="830997"/>
          </a:xfrm>
          <a:prstGeom prst="rect">
            <a:avLst/>
          </a:prstGeom>
          <a:noFill/>
        </p:spPr>
        <p:txBody>
          <a:bodyPr vert="horz" lIns="0" tIns="0" rIns="0" bIns="0" rtlCol="0">
            <a:spAutoFit/>
          </a:bodyPr>
          <a:lstStyle/>
          <a:p>
            <a:r>
              <a:rPr lang="en-US"/>
              <a:t>YHVH, SEEING HOW HIS SON WAS UNJUSTLY KILLED, RESURRECTED YESHUA FROM SHEOL ON THE THIRD DAY AND GAVE HIM ETERNAL LIFE</a:t>
            </a:r>
          </a:p>
        </p:txBody>
      </p:sp>
      <p:sp>
        <p:nvSpPr>
          <p:cNvPr id="3" name="TextBox 2">
            <a:extLst>
              <a:ext uri="{FF2B5EF4-FFF2-40B4-BE49-F238E27FC236}">
                <a16:creationId xmlns:a16="http://schemas.microsoft.com/office/drawing/2014/main" id="{600A346C-4CD4-2829-74B3-9AEFA04DD956}"/>
              </a:ext>
            </a:extLst>
          </p:cNvPr>
          <p:cNvSpPr txBox="1"/>
          <p:nvPr/>
        </p:nvSpPr>
        <p:spPr>
          <a:xfrm>
            <a:off x="0" y="762000"/>
            <a:ext cx="12192000" cy="646331"/>
          </a:xfrm>
          <a:prstGeom prst="rect">
            <a:avLst/>
          </a:prstGeom>
          <a:noFill/>
        </p:spPr>
        <p:txBody>
          <a:bodyPr vert="horz" rtlCol="0">
            <a:spAutoFit/>
          </a:bodyPr>
          <a:lstStyle/>
          <a:p>
            <a:pPr algn="ctr"/>
            <a:r>
              <a:rPr lang="en-US" sz="3600"/>
              <a:t>Acts 3:14-15</a:t>
            </a:r>
          </a:p>
        </p:txBody>
      </p:sp>
      <p:sp>
        <p:nvSpPr>
          <p:cNvPr id="4" name="TextBox 3">
            <a:extLst>
              <a:ext uri="{FF2B5EF4-FFF2-40B4-BE49-F238E27FC236}">
                <a16:creationId xmlns:a16="http://schemas.microsoft.com/office/drawing/2014/main" id="{1806C30B-B4DA-4146-ED90-CA78D049E69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2A28CE5-E296-2DC8-6E87-E2D1904B7CBE}"/>
              </a:ext>
            </a:extLst>
          </p:cNvPr>
          <p:cNvSpPr txBox="1"/>
          <p:nvPr/>
        </p:nvSpPr>
        <p:spPr>
          <a:xfrm>
            <a:off x="1016000" y="1905000"/>
            <a:ext cx="10160000" cy="2000548"/>
          </a:xfrm>
          <a:prstGeom prst="rect">
            <a:avLst/>
          </a:prstGeom>
          <a:noFill/>
        </p:spPr>
        <p:txBody>
          <a:bodyPr vert="horz" rtlCol="0">
            <a:spAutoFit/>
          </a:bodyPr>
          <a:lstStyle/>
          <a:p>
            <a:pPr algn="ctr"/>
            <a:r>
              <a:rPr lang="en-US" sz="3100"/>
              <a:t>"But you disowned the Holy and Righteous One and asked for a murderer to be granted to you, </a:t>
            </a:r>
            <a:r>
              <a:rPr lang="en-US" sz="3100" b="1">
                <a:solidFill>
                  <a:srgbClr val="FF0000"/>
                </a:solidFill>
              </a:rPr>
              <a:t>but put to death the Prince of life, the one whom God raised from the dead</a:t>
            </a:r>
            <a:r>
              <a:rPr lang="en-US" sz="3100"/>
              <a:t>, a fact to which we are witnesses.</a:t>
            </a:r>
          </a:p>
        </p:txBody>
      </p:sp>
    </p:spTree>
    <p:extLst>
      <p:ext uri="{BB962C8B-B14F-4D97-AF65-F5344CB8AC3E}">
        <p14:creationId xmlns:p14="http://schemas.microsoft.com/office/powerpoint/2010/main" val="3839020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F3D933-D5B7-A21D-F7DB-FADB36AC463F}"/>
              </a:ext>
            </a:extLst>
          </p:cNvPr>
          <p:cNvSpPr txBox="1"/>
          <p:nvPr/>
        </p:nvSpPr>
        <p:spPr>
          <a:xfrm>
            <a:off x="127000" y="127000"/>
            <a:ext cx="7315200" cy="830997"/>
          </a:xfrm>
          <a:prstGeom prst="rect">
            <a:avLst/>
          </a:prstGeom>
          <a:noFill/>
        </p:spPr>
        <p:txBody>
          <a:bodyPr vert="horz" lIns="0" tIns="0" rIns="0" bIns="0" rtlCol="0">
            <a:spAutoFit/>
          </a:bodyPr>
          <a:lstStyle/>
          <a:p>
            <a:r>
              <a:rPr lang="en-US"/>
              <a:t>YHVH, SEEING HOW HIS SON WAS UNJUSTLY KILLED, RESURRECTED YESHUA FROM SHEOL ON THE THIRD DAY AND GAVE HIM ETERNAL LIFE</a:t>
            </a:r>
          </a:p>
        </p:txBody>
      </p:sp>
      <p:sp>
        <p:nvSpPr>
          <p:cNvPr id="3" name="TextBox 2">
            <a:extLst>
              <a:ext uri="{FF2B5EF4-FFF2-40B4-BE49-F238E27FC236}">
                <a16:creationId xmlns:a16="http://schemas.microsoft.com/office/drawing/2014/main" id="{A43560E6-E93C-9ECE-4F3E-3063FFD8596C}"/>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15:20-22</a:t>
            </a:r>
          </a:p>
        </p:txBody>
      </p:sp>
      <p:sp>
        <p:nvSpPr>
          <p:cNvPr id="4" name="TextBox 3">
            <a:extLst>
              <a:ext uri="{FF2B5EF4-FFF2-40B4-BE49-F238E27FC236}">
                <a16:creationId xmlns:a16="http://schemas.microsoft.com/office/drawing/2014/main" id="{CE9A2571-F53A-8894-8F5D-596A540450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8E927D8-8BFA-E926-8447-907D662B56D3}"/>
              </a:ext>
            </a:extLst>
          </p:cNvPr>
          <p:cNvSpPr txBox="1"/>
          <p:nvPr/>
        </p:nvSpPr>
        <p:spPr>
          <a:xfrm>
            <a:off x="1016000" y="1905000"/>
            <a:ext cx="10160000" cy="2477601"/>
          </a:xfrm>
          <a:prstGeom prst="rect">
            <a:avLst/>
          </a:prstGeom>
          <a:noFill/>
        </p:spPr>
        <p:txBody>
          <a:bodyPr vert="horz" rtlCol="0">
            <a:spAutoFit/>
          </a:bodyPr>
          <a:lstStyle/>
          <a:p>
            <a:pPr algn="ctr"/>
            <a:r>
              <a:rPr lang="en-US" sz="3100"/>
              <a:t>But now Christ has been raised from the dead, the first fruits of those who are asleep. For since by a man came death, </a:t>
            </a:r>
            <a:r>
              <a:rPr lang="en-US" sz="3100" b="1">
                <a:solidFill>
                  <a:srgbClr val="FF0000"/>
                </a:solidFill>
              </a:rPr>
              <a:t>by a man also came the resurrection of the dead.</a:t>
            </a:r>
            <a:r>
              <a:rPr lang="en-US" sz="3100"/>
              <a:t> For as in Adam all die, so also in Christ all will be made alive.</a:t>
            </a:r>
          </a:p>
        </p:txBody>
      </p:sp>
    </p:spTree>
    <p:extLst>
      <p:ext uri="{BB962C8B-B14F-4D97-AF65-F5344CB8AC3E}">
        <p14:creationId xmlns:p14="http://schemas.microsoft.com/office/powerpoint/2010/main" val="108091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3FBE7A-F865-3CD3-F7AF-5325EA588209}"/>
              </a:ext>
            </a:extLst>
          </p:cNvPr>
          <p:cNvSpPr txBox="1"/>
          <p:nvPr/>
        </p:nvSpPr>
        <p:spPr>
          <a:xfrm>
            <a:off x="127000" y="127000"/>
            <a:ext cx="7315200" cy="830997"/>
          </a:xfrm>
          <a:prstGeom prst="rect">
            <a:avLst/>
          </a:prstGeom>
          <a:noFill/>
        </p:spPr>
        <p:txBody>
          <a:bodyPr vert="horz" lIns="0" tIns="0" rIns="0" bIns="0" rtlCol="0">
            <a:spAutoFit/>
          </a:bodyPr>
          <a:lstStyle/>
          <a:p>
            <a:r>
              <a:rPr lang="en-US"/>
              <a:t>YHVH, SEEING HOW HIS SON WAS UNJUSTLY KILLED, RESURRECTED YESHUA FROM SHEOL ON THE THIRD DAY AND GAVE HIM ETERNAL LIFE</a:t>
            </a:r>
          </a:p>
        </p:txBody>
      </p:sp>
      <p:sp>
        <p:nvSpPr>
          <p:cNvPr id="3" name="TextBox 2">
            <a:extLst>
              <a:ext uri="{FF2B5EF4-FFF2-40B4-BE49-F238E27FC236}">
                <a16:creationId xmlns:a16="http://schemas.microsoft.com/office/drawing/2014/main" id="{6F231877-63ED-F29B-ED80-D38CB0D13EBA}"/>
              </a:ext>
            </a:extLst>
          </p:cNvPr>
          <p:cNvSpPr txBox="1"/>
          <p:nvPr/>
        </p:nvSpPr>
        <p:spPr>
          <a:xfrm>
            <a:off x="0" y="762000"/>
            <a:ext cx="12192000" cy="646331"/>
          </a:xfrm>
          <a:prstGeom prst="rect">
            <a:avLst/>
          </a:prstGeom>
          <a:noFill/>
        </p:spPr>
        <p:txBody>
          <a:bodyPr vert="horz" rtlCol="0">
            <a:spAutoFit/>
          </a:bodyPr>
          <a:lstStyle/>
          <a:p>
            <a:pPr algn="ctr"/>
            <a:r>
              <a:rPr lang="en-US" sz="3600"/>
              <a:t>Psalm 16:10-11</a:t>
            </a:r>
          </a:p>
        </p:txBody>
      </p:sp>
      <p:sp>
        <p:nvSpPr>
          <p:cNvPr id="4" name="TextBox 3">
            <a:extLst>
              <a:ext uri="{FF2B5EF4-FFF2-40B4-BE49-F238E27FC236}">
                <a16:creationId xmlns:a16="http://schemas.microsoft.com/office/drawing/2014/main" id="{0363D4B5-3038-D804-5625-9602D631F04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985259D-A6DE-1DF9-F52B-D935D884FFB1}"/>
              </a:ext>
            </a:extLst>
          </p:cNvPr>
          <p:cNvSpPr txBox="1"/>
          <p:nvPr/>
        </p:nvSpPr>
        <p:spPr>
          <a:xfrm>
            <a:off x="1016000" y="1905000"/>
            <a:ext cx="10160000" cy="2477601"/>
          </a:xfrm>
          <a:prstGeom prst="rect">
            <a:avLst/>
          </a:prstGeom>
          <a:noFill/>
        </p:spPr>
        <p:txBody>
          <a:bodyPr vert="horz" rtlCol="0">
            <a:spAutoFit/>
          </a:bodyPr>
          <a:lstStyle/>
          <a:p>
            <a:pPr algn="ctr"/>
            <a:r>
              <a:rPr lang="en-US" sz="3100" b="1">
                <a:solidFill>
                  <a:srgbClr val="FF0000"/>
                </a:solidFill>
              </a:rPr>
              <a:t>For You will not abandon my soul to Sheol; Nor will You allow Your Holy One to undergo decay.</a:t>
            </a:r>
            <a:r>
              <a:rPr lang="en-US" sz="3100"/>
              <a:t> You will make known to me the path of life; In Your presence is fullness of joy; In Your right hand there are pleasures forever.</a:t>
            </a:r>
          </a:p>
        </p:txBody>
      </p:sp>
    </p:spTree>
    <p:extLst>
      <p:ext uri="{BB962C8B-B14F-4D97-AF65-F5344CB8AC3E}">
        <p14:creationId xmlns:p14="http://schemas.microsoft.com/office/powerpoint/2010/main" val="4744377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C4451A-E3E6-EBEB-5962-6C250706EB62}"/>
              </a:ext>
            </a:extLst>
          </p:cNvPr>
          <p:cNvSpPr txBox="1"/>
          <p:nvPr/>
        </p:nvSpPr>
        <p:spPr>
          <a:xfrm>
            <a:off x="127000" y="127000"/>
            <a:ext cx="7315200" cy="830997"/>
          </a:xfrm>
          <a:prstGeom prst="rect">
            <a:avLst/>
          </a:prstGeom>
          <a:noFill/>
        </p:spPr>
        <p:txBody>
          <a:bodyPr vert="horz" lIns="0" tIns="0" rIns="0" bIns="0" rtlCol="0">
            <a:spAutoFit/>
          </a:bodyPr>
          <a:lstStyle/>
          <a:p>
            <a:r>
              <a:rPr lang="en-US"/>
              <a:t>YHVH, SEEING HOW HIS SON WAS UNJUSTLY KILLED, RESURRECTED YESHUA FROM SHEOL ON THE THIRD DAY AND GAVE HIM ETERNAL LIFE</a:t>
            </a:r>
          </a:p>
        </p:txBody>
      </p:sp>
      <p:sp>
        <p:nvSpPr>
          <p:cNvPr id="3" name="TextBox 2">
            <a:extLst>
              <a:ext uri="{FF2B5EF4-FFF2-40B4-BE49-F238E27FC236}">
                <a16:creationId xmlns:a16="http://schemas.microsoft.com/office/drawing/2014/main" id="{21EB65D6-7C0A-7A90-E9CA-32B88707871F}"/>
              </a:ext>
            </a:extLst>
          </p:cNvPr>
          <p:cNvSpPr txBox="1"/>
          <p:nvPr/>
        </p:nvSpPr>
        <p:spPr>
          <a:xfrm>
            <a:off x="0" y="762000"/>
            <a:ext cx="12192000" cy="646331"/>
          </a:xfrm>
          <a:prstGeom prst="rect">
            <a:avLst/>
          </a:prstGeom>
          <a:noFill/>
        </p:spPr>
        <p:txBody>
          <a:bodyPr vert="horz" rtlCol="0">
            <a:spAutoFit/>
          </a:bodyPr>
          <a:lstStyle/>
          <a:p>
            <a:pPr algn="ctr"/>
            <a:r>
              <a:rPr lang="en-US" sz="3600"/>
              <a:t>Ephesians 4:9-10</a:t>
            </a:r>
          </a:p>
        </p:txBody>
      </p:sp>
      <p:sp>
        <p:nvSpPr>
          <p:cNvPr id="4" name="TextBox 3">
            <a:extLst>
              <a:ext uri="{FF2B5EF4-FFF2-40B4-BE49-F238E27FC236}">
                <a16:creationId xmlns:a16="http://schemas.microsoft.com/office/drawing/2014/main" id="{4922A84F-7E78-D14A-A19B-E6D189E9633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91924E-430A-7E26-40D3-E282E4AD55E3}"/>
              </a:ext>
            </a:extLst>
          </p:cNvPr>
          <p:cNvSpPr txBox="1"/>
          <p:nvPr/>
        </p:nvSpPr>
        <p:spPr>
          <a:xfrm>
            <a:off x="1016000" y="1905000"/>
            <a:ext cx="10160000" cy="2477601"/>
          </a:xfrm>
          <a:prstGeom prst="rect">
            <a:avLst/>
          </a:prstGeom>
          <a:noFill/>
        </p:spPr>
        <p:txBody>
          <a:bodyPr vert="horz" rtlCol="0">
            <a:spAutoFit/>
          </a:bodyPr>
          <a:lstStyle/>
          <a:p>
            <a:pPr algn="ctr"/>
            <a:r>
              <a:rPr lang="en-US" sz="3100"/>
              <a:t>(Now this expression, "He ascended," what does it mean except that He also had descended into the lower parts of the earth? </a:t>
            </a:r>
            <a:r>
              <a:rPr lang="en-US" sz="3100" b="1">
                <a:solidFill>
                  <a:srgbClr val="FF0000"/>
                </a:solidFill>
              </a:rPr>
              <a:t>He who descended is Himself also He who ascended far above all the heavens, so that He might fill all things</a:t>
            </a:r>
            <a:r>
              <a:rPr lang="en-US" sz="3100"/>
              <a:t>.)</a:t>
            </a:r>
          </a:p>
        </p:txBody>
      </p:sp>
    </p:spTree>
    <p:extLst>
      <p:ext uri="{BB962C8B-B14F-4D97-AF65-F5344CB8AC3E}">
        <p14:creationId xmlns:p14="http://schemas.microsoft.com/office/powerpoint/2010/main" val="42494759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40CB3-1C2C-7071-0086-C47293E3C041}"/>
              </a:ext>
            </a:extLst>
          </p:cNvPr>
          <p:cNvSpPr>
            <a:spLocks noGrp="1"/>
          </p:cNvSpPr>
          <p:nvPr>
            <p:ph type="ctrTitle"/>
          </p:nvPr>
        </p:nvSpPr>
        <p:spPr>
          <a:xfrm>
            <a:off x="2107200" y="762000"/>
            <a:ext cx="7977600" cy="2085696"/>
          </a:xfrm>
        </p:spPr>
        <p:txBody>
          <a:bodyPr>
            <a:noAutofit/>
          </a:bodyPr>
          <a:lstStyle/>
          <a:p>
            <a:r>
              <a:rPr lang="en-US">
                <a:solidFill>
                  <a:srgbClr val="000000"/>
                </a:solidFill>
              </a:rPr>
              <a:t>YHVH, pleased with his son's selfless sacrifice, sat Him at His right hand, appointed Him as the Melchizedek high priest, and made him judge/king over the heavens and the earth</a:t>
            </a:r>
          </a:p>
        </p:txBody>
      </p:sp>
      <p:sp>
        <p:nvSpPr>
          <p:cNvPr id="3" name="Subtitle 2">
            <a:extLst>
              <a:ext uri="{FF2B5EF4-FFF2-40B4-BE49-F238E27FC236}">
                <a16:creationId xmlns:a16="http://schemas.microsoft.com/office/drawing/2014/main" id="{E7552CB3-D294-0A5E-E2DD-C28E3D7D51D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757261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D91181-94AD-C5B8-2643-67ED636E9961}"/>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96F91B7E-93C5-D42D-92BB-6CDD39ADA97C}"/>
              </a:ext>
            </a:extLst>
          </p:cNvPr>
          <p:cNvSpPr txBox="1"/>
          <p:nvPr/>
        </p:nvSpPr>
        <p:spPr>
          <a:xfrm>
            <a:off x="0" y="762000"/>
            <a:ext cx="12192000" cy="646331"/>
          </a:xfrm>
          <a:prstGeom prst="rect">
            <a:avLst/>
          </a:prstGeom>
          <a:noFill/>
        </p:spPr>
        <p:txBody>
          <a:bodyPr vert="horz" rtlCol="0">
            <a:spAutoFit/>
          </a:bodyPr>
          <a:lstStyle/>
          <a:p>
            <a:pPr algn="ctr"/>
            <a:r>
              <a:rPr lang="en-US" sz="3600"/>
              <a:t>Hebrews 12:2</a:t>
            </a:r>
          </a:p>
        </p:txBody>
      </p:sp>
      <p:sp>
        <p:nvSpPr>
          <p:cNvPr id="4" name="TextBox 3">
            <a:extLst>
              <a:ext uri="{FF2B5EF4-FFF2-40B4-BE49-F238E27FC236}">
                <a16:creationId xmlns:a16="http://schemas.microsoft.com/office/drawing/2014/main" id="{DE8A03DA-433C-9199-B963-DB36D5E85A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C18975-5EEC-CE15-03C4-012666322394}"/>
              </a:ext>
            </a:extLst>
          </p:cNvPr>
          <p:cNvSpPr txBox="1"/>
          <p:nvPr/>
        </p:nvSpPr>
        <p:spPr>
          <a:xfrm>
            <a:off x="1016000" y="1905000"/>
            <a:ext cx="10160000" cy="2000548"/>
          </a:xfrm>
          <a:prstGeom prst="rect">
            <a:avLst/>
          </a:prstGeom>
          <a:noFill/>
        </p:spPr>
        <p:txBody>
          <a:bodyPr vert="horz" rtlCol="0">
            <a:spAutoFit/>
          </a:bodyPr>
          <a:lstStyle/>
          <a:p>
            <a:pPr algn="ctr"/>
            <a:r>
              <a:rPr lang="en-US" sz="3100"/>
              <a:t>fixing our eyes on Jesus, </a:t>
            </a:r>
            <a:r>
              <a:rPr lang="en-US" sz="3100" b="1">
                <a:solidFill>
                  <a:srgbClr val="FF0000"/>
                </a:solidFill>
              </a:rPr>
              <a:t>the author and perfecter of faith, who for the joy set before Him endured the cross</a:t>
            </a:r>
            <a:r>
              <a:rPr lang="en-US" sz="3100"/>
              <a:t>, despising the shame, and has sat down at the right hand of the throne of God.</a:t>
            </a:r>
          </a:p>
        </p:txBody>
      </p:sp>
    </p:spTree>
    <p:extLst>
      <p:ext uri="{BB962C8B-B14F-4D97-AF65-F5344CB8AC3E}">
        <p14:creationId xmlns:p14="http://schemas.microsoft.com/office/powerpoint/2010/main" val="35716054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4D5ABB-5A7F-2360-E9C9-BA7E5F4B6D41}"/>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FED5EAEA-B32E-CD5F-3CB6-70521A259A75}"/>
              </a:ext>
            </a:extLst>
          </p:cNvPr>
          <p:cNvSpPr txBox="1"/>
          <p:nvPr/>
        </p:nvSpPr>
        <p:spPr>
          <a:xfrm>
            <a:off x="0" y="762000"/>
            <a:ext cx="12192000" cy="646331"/>
          </a:xfrm>
          <a:prstGeom prst="rect">
            <a:avLst/>
          </a:prstGeom>
          <a:noFill/>
        </p:spPr>
        <p:txBody>
          <a:bodyPr vert="horz" rtlCol="0">
            <a:spAutoFit/>
          </a:bodyPr>
          <a:lstStyle/>
          <a:p>
            <a:pPr algn="ctr"/>
            <a:r>
              <a:rPr lang="en-US" sz="3600"/>
              <a:t>Hebrews 7:15-17</a:t>
            </a:r>
          </a:p>
        </p:txBody>
      </p:sp>
      <p:sp>
        <p:nvSpPr>
          <p:cNvPr id="4" name="TextBox 3">
            <a:extLst>
              <a:ext uri="{FF2B5EF4-FFF2-40B4-BE49-F238E27FC236}">
                <a16:creationId xmlns:a16="http://schemas.microsoft.com/office/drawing/2014/main" id="{13928E29-BB23-8F84-E101-E51E442459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C5505D-12D5-96DA-B1F2-33FA38C1D025}"/>
              </a:ext>
            </a:extLst>
          </p:cNvPr>
          <p:cNvSpPr txBox="1"/>
          <p:nvPr/>
        </p:nvSpPr>
        <p:spPr>
          <a:xfrm>
            <a:off x="1016000" y="1905000"/>
            <a:ext cx="10160000" cy="2954655"/>
          </a:xfrm>
          <a:prstGeom prst="rect">
            <a:avLst/>
          </a:prstGeom>
          <a:noFill/>
        </p:spPr>
        <p:txBody>
          <a:bodyPr vert="horz" rtlCol="0">
            <a:spAutoFit/>
          </a:bodyPr>
          <a:lstStyle/>
          <a:p>
            <a:pPr algn="ctr"/>
            <a:r>
              <a:rPr lang="en-US" sz="3100"/>
              <a:t>And this is clearer still, if another priest arises according to the likeness of Melchizedek, who has become such not on the basis of a law of physical requirement, </a:t>
            </a:r>
            <a:r>
              <a:rPr lang="en-US" sz="3100" b="1">
                <a:solidFill>
                  <a:srgbClr val="FF0000"/>
                </a:solidFill>
              </a:rPr>
              <a:t>but according to the power of an indestructible life</a:t>
            </a:r>
            <a:r>
              <a:rPr lang="en-US" sz="3100"/>
              <a:t>. For it is attested of Him, "YOU ARE A PRIEST FOREVER ACCORDING TO THE ORDER OF MELCHIZEDEK."</a:t>
            </a:r>
          </a:p>
        </p:txBody>
      </p:sp>
    </p:spTree>
    <p:extLst>
      <p:ext uri="{BB962C8B-B14F-4D97-AF65-F5344CB8AC3E}">
        <p14:creationId xmlns:p14="http://schemas.microsoft.com/office/powerpoint/2010/main" val="31935896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C20421-C141-7B99-4ADF-1B6507C9801D}"/>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DEFD5422-1558-2CFD-B098-76AF7F48032A}"/>
              </a:ext>
            </a:extLst>
          </p:cNvPr>
          <p:cNvSpPr txBox="1"/>
          <p:nvPr/>
        </p:nvSpPr>
        <p:spPr>
          <a:xfrm>
            <a:off x="0" y="762000"/>
            <a:ext cx="12192000" cy="646331"/>
          </a:xfrm>
          <a:prstGeom prst="rect">
            <a:avLst/>
          </a:prstGeom>
          <a:noFill/>
        </p:spPr>
        <p:txBody>
          <a:bodyPr vert="horz" rtlCol="0">
            <a:spAutoFit/>
          </a:bodyPr>
          <a:lstStyle/>
          <a:p>
            <a:pPr algn="ctr"/>
            <a:r>
              <a:rPr lang="en-US" sz="3600"/>
              <a:t>Hebrews 5:7-10</a:t>
            </a:r>
          </a:p>
        </p:txBody>
      </p:sp>
      <p:sp>
        <p:nvSpPr>
          <p:cNvPr id="4" name="TextBox 3">
            <a:extLst>
              <a:ext uri="{FF2B5EF4-FFF2-40B4-BE49-F238E27FC236}">
                <a16:creationId xmlns:a16="http://schemas.microsoft.com/office/drawing/2014/main" id="{233FE052-9925-E74B-E675-1F9731A05E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5B990E-B2F9-FF68-F11A-E673D59A0164}"/>
              </a:ext>
            </a:extLst>
          </p:cNvPr>
          <p:cNvSpPr txBox="1"/>
          <p:nvPr/>
        </p:nvSpPr>
        <p:spPr>
          <a:xfrm>
            <a:off x="1016000" y="1905000"/>
            <a:ext cx="10160000" cy="4385816"/>
          </a:xfrm>
          <a:prstGeom prst="rect">
            <a:avLst/>
          </a:prstGeom>
          <a:noFill/>
        </p:spPr>
        <p:txBody>
          <a:bodyPr vert="horz" rtlCol="0">
            <a:spAutoFit/>
          </a:bodyPr>
          <a:lstStyle/>
          <a:p>
            <a:pPr algn="ctr"/>
            <a:r>
              <a:rPr lang="en-US" sz="3100"/>
              <a:t>In the days of His flesh, He offered up both prayers and supplications with loud crying and tears to the One able to save Him from death, and He was heard because of His piety. Although He was a Son, He learned obedience from the things which He suffered. </a:t>
            </a:r>
            <a:r>
              <a:rPr lang="en-US" sz="3100" b="1">
                <a:solidFill>
                  <a:srgbClr val="FF0000"/>
                </a:solidFill>
              </a:rPr>
              <a:t>And having been made perfect, He became to all those who obey Him the source of eternal salvation,</a:t>
            </a:r>
            <a:r>
              <a:rPr lang="en-US" sz="3100"/>
              <a:t> being designated by God as a high priest according to the order of Melchizedek.</a:t>
            </a:r>
          </a:p>
        </p:txBody>
      </p:sp>
    </p:spTree>
    <p:extLst>
      <p:ext uri="{BB962C8B-B14F-4D97-AF65-F5344CB8AC3E}">
        <p14:creationId xmlns:p14="http://schemas.microsoft.com/office/powerpoint/2010/main" val="3372931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8DDA11-3BC5-478E-CB88-17E8BD95B6AC}"/>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DC7AD0F7-56F4-EC37-246D-C810672566BF}"/>
              </a:ext>
            </a:extLst>
          </p:cNvPr>
          <p:cNvSpPr txBox="1"/>
          <p:nvPr/>
        </p:nvSpPr>
        <p:spPr>
          <a:xfrm>
            <a:off x="0" y="762000"/>
            <a:ext cx="12192000" cy="646331"/>
          </a:xfrm>
          <a:prstGeom prst="rect">
            <a:avLst/>
          </a:prstGeom>
          <a:noFill/>
        </p:spPr>
        <p:txBody>
          <a:bodyPr vert="horz" rtlCol="0">
            <a:spAutoFit/>
          </a:bodyPr>
          <a:lstStyle/>
          <a:p>
            <a:pPr algn="ctr"/>
            <a:r>
              <a:rPr lang="en-US" sz="3600"/>
              <a:t>John 5:26-29</a:t>
            </a:r>
          </a:p>
        </p:txBody>
      </p:sp>
      <p:sp>
        <p:nvSpPr>
          <p:cNvPr id="4" name="TextBox 3">
            <a:extLst>
              <a:ext uri="{FF2B5EF4-FFF2-40B4-BE49-F238E27FC236}">
                <a16:creationId xmlns:a16="http://schemas.microsoft.com/office/drawing/2014/main" id="{995EA9F1-927C-B14C-030E-F087B07D24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63050AA-F149-DB53-2A15-CF1F41A3F557}"/>
              </a:ext>
            </a:extLst>
          </p:cNvPr>
          <p:cNvSpPr txBox="1"/>
          <p:nvPr/>
        </p:nvSpPr>
        <p:spPr>
          <a:xfrm>
            <a:off x="1016000" y="1905000"/>
            <a:ext cx="10160000" cy="3908762"/>
          </a:xfrm>
          <a:prstGeom prst="rect">
            <a:avLst/>
          </a:prstGeom>
          <a:noFill/>
        </p:spPr>
        <p:txBody>
          <a:bodyPr vert="horz" rtlCol="0">
            <a:spAutoFit/>
          </a:bodyPr>
          <a:lstStyle/>
          <a:p>
            <a:pPr algn="ctr"/>
            <a:r>
              <a:rPr lang="en-US" sz="3100"/>
              <a:t>"For just as the Father has life in Himself, even so He gave to the Son also to have life in Himself; </a:t>
            </a:r>
            <a:r>
              <a:rPr lang="en-US" sz="3100" b="1">
                <a:solidFill>
                  <a:srgbClr val="FF0000"/>
                </a:solidFill>
              </a:rPr>
              <a:t>and He gave Him authority to execute judgment</a:t>
            </a:r>
            <a:r>
              <a:rPr lang="en-US" sz="3100"/>
              <a:t>, because He is the Son of Man. "Do not marvel at this; for an hour is coming, in which all who are in the tombs will hear His voice, and will come forth; those who did the good deeds to a resurrection of life, those who committed the evil deeds to a resurrection of judgment.</a:t>
            </a:r>
          </a:p>
        </p:txBody>
      </p:sp>
    </p:spTree>
    <p:extLst>
      <p:ext uri="{BB962C8B-B14F-4D97-AF65-F5344CB8AC3E}">
        <p14:creationId xmlns:p14="http://schemas.microsoft.com/office/powerpoint/2010/main" val="27159498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A7D08F-278D-9074-5E60-C5E1BAED5C0E}"/>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205A9914-5489-AA56-3D77-3F1F4FD00C74}"/>
              </a:ext>
            </a:extLst>
          </p:cNvPr>
          <p:cNvSpPr txBox="1"/>
          <p:nvPr/>
        </p:nvSpPr>
        <p:spPr>
          <a:xfrm>
            <a:off x="0" y="762000"/>
            <a:ext cx="12192000" cy="646331"/>
          </a:xfrm>
          <a:prstGeom prst="rect">
            <a:avLst/>
          </a:prstGeom>
          <a:noFill/>
        </p:spPr>
        <p:txBody>
          <a:bodyPr vert="horz" rtlCol="0">
            <a:spAutoFit/>
          </a:bodyPr>
          <a:lstStyle/>
          <a:p>
            <a:pPr algn="ctr"/>
            <a:r>
              <a:rPr lang="en-US" sz="3600"/>
              <a:t>Revelation 1:18</a:t>
            </a:r>
          </a:p>
        </p:txBody>
      </p:sp>
      <p:sp>
        <p:nvSpPr>
          <p:cNvPr id="4" name="TextBox 3">
            <a:extLst>
              <a:ext uri="{FF2B5EF4-FFF2-40B4-BE49-F238E27FC236}">
                <a16:creationId xmlns:a16="http://schemas.microsoft.com/office/drawing/2014/main" id="{6F11FA3B-4D12-70F4-912D-0338CB6E61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5198B1-1E61-1180-67FB-CC89EFACD5F2}"/>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living One; and I was dead, and behold, I am alive forevermore, </a:t>
            </a:r>
            <a:r>
              <a:rPr lang="en-US" sz="3100" b="1">
                <a:solidFill>
                  <a:srgbClr val="FF0000"/>
                </a:solidFill>
              </a:rPr>
              <a:t>and I have the keys of death and of Hades</a:t>
            </a:r>
            <a:r>
              <a:rPr lang="en-US" sz="3100"/>
              <a:t>.</a:t>
            </a:r>
          </a:p>
        </p:txBody>
      </p:sp>
    </p:spTree>
    <p:extLst>
      <p:ext uri="{BB962C8B-B14F-4D97-AF65-F5344CB8AC3E}">
        <p14:creationId xmlns:p14="http://schemas.microsoft.com/office/powerpoint/2010/main" val="30391721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AD1362-9584-0CF0-4281-3725FFD4153D}"/>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8FA11AC3-1244-C294-B222-426970D50756}"/>
              </a:ext>
            </a:extLst>
          </p:cNvPr>
          <p:cNvSpPr txBox="1"/>
          <p:nvPr/>
        </p:nvSpPr>
        <p:spPr>
          <a:xfrm>
            <a:off x="0" y="762000"/>
            <a:ext cx="12192000" cy="646331"/>
          </a:xfrm>
          <a:prstGeom prst="rect">
            <a:avLst/>
          </a:prstGeom>
          <a:noFill/>
        </p:spPr>
        <p:txBody>
          <a:bodyPr vert="horz" rtlCol="0">
            <a:spAutoFit/>
          </a:bodyPr>
          <a:lstStyle/>
          <a:p>
            <a:pPr algn="ctr"/>
            <a:r>
              <a:rPr lang="en-US" sz="3600"/>
              <a:t>Philippians 2:5-11</a:t>
            </a:r>
          </a:p>
        </p:txBody>
      </p:sp>
      <p:sp>
        <p:nvSpPr>
          <p:cNvPr id="4" name="TextBox 3">
            <a:extLst>
              <a:ext uri="{FF2B5EF4-FFF2-40B4-BE49-F238E27FC236}">
                <a16:creationId xmlns:a16="http://schemas.microsoft.com/office/drawing/2014/main" id="{FDED7209-623A-0CB1-A6ED-D86F60F53D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0CDA0B5-5F35-49DB-818E-FC3D9EF7CCC5}"/>
              </a:ext>
            </a:extLst>
          </p:cNvPr>
          <p:cNvSpPr txBox="1"/>
          <p:nvPr/>
        </p:nvSpPr>
        <p:spPr>
          <a:xfrm>
            <a:off x="1016000" y="1905000"/>
            <a:ext cx="10160000" cy="3908762"/>
          </a:xfrm>
          <a:prstGeom prst="rect">
            <a:avLst/>
          </a:prstGeom>
          <a:noFill/>
        </p:spPr>
        <p:txBody>
          <a:bodyPr vert="horz" rtlCol="0">
            <a:spAutoFit/>
          </a:bodyPr>
          <a:lstStyle/>
          <a:p>
            <a:pPr algn="ctr"/>
            <a:r>
              <a:rPr lang="en-US" sz="3100"/>
              <a:t>Have this attitude in yourselves which was also in Christ Jesus, who, although He existed in the form of God, did not regard equality with God a thing to be grasped, but emptied Himself, taking the form of a bond-servant, and being made in the likeness of men. Being found in appearance as a man, He humbled Himself by becoming obedient to the point of death, even death on a cross. (Continued...)</a:t>
            </a:r>
          </a:p>
        </p:txBody>
      </p:sp>
    </p:spTree>
    <p:extLst>
      <p:ext uri="{BB962C8B-B14F-4D97-AF65-F5344CB8AC3E}">
        <p14:creationId xmlns:p14="http://schemas.microsoft.com/office/powerpoint/2010/main" val="16260006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662CEC-03B6-F8CF-D41F-83A38F3E418D}"/>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0D2923B8-4F21-95FC-8A21-533A0C5AB55E}"/>
              </a:ext>
            </a:extLst>
          </p:cNvPr>
          <p:cNvSpPr txBox="1"/>
          <p:nvPr/>
        </p:nvSpPr>
        <p:spPr>
          <a:xfrm>
            <a:off x="1016000" y="635000"/>
            <a:ext cx="10160000" cy="2954655"/>
          </a:xfrm>
          <a:prstGeom prst="rect">
            <a:avLst/>
          </a:prstGeom>
          <a:noFill/>
        </p:spPr>
        <p:txBody>
          <a:bodyPr vert="horz" rtlCol="0">
            <a:spAutoFit/>
          </a:bodyPr>
          <a:lstStyle/>
          <a:p>
            <a:pPr algn="ctr"/>
            <a:r>
              <a:rPr lang="en-US" sz="3100" b="1">
                <a:solidFill>
                  <a:srgbClr val="FF0000"/>
                </a:solidFill>
              </a:rPr>
              <a:t>For this reason also, God highly exalted Him</a:t>
            </a:r>
            <a:r>
              <a:rPr lang="en-US" sz="3100"/>
              <a:t>, and bestowed on Him the name which is above every name, so that at the name of Jesus EVERY KNEE WILL BOW, of those who are in heaven and on earth and under the earth, and that every tongue will confess that Jesus Christ is Lord, to the glory of God the Father.</a:t>
            </a:r>
          </a:p>
        </p:txBody>
      </p:sp>
    </p:spTree>
    <p:extLst>
      <p:ext uri="{BB962C8B-B14F-4D97-AF65-F5344CB8AC3E}">
        <p14:creationId xmlns:p14="http://schemas.microsoft.com/office/powerpoint/2010/main" val="31247360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25D652-0354-8246-8977-9DE50CF541D5}"/>
              </a:ext>
            </a:extLst>
          </p:cNvPr>
          <p:cNvSpPr txBox="1"/>
          <p:nvPr/>
        </p:nvSpPr>
        <p:spPr>
          <a:xfrm>
            <a:off x="127000" y="127000"/>
            <a:ext cx="7315200" cy="1107996"/>
          </a:xfrm>
          <a:prstGeom prst="rect">
            <a:avLst/>
          </a:prstGeom>
          <a:noFill/>
        </p:spPr>
        <p:txBody>
          <a:bodyPr vert="horz" lIns="0" tIns="0" rIns="0" bIns="0" rtlCol="0">
            <a:spAutoFit/>
          </a:bodyPr>
          <a:lstStyle/>
          <a:p>
            <a:r>
              <a:rPr lang="en-US"/>
              <a:t>YHVH, PLEASED WITH HIS SON'S SELFLESS SACRIFICE, SAT HIM AT HIS RIGHT HAND, APPOINTED HIM AS THE MELCHIZEDEK HIGH PRIEST, AND MADE HIM JUDGE/KING OVER THE HEAVENS AND THE EARTH</a:t>
            </a:r>
          </a:p>
        </p:txBody>
      </p:sp>
      <p:sp>
        <p:nvSpPr>
          <p:cNvPr id="3" name="TextBox 2">
            <a:extLst>
              <a:ext uri="{FF2B5EF4-FFF2-40B4-BE49-F238E27FC236}">
                <a16:creationId xmlns:a16="http://schemas.microsoft.com/office/drawing/2014/main" id="{7D5C4666-101F-BC7B-D55D-190299842BB8}"/>
              </a:ext>
            </a:extLst>
          </p:cNvPr>
          <p:cNvSpPr txBox="1"/>
          <p:nvPr/>
        </p:nvSpPr>
        <p:spPr>
          <a:xfrm>
            <a:off x="0" y="762000"/>
            <a:ext cx="12192000" cy="646331"/>
          </a:xfrm>
          <a:prstGeom prst="rect">
            <a:avLst/>
          </a:prstGeom>
          <a:noFill/>
        </p:spPr>
        <p:txBody>
          <a:bodyPr vert="horz" rtlCol="0">
            <a:spAutoFit/>
          </a:bodyPr>
          <a:lstStyle/>
          <a:p>
            <a:pPr algn="ctr"/>
            <a:r>
              <a:rPr lang="en-US" sz="3600"/>
              <a:t>Testament of Reuben 6:2</a:t>
            </a:r>
          </a:p>
        </p:txBody>
      </p:sp>
      <p:sp>
        <p:nvSpPr>
          <p:cNvPr id="4" name="TextBox 3">
            <a:extLst>
              <a:ext uri="{FF2B5EF4-FFF2-40B4-BE49-F238E27FC236}">
                <a16:creationId xmlns:a16="http://schemas.microsoft.com/office/drawing/2014/main" id="{EC6C9FC2-BE08-9F1F-36B8-9342828A6A31}"/>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4F5FC69-8C57-357A-EE6A-FCC5F2B28F2B}"/>
              </a:ext>
            </a:extLst>
          </p:cNvPr>
          <p:cNvSpPr txBox="1"/>
          <p:nvPr/>
        </p:nvSpPr>
        <p:spPr>
          <a:xfrm>
            <a:off x="1016000" y="1905000"/>
            <a:ext cx="10160000" cy="2477601"/>
          </a:xfrm>
          <a:prstGeom prst="rect">
            <a:avLst/>
          </a:prstGeom>
          <a:noFill/>
        </p:spPr>
        <p:txBody>
          <a:bodyPr vert="horz" rtlCol="0">
            <a:spAutoFit/>
          </a:bodyPr>
          <a:lstStyle/>
          <a:p>
            <a:pPr algn="ctr"/>
            <a:r>
              <a:rPr lang="en-US" sz="3100"/>
              <a:t>For he will bless Israel and specially Judah, </a:t>
            </a:r>
            <a:r>
              <a:rPr lang="en-US" sz="3100" b="1">
                <a:solidFill>
                  <a:srgbClr val="FF0000"/>
                </a:solidFill>
              </a:rPr>
              <a:t>because the Lord chose him to rule over all the people</a:t>
            </a:r>
            <a:r>
              <a:rPr lang="en-US" sz="3100"/>
              <a:t>. We will worship his seed because He will die for us in wars, visible and invisible, </a:t>
            </a:r>
            <a:r>
              <a:rPr lang="en-US" sz="3100" b="1">
                <a:solidFill>
                  <a:srgbClr val="FF0000"/>
                </a:solidFill>
              </a:rPr>
              <a:t>and will be among you an everlasting king</a:t>
            </a:r>
            <a:r>
              <a:rPr lang="en-US" sz="3100"/>
              <a:t>.</a:t>
            </a:r>
          </a:p>
        </p:txBody>
      </p:sp>
    </p:spTree>
    <p:extLst>
      <p:ext uri="{BB962C8B-B14F-4D97-AF65-F5344CB8AC3E}">
        <p14:creationId xmlns:p14="http://schemas.microsoft.com/office/powerpoint/2010/main" val="26856011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EE92-3DC1-2814-C047-0C03F5B47666}"/>
              </a:ext>
            </a:extLst>
          </p:cNvPr>
          <p:cNvSpPr>
            <a:spLocks noGrp="1"/>
          </p:cNvSpPr>
          <p:nvPr>
            <p:ph type="ctrTitle"/>
          </p:nvPr>
        </p:nvSpPr>
        <p:spPr>
          <a:xfrm>
            <a:off x="2107200" y="762000"/>
            <a:ext cx="7977600" cy="2085696"/>
          </a:xfrm>
        </p:spPr>
        <p:txBody>
          <a:bodyPr>
            <a:noAutofit/>
          </a:bodyPr>
          <a:lstStyle/>
          <a:p>
            <a:r>
              <a:rPr lang="en-US">
                <a:solidFill>
                  <a:srgbClr val="000000"/>
                </a:solidFill>
              </a:rPr>
              <a:t>Now mankind has a high priest atoning for their sins in the heavenly tabernacle</a:t>
            </a:r>
          </a:p>
        </p:txBody>
      </p:sp>
      <p:sp>
        <p:nvSpPr>
          <p:cNvPr id="3" name="Subtitle 2">
            <a:extLst>
              <a:ext uri="{FF2B5EF4-FFF2-40B4-BE49-F238E27FC236}">
                <a16:creationId xmlns:a16="http://schemas.microsoft.com/office/drawing/2014/main" id="{93616552-6871-E8CD-4C78-EF0FDA905C8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492581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53DC6E-B461-AD0E-4A9F-3A0B6E45421D}"/>
              </a:ext>
            </a:extLst>
          </p:cNvPr>
          <p:cNvSpPr txBox="1"/>
          <p:nvPr/>
        </p:nvSpPr>
        <p:spPr>
          <a:xfrm>
            <a:off x="127000" y="127000"/>
            <a:ext cx="7315200" cy="553998"/>
          </a:xfrm>
          <a:prstGeom prst="rect">
            <a:avLst/>
          </a:prstGeom>
          <a:noFill/>
        </p:spPr>
        <p:txBody>
          <a:bodyPr vert="horz" lIns="0" tIns="0" rIns="0" bIns="0" rtlCol="0">
            <a:spAutoFit/>
          </a:bodyPr>
          <a:lstStyle/>
          <a:p>
            <a:r>
              <a:rPr lang="en-US"/>
              <a:t>NOW MANKIND HAS A HIGH PRIEST ATONING FOR THEIR SINS IN THE HEAVENLY TABERNACLE</a:t>
            </a:r>
          </a:p>
        </p:txBody>
      </p:sp>
      <p:sp>
        <p:nvSpPr>
          <p:cNvPr id="3" name="TextBox 2">
            <a:extLst>
              <a:ext uri="{FF2B5EF4-FFF2-40B4-BE49-F238E27FC236}">
                <a16:creationId xmlns:a16="http://schemas.microsoft.com/office/drawing/2014/main" id="{BD1DDB84-3669-2F2A-7DF9-B37470A48FCB}"/>
              </a:ext>
            </a:extLst>
          </p:cNvPr>
          <p:cNvSpPr txBox="1"/>
          <p:nvPr/>
        </p:nvSpPr>
        <p:spPr>
          <a:xfrm>
            <a:off x="0" y="762000"/>
            <a:ext cx="12192000" cy="646331"/>
          </a:xfrm>
          <a:prstGeom prst="rect">
            <a:avLst/>
          </a:prstGeom>
          <a:noFill/>
        </p:spPr>
        <p:txBody>
          <a:bodyPr vert="horz" rtlCol="0">
            <a:spAutoFit/>
          </a:bodyPr>
          <a:lstStyle/>
          <a:p>
            <a:pPr algn="ctr"/>
            <a:r>
              <a:rPr lang="en-US" sz="3600"/>
              <a:t>First John 1:9</a:t>
            </a:r>
          </a:p>
        </p:txBody>
      </p:sp>
      <p:sp>
        <p:nvSpPr>
          <p:cNvPr id="4" name="TextBox 3">
            <a:extLst>
              <a:ext uri="{FF2B5EF4-FFF2-40B4-BE49-F238E27FC236}">
                <a16:creationId xmlns:a16="http://schemas.microsoft.com/office/drawing/2014/main" id="{FAABD740-635C-FF5A-45AB-46FF8A0EBBF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C3B4DB-890B-EC6C-E846-ACA79648C77E}"/>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If we confess our sins,</a:t>
            </a:r>
            <a:r>
              <a:rPr lang="en-US" sz="3100"/>
              <a:t> He is faithful and righteous </a:t>
            </a:r>
            <a:r>
              <a:rPr lang="en-US" sz="3100" b="1">
                <a:solidFill>
                  <a:srgbClr val="FF0000"/>
                </a:solidFill>
              </a:rPr>
              <a:t>to forgive us our sins</a:t>
            </a:r>
            <a:r>
              <a:rPr lang="en-US" sz="3100"/>
              <a:t> and to cleanse us from all unrighteousness.</a:t>
            </a:r>
          </a:p>
        </p:txBody>
      </p:sp>
    </p:spTree>
    <p:extLst>
      <p:ext uri="{BB962C8B-B14F-4D97-AF65-F5344CB8AC3E}">
        <p14:creationId xmlns:p14="http://schemas.microsoft.com/office/powerpoint/2010/main" val="13498596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546457-F502-2454-CB38-70332E7CDA61}"/>
              </a:ext>
            </a:extLst>
          </p:cNvPr>
          <p:cNvSpPr txBox="1"/>
          <p:nvPr/>
        </p:nvSpPr>
        <p:spPr>
          <a:xfrm>
            <a:off x="127000" y="127000"/>
            <a:ext cx="7315200" cy="553998"/>
          </a:xfrm>
          <a:prstGeom prst="rect">
            <a:avLst/>
          </a:prstGeom>
          <a:noFill/>
        </p:spPr>
        <p:txBody>
          <a:bodyPr vert="horz" lIns="0" tIns="0" rIns="0" bIns="0" rtlCol="0">
            <a:spAutoFit/>
          </a:bodyPr>
          <a:lstStyle/>
          <a:p>
            <a:r>
              <a:rPr lang="en-US"/>
              <a:t>NOW MANKIND HAS A HIGH PRIEST ATONING FOR THEIR SINS IN THE HEAVENLY TABERNACLE</a:t>
            </a:r>
          </a:p>
        </p:txBody>
      </p:sp>
      <p:sp>
        <p:nvSpPr>
          <p:cNvPr id="3" name="TextBox 2">
            <a:extLst>
              <a:ext uri="{FF2B5EF4-FFF2-40B4-BE49-F238E27FC236}">
                <a16:creationId xmlns:a16="http://schemas.microsoft.com/office/drawing/2014/main" id="{94E52D7A-6F9C-8B5B-6AF7-A71ACC396DDE}"/>
              </a:ext>
            </a:extLst>
          </p:cNvPr>
          <p:cNvSpPr txBox="1"/>
          <p:nvPr/>
        </p:nvSpPr>
        <p:spPr>
          <a:xfrm>
            <a:off x="0" y="762000"/>
            <a:ext cx="12192000" cy="646331"/>
          </a:xfrm>
          <a:prstGeom prst="rect">
            <a:avLst/>
          </a:prstGeom>
          <a:noFill/>
        </p:spPr>
        <p:txBody>
          <a:bodyPr vert="horz" rtlCol="0">
            <a:spAutoFit/>
          </a:bodyPr>
          <a:lstStyle/>
          <a:p>
            <a:pPr algn="ctr"/>
            <a:r>
              <a:rPr lang="en-US" sz="3600"/>
              <a:t>Hebrews 5:1-10</a:t>
            </a:r>
          </a:p>
        </p:txBody>
      </p:sp>
      <p:sp>
        <p:nvSpPr>
          <p:cNvPr id="4" name="TextBox 3">
            <a:extLst>
              <a:ext uri="{FF2B5EF4-FFF2-40B4-BE49-F238E27FC236}">
                <a16:creationId xmlns:a16="http://schemas.microsoft.com/office/drawing/2014/main" id="{4F7B0FD6-548F-079D-8070-B6F114B1D8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4D4D7A-44CC-F23C-AA94-7E419B072823}"/>
              </a:ext>
            </a:extLst>
          </p:cNvPr>
          <p:cNvSpPr txBox="1"/>
          <p:nvPr/>
        </p:nvSpPr>
        <p:spPr>
          <a:xfrm>
            <a:off x="1016000" y="1905000"/>
            <a:ext cx="10160000" cy="4385816"/>
          </a:xfrm>
          <a:prstGeom prst="rect">
            <a:avLst/>
          </a:prstGeom>
          <a:noFill/>
        </p:spPr>
        <p:txBody>
          <a:bodyPr vert="horz" rtlCol="0">
            <a:spAutoFit/>
          </a:bodyPr>
          <a:lstStyle/>
          <a:p>
            <a:pPr algn="ctr"/>
            <a:r>
              <a:rPr lang="en-US" sz="3100"/>
              <a:t>For every high priest taken from among men is appointed on behalf of men in things pertaining to God, in order to offer both gifts and sacrifices for sins; he can deal gently with the ignorant and misguided, since he himself also is beset with weakness; and because of it he is obligated to offer sacrifices for sins, as for the people, so also for himself. And no one takes the honor to himself, but receives it when he is called by God, even as Aaron was. (Continued...)</a:t>
            </a:r>
          </a:p>
        </p:txBody>
      </p:sp>
    </p:spTree>
    <p:extLst>
      <p:ext uri="{BB962C8B-B14F-4D97-AF65-F5344CB8AC3E}">
        <p14:creationId xmlns:p14="http://schemas.microsoft.com/office/powerpoint/2010/main" val="4473429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197088-3B95-D455-BE86-1935DABBB294}"/>
              </a:ext>
            </a:extLst>
          </p:cNvPr>
          <p:cNvSpPr txBox="1"/>
          <p:nvPr/>
        </p:nvSpPr>
        <p:spPr>
          <a:xfrm>
            <a:off x="127000" y="127000"/>
            <a:ext cx="7315200" cy="553998"/>
          </a:xfrm>
          <a:prstGeom prst="rect">
            <a:avLst/>
          </a:prstGeom>
          <a:noFill/>
        </p:spPr>
        <p:txBody>
          <a:bodyPr vert="horz" lIns="0" tIns="0" rIns="0" bIns="0" rtlCol="0">
            <a:spAutoFit/>
          </a:bodyPr>
          <a:lstStyle/>
          <a:p>
            <a:r>
              <a:rPr lang="en-US"/>
              <a:t>NOW MANKIND HAS A HIGH PRIEST ATONING FOR THEIR SINS IN THE HEAVENLY TABERNACLE</a:t>
            </a:r>
          </a:p>
        </p:txBody>
      </p:sp>
      <p:sp>
        <p:nvSpPr>
          <p:cNvPr id="3" name="TextBox 2">
            <a:extLst>
              <a:ext uri="{FF2B5EF4-FFF2-40B4-BE49-F238E27FC236}">
                <a16:creationId xmlns:a16="http://schemas.microsoft.com/office/drawing/2014/main" id="{8641DEC8-D2AD-1F00-E41F-A42F04F889FC}"/>
              </a:ext>
            </a:extLst>
          </p:cNvPr>
          <p:cNvSpPr txBox="1"/>
          <p:nvPr/>
        </p:nvSpPr>
        <p:spPr>
          <a:xfrm>
            <a:off x="1016000" y="635000"/>
            <a:ext cx="10160000" cy="4385816"/>
          </a:xfrm>
          <a:prstGeom prst="rect">
            <a:avLst/>
          </a:prstGeom>
          <a:noFill/>
        </p:spPr>
        <p:txBody>
          <a:bodyPr vert="horz" rtlCol="0">
            <a:spAutoFit/>
          </a:bodyPr>
          <a:lstStyle/>
          <a:p>
            <a:pPr algn="ctr"/>
            <a:r>
              <a:rPr lang="en-US" sz="3100"/>
              <a:t>So also Christ did not glorify Himself so as to become a high priest, but He who said to Him, "YOU ARE MY SON, TODAY I HAVE BEGOTTEN YOU"; just as He says also in another passage, "YOU ARE A PRIEST FOREVER ACCORDING TO THE ORDER OF MELCHIZEDEK." In the days of His flesh, He offered up both prayers and supplications with loud crying and tears to the One able to save Him from death, and He was heard because of His piety. (Continued...)</a:t>
            </a:r>
          </a:p>
        </p:txBody>
      </p:sp>
    </p:spTree>
    <p:extLst>
      <p:ext uri="{BB962C8B-B14F-4D97-AF65-F5344CB8AC3E}">
        <p14:creationId xmlns:p14="http://schemas.microsoft.com/office/powerpoint/2010/main" val="27832270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C055A5-41DD-E6E0-52F8-F37F2D60B01A}"/>
              </a:ext>
            </a:extLst>
          </p:cNvPr>
          <p:cNvSpPr txBox="1"/>
          <p:nvPr/>
        </p:nvSpPr>
        <p:spPr>
          <a:xfrm>
            <a:off x="127000" y="127000"/>
            <a:ext cx="7315200" cy="553998"/>
          </a:xfrm>
          <a:prstGeom prst="rect">
            <a:avLst/>
          </a:prstGeom>
          <a:noFill/>
        </p:spPr>
        <p:txBody>
          <a:bodyPr vert="horz" lIns="0" tIns="0" rIns="0" bIns="0" rtlCol="0">
            <a:spAutoFit/>
          </a:bodyPr>
          <a:lstStyle/>
          <a:p>
            <a:r>
              <a:rPr lang="en-US"/>
              <a:t>NOW MANKIND HAS A HIGH PRIEST ATONING FOR THEIR SINS IN THE HEAVENLY TABERNACLE</a:t>
            </a:r>
          </a:p>
        </p:txBody>
      </p:sp>
      <p:sp>
        <p:nvSpPr>
          <p:cNvPr id="3" name="TextBox 2">
            <a:extLst>
              <a:ext uri="{FF2B5EF4-FFF2-40B4-BE49-F238E27FC236}">
                <a16:creationId xmlns:a16="http://schemas.microsoft.com/office/drawing/2014/main" id="{6727E824-CA31-AE06-066D-731294B52A3A}"/>
              </a:ext>
            </a:extLst>
          </p:cNvPr>
          <p:cNvSpPr txBox="1"/>
          <p:nvPr/>
        </p:nvSpPr>
        <p:spPr>
          <a:xfrm>
            <a:off x="1016000" y="635000"/>
            <a:ext cx="10160000" cy="2477601"/>
          </a:xfrm>
          <a:prstGeom prst="rect">
            <a:avLst/>
          </a:prstGeom>
          <a:noFill/>
        </p:spPr>
        <p:txBody>
          <a:bodyPr vert="horz" rtlCol="0">
            <a:spAutoFit/>
          </a:bodyPr>
          <a:lstStyle/>
          <a:p>
            <a:pPr algn="ctr"/>
            <a:r>
              <a:rPr lang="en-US" sz="3100"/>
              <a:t>Although He was a Son, He learned obedience from the things which He suffered. And having been made perfect, He became to all those who obey Him the source of eternal salvation, being designated by God as a high priest according to the order of Melchizedek.</a:t>
            </a:r>
          </a:p>
        </p:txBody>
      </p:sp>
    </p:spTree>
    <p:extLst>
      <p:ext uri="{BB962C8B-B14F-4D97-AF65-F5344CB8AC3E}">
        <p14:creationId xmlns:p14="http://schemas.microsoft.com/office/powerpoint/2010/main" val="23968698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18A976-9697-5550-FE78-4D83A68651D6}"/>
              </a:ext>
            </a:extLst>
          </p:cNvPr>
          <p:cNvSpPr txBox="1"/>
          <p:nvPr/>
        </p:nvSpPr>
        <p:spPr>
          <a:xfrm>
            <a:off x="127000" y="127000"/>
            <a:ext cx="7315200" cy="553998"/>
          </a:xfrm>
          <a:prstGeom prst="rect">
            <a:avLst/>
          </a:prstGeom>
          <a:noFill/>
        </p:spPr>
        <p:txBody>
          <a:bodyPr vert="horz" lIns="0" tIns="0" rIns="0" bIns="0" rtlCol="0">
            <a:spAutoFit/>
          </a:bodyPr>
          <a:lstStyle/>
          <a:p>
            <a:r>
              <a:rPr lang="en-US"/>
              <a:t>NOW MANKIND HAS A HIGH PRIEST ATONING FOR THEIR SINS IN THE HEAVENLY TABERNACLE</a:t>
            </a:r>
          </a:p>
        </p:txBody>
      </p:sp>
      <p:sp>
        <p:nvSpPr>
          <p:cNvPr id="3" name="TextBox 2">
            <a:extLst>
              <a:ext uri="{FF2B5EF4-FFF2-40B4-BE49-F238E27FC236}">
                <a16:creationId xmlns:a16="http://schemas.microsoft.com/office/drawing/2014/main" id="{01A1D8B6-F1C7-93B2-5E6F-9BFA12C0D92A}"/>
              </a:ext>
            </a:extLst>
          </p:cNvPr>
          <p:cNvSpPr txBox="1"/>
          <p:nvPr/>
        </p:nvSpPr>
        <p:spPr>
          <a:xfrm>
            <a:off x="0" y="762000"/>
            <a:ext cx="12192000" cy="646331"/>
          </a:xfrm>
          <a:prstGeom prst="rect">
            <a:avLst/>
          </a:prstGeom>
          <a:noFill/>
        </p:spPr>
        <p:txBody>
          <a:bodyPr vert="horz" rtlCol="0">
            <a:spAutoFit/>
          </a:bodyPr>
          <a:lstStyle/>
          <a:p>
            <a:pPr algn="ctr"/>
            <a:r>
              <a:rPr lang="en-US" sz="3600"/>
              <a:t>Hebrews 7:23-28</a:t>
            </a:r>
          </a:p>
        </p:txBody>
      </p:sp>
      <p:sp>
        <p:nvSpPr>
          <p:cNvPr id="4" name="TextBox 3">
            <a:extLst>
              <a:ext uri="{FF2B5EF4-FFF2-40B4-BE49-F238E27FC236}">
                <a16:creationId xmlns:a16="http://schemas.microsoft.com/office/drawing/2014/main" id="{4A041B15-8E16-EF21-3E92-3FC5A3E8E4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6AF1FF2-FD95-E18C-CEA9-C07231FB1356}"/>
              </a:ext>
            </a:extLst>
          </p:cNvPr>
          <p:cNvSpPr txBox="1"/>
          <p:nvPr/>
        </p:nvSpPr>
        <p:spPr>
          <a:xfrm>
            <a:off x="1016000" y="1905000"/>
            <a:ext cx="10160000" cy="3431709"/>
          </a:xfrm>
          <a:prstGeom prst="rect">
            <a:avLst/>
          </a:prstGeom>
          <a:noFill/>
        </p:spPr>
        <p:txBody>
          <a:bodyPr vert="horz" rtlCol="0">
            <a:spAutoFit/>
          </a:bodyPr>
          <a:lstStyle/>
          <a:p>
            <a:pPr algn="ctr"/>
            <a:r>
              <a:rPr lang="en-US" sz="3100"/>
              <a:t>The former priests, on the one hand, existed in greater numbers because they were prevented by death from continuing, but </a:t>
            </a:r>
            <a:r>
              <a:rPr lang="en-US" sz="3100" b="1">
                <a:solidFill>
                  <a:srgbClr val="FF0000"/>
                </a:solidFill>
              </a:rPr>
              <a:t>Jesus,</a:t>
            </a:r>
            <a:r>
              <a:rPr lang="en-US" sz="3100"/>
              <a:t> on the other hand, because He continues forever, </a:t>
            </a:r>
            <a:r>
              <a:rPr lang="en-US" sz="3100" b="1">
                <a:solidFill>
                  <a:srgbClr val="FF0000"/>
                </a:solidFill>
              </a:rPr>
              <a:t>holds His priesthood permanently.</a:t>
            </a:r>
            <a:r>
              <a:rPr lang="en-US" sz="3100"/>
              <a:t> Therefore He is able also to save forever those who draw near to God through Him, </a:t>
            </a:r>
            <a:r>
              <a:rPr lang="en-US" sz="3100" b="1">
                <a:solidFill>
                  <a:srgbClr val="FF0000"/>
                </a:solidFill>
              </a:rPr>
              <a:t>since He always lives to make intercession for them.</a:t>
            </a:r>
            <a:r>
              <a:rPr lang="en-US" sz="3100"/>
              <a:t> (Continued...)</a:t>
            </a:r>
          </a:p>
        </p:txBody>
      </p:sp>
    </p:spTree>
    <p:extLst>
      <p:ext uri="{BB962C8B-B14F-4D97-AF65-F5344CB8AC3E}">
        <p14:creationId xmlns:p14="http://schemas.microsoft.com/office/powerpoint/2010/main" val="32629377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64A456-55B7-AD96-2843-A57555DFF806}"/>
              </a:ext>
            </a:extLst>
          </p:cNvPr>
          <p:cNvSpPr txBox="1"/>
          <p:nvPr/>
        </p:nvSpPr>
        <p:spPr>
          <a:xfrm>
            <a:off x="127000" y="127000"/>
            <a:ext cx="7315200" cy="553998"/>
          </a:xfrm>
          <a:prstGeom prst="rect">
            <a:avLst/>
          </a:prstGeom>
          <a:noFill/>
        </p:spPr>
        <p:txBody>
          <a:bodyPr vert="horz" lIns="0" tIns="0" rIns="0" bIns="0" rtlCol="0">
            <a:spAutoFit/>
          </a:bodyPr>
          <a:lstStyle/>
          <a:p>
            <a:r>
              <a:rPr lang="en-US"/>
              <a:t>NOW MANKIND HAS A HIGH PRIEST ATONING FOR THEIR SINS IN THE HEAVENLY TABERNACLE</a:t>
            </a:r>
          </a:p>
        </p:txBody>
      </p:sp>
      <p:sp>
        <p:nvSpPr>
          <p:cNvPr id="3" name="TextBox 2">
            <a:extLst>
              <a:ext uri="{FF2B5EF4-FFF2-40B4-BE49-F238E27FC236}">
                <a16:creationId xmlns:a16="http://schemas.microsoft.com/office/drawing/2014/main" id="{220F3C2A-11DE-2190-E9B8-2A294ECC1635}"/>
              </a:ext>
            </a:extLst>
          </p:cNvPr>
          <p:cNvSpPr txBox="1"/>
          <p:nvPr/>
        </p:nvSpPr>
        <p:spPr>
          <a:xfrm>
            <a:off x="1016000" y="635000"/>
            <a:ext cx="10160000" cy="4385816"/>
          </a:xfrm>
          <a:prstGeom prst="rect">
            <a:avLst/>
          </a:prstGeom>
          <a:noFill/>
        </p:spPr>
        <p:txBody>
          <a:bodyPr vert="horz" rtlCol="0">
            <a:spAutoFit/>
          </a:bodyPr>
          <a:lstStyle/>
          <a:p>
            <a:pPr algn="ctr"/>
            <a:r>
              <a:rPr lang="en-US" sz="3100"/>
              <a:t>For it was fitting for us to have such a high priest, holy, innocent, undefiled, separated from sinners and exalted above the heavens; who does not need daily, like those high priests, to offer up sacrifices, first for His own sins and then for the sins of the people, because this He did once for all when He offered up Himself. For the Law appoints men as high priests who are weak, but the word of the oath, which came after the Law, appoints a Son, made perfect forever.</a:t>
            </a:r>
          </a:p>
        </p:txBody>
      </p:sp>
    </p:spTree>
    <p:extLst>
      <p:ext uri="{BB962C8B-B14F-4D97-AF65-F5344CB8AC3E}">
        <p14:creationId xmlns:p14="http://schemas.microsoft.com/office/powerpoint/2010/main" val="3199888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423007-5CF8-0642-A6D2-B0B7FF1AC37C}"/>
              </a:ext>
            </a:extLst>
          </p:cNvPr>
          <p:cNvSpPr txBox="1"/>
          <p:nvPr/>
        </p:nvSpPr>
        <p:spPr>
          <a:xfrm>
            <a:off x="127000" y="127000"/>
            <a:ext cx="7315200" cy="553998"/>
          </a:xfrm>
          <a:prstGeom prst="rect">
            <a:avLst/>
          </a:prstGeom>
          <a:noFill/>
        </p:spPr>
        <p:txBody>
          <a:bodyPr vert="horz" lIns="0" tIns="0" rIns="0" bIns="0" rtlCol="0">
            <a:spAutoFit/>
          </a:bodyPr>
          <a:lstStyle/>
          <a:p>
            <a:r>
              <a:rPr lang="en-US"/>
              <a:t>NOW MANKIND HAS A HIGH PRIEST ATONING FOR THEIR SINS IN THE HEAVENLY TABERNACLE</a:t>
            </a:r>
          </a:p>
        </p:txBody>
      </p:sp>
      <p:sp>
        <p:nvSpPr>
          <p:cNvPr id="3" name="TextBox 2">
            <a:extLst>
              <a:ext uri="{FF2B5EF4-FFF2-40B4-BE49-F238E27FC236}">
                <a16:creationId xmlns:a16="http://schemas.microsoft.com/office/drawing/2014/main" id="{85B8F6B1-E0B7-DE31-130A-073D9235CE61}"/>
              </a:ext>
            </a:extLst>
          </p:cNvPr>
          <p:cNvSpPr txBox="1"/>
          <p:nvPr/>
        </p:nvSpPr>
        <p:spPr>
          <a:xfrm>
            <a:off x="0" y="762000"/>
            <a:ext cx="12192000" cy="646331"/>
          </a:xfrm>
          <a:prstGeom prst="rect">
            <a:avLst/>
          </a:prstGeom>
          <a:noFill/>
        </p:spPr>
        <p:txBody>
          <a:bodyPr vert="horz" rtlCol="0">
            <a:spAutoFit/>
          </a:bodyPr>
          <a:lstStyle/>
          <a:p>
            <a:pPr algn="ctr"/>
            <a:r>
              <a:rPr lang="en-US" sz="3600"/>
              <a:t>Romans 8:34</a:t>
            </a:r>
          </a:p>
        </p:txBody>
      </p:sp>
      <p:sp>
        <p:nvSpPr>
          <p:cNvPr id="4" name="TextBox 3">
            <a:extLst>
              <a:ext uri="{FF2B5EF4-FFF2-40B4-BE49-F238E27FC236}">
                <a16:creationId xmlns:a16="http://schemas.microsoft.com/office/drawing/2014/main" id="{53DD4F82-EAC3-4876-8736-E37046EC415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A964A02-5146-811C-075C-9E4424033E7A}"/>
              </a:ext>
            </a:extLst>
          </p:cNvPr>
          <p:cNvSpPr txBox="1"/>
          <p:nvPr/>
        </p:nvSpPr>
        <p:spPr>
          <a:xfrm>
            <a:off x="1016000" y="1905000"/>
            <a:ext cx="10160000" cy="1523494"/>
          </a:xfrm>
          <a:prstGeom prst="rect">
            <a:avLst/>
          </a:prstGeom>
          <a:noFill/>
        </p:spPr>
        <p:txBody>
          <a:bodyPr vert="horz" rtlCol="0">
            <a:spAutoFit/>
          </a:bodyPr>
          <a:lstStyle/>
          <a:p>
            <a:pPr algn="ctr"/>
            <a:r>
              <a:rPr lang="en-US" sz="3100"/>
              <a:t>who is the one who condemns? Christ Jesus is He who died, yes, rather who was raised, who is at the right hand of God, </a:t>
            </a:r>
            <a:r>
              <a:rPr lang="en-US" sz="3100" b="1">
                <a:solidFill>
                  <a:srgbClr val="FF0000"/>
                </a:solidFill>
              </a:rPr>
              <a:t>who also intercedes for us.</a:t>
            </a:r>
          </a:p>
        </p:txBody>
      </p:sp>
    </p:spTree>
    <p:extLst>
      <p:ext uri="{BB962C8B-B14F-4D97-AF65-F5344CB8AC3E}">
        <p14:creationId xmlns:p14="http://schemas.microsoft.com/office/powerpoint/2010/main" val="257984394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56930-1D1C-50A1-85CE-B5EC8CA5DD98}"/>
              </a:ext>
            </a:extLst>
          </p:cNvPr>
          <p:cNvSpPr>
            <a:spLocks noGrp="1"/>
          </p:cNvSpPr>
          <p:nvPr>
            <p:ph type="ctrTitle"/>
          </p:nvPr>
        </p:nvSpPr>
        <p:spPr>
          <a:xfrm>
            <a:off x="2107200" y="762000"/>
            <a:ext cx="7977600" cy="2085696"/>
          </a:xfrm>
        </p:spPr>
        <p:txBody>
          <a:bodyPr>
            <a:noAutofit/>
          </a:bodyPr>
          <a:lstStyle/>
          <a:p>
            <a:r>
              <a:rPr lang="en-US">
                <a:solidFill>
                  <a:srgbClr val="000000"/>
                </a:solidFill>
              </a:rPr>
              <a:t>All men are appointed to die the first death, but Yeshua has the authority to give the gift of eternal life, saving us from the second death.</a:t>
            </a:r>
          </a:p>
        </p:txBody>
      </p:sp>
      <p:sp>
        <p:nvSpPr>
          <p:cNvPr id="3" name="Subtitle 2">
            <a:extLst>
              <a:ext uri="{FF2B5EF4-FFF2-40B4-BE49-F238E27FC236}">
                <a16:creationId xmlns:a16="http://schemas.microsoft.com/office/drawing/2014/main" id="{4432A05A-58BA-7B3A-003A-CFECBAA6D64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714001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09FB62-2593-9104-D37E-6C87C5968736}"/>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6C8CAFB9-F705-4FF3-0478-1DA477A7635C}"/>
              </a:ext>
            </a:extLst>
          </p:cNvPr>
          <p:cNvSpPr txBox="1"/>
          <p:nvPr/>
        </p:nvSpPr>
        <p:spPr>
          <a:xfrm>
            <a:off x="0" y="762000"/>
            <a:ext cx="12192000" cy="646331"/>
          </a:xfrm>
          <a:prstGeom prst="rect">
            <a:avLst/>
          </a:prstGeom>
          <a:noFill/>
        </p:spPr>
        <p:txBody>
          <a:bodyPr vert="horz" rtlCol="0">
            <a:spAutoFit/>
          </a:bodyPr>
          <a:lstStyle/>
          <a:p>
            <a:pPr algn="ctr"/>
            <a:r>
              <a:rPr lang="en-US" sz="3600"/>
              <a:t>First John 5:11-12</a:t>
            </a:r>
          </a:p>
        </p:txBody>
      </p:sp>
      <p:sp>
        <p:nvSpPr>
          <p:cNvPr id="4" name="TextBox 3">
            <a:extLst>
              <a:ext uri="{FF2B5EF4-FFF2-40B4-BE49-F238E27FC236}">
                <a16:creationId xmlns:a16="http://schemas.microsoft.com/office/drawing/2014/main" id="{2A4D004A-E34E-1ED1-4934-31F84B938A2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C2E9FEC-9AAC-84FA-BE42-97DFEB25E7B0}"/>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testimony is this, </a:t>
            </a:r>
            <a:r>
              <a:rPr lang="en-US" sz="3100" b="1">
                <a:solidFill>
                  <a:srgbClr val="FF0000"/>
                </a:solidFill>
              </a:rPr>
              <a:t>that God has given us eternal life, and this life is in His Son</a:t>
            </a:r>
            <a:r>
              <a:rPr lang="en-US" sz="3100"/>
              <a:t>. He who has the Son has the life; he who does not have the Son of God does not have the life.</a:t>
            </a:r>
          </a:p>
        </p:txBody>
      </p:sp>
    </p:spTree>
    <p:extLst>
      <p:ext uri="{BB962C8B-B14F-4D97-AF65-F5344CB8AC3E}">
        <p14:creationId xmlns:p14="http://schemas.microsoft.com/office/powerpoint/2010/main" val="4991604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39AF15-B771-AC6D-2A13-0C91C72BA286}"/>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805FF144-9C0A-0CF4-F85D-DBB01E483200}"/>
              </a:ext>
            </a:extLst>
          </p:cNvPr>
          <p:cNvSpPr txBox="1"/>
          <p:nvPr/>
        </p:nvSpPr>
        <p:spPr>
          <a:xfrm>
            <a:off x="0" y="762000"/>
            <a:ext cx="12192000" cy="646331"/>
          </a:xfrm>
          <a:prstGeom prst="rect">
            <a:avLst/>
          </a:prstGeom>
          <a:noFill/>
        </p:spPr>
        <p:txBody>
          <a:bodyPr vert="horz" rtlCol="0">
            <a:spAutoFit/>
          </a:bodyPr>
          <a:lstStyle/>
          <a:p>
            <a:pPr algn="ctr"/>
            <a:r>
              <a:rPr lang="en-US" sz="3600"/>
              <a:t>Hebrews 9:27-28</a:t>
            </a:r>
          </a:p>
        </p:txBody>
      </p:sp>
      <p:sp>
        <p:nvSpPr>
          <p:cNvPr id="4" name="TextBox 3">
            <a:extLst>
              <a:ext uri="{FF2B5EF4-FFF2-40B4-BE49-F238E27FC236}">
                <a16:creationId xmlns:a16="http://schemas.microsoft.com/office/drawing/2014/main" id="{BEAF830A-15F5-4A4E-3E25-5C9687F000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DB1754-763B-5D81-CAC1-0963656A3C5C}"/>
              </a:ext>
            </a:extLst>
          </p:cNvPr>
          <p:cNvSpPr txBox="1"/>
          <p:nvPr/>
        </p:nvSpPr>
        <p:spPr>
          <a:xfrm>
            <a:off x="1016000" y="1905000"/>
            <a:ext cx="10160000" cy="2477601"/>
          </a:xfrm>
          <a:prstGeom prst="rect">
            <a:avLst/>
          </a:prstGeom>
          <a:noFill/>
        </p:spPr>
        <p:txBody>
          <a:bodyPr vert="horz" rtlCol="0">
            <a:spAutoFit/>
          </a:bodyPr>
          <a:lstStyle/>
          <a:p>
            <a:pPr algn="ctr"/>
            <a:r>
              <a:rPr lang="en-US" sz="3100"/>
              <a:t>And inasmuch as </a:t>
            </a:r>
            <a:r>
              <a:rPr lang="en-US" sz="3100" b="1">
                <a:solidFill>
                  <a:srgbClr val="FF0000"/>
                </a:solidFill>
              </a:rPr>
              <a:t>it is appointed for men to die once</a:t>
            </a:r>
            <a:r>
              <a:rPr lang="en-US" sz="3100"/>
              <a:t> and after this comes judgment, so Christ also, having been offered once to bear the sins of many, will appear a second time for salvation without reference to sin, to those who eagerly await Him.</a:t>
            </a:r>
          </a:p>
        </p:txBody>
      </p:sp>
    </p:spTree>
    <p:extLst>
      <p:ext uri="{BB962C8B-B14F-4D97-AF65-F5344CB8AC3E}">
        <p14:creationId xmlns:p14="http://schemas.microsoft.com/office/powerpoint/2010/main" val="233403006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572361-7541-32EA-4A3A-B623A7E9B352}"/>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8F4EA25B-A373-6879-827F-AA94FD828F73}"/>
              </a:ext>
            </a:extLst>
          </p:cNvPr>
          <p:cNvSpPr txBox="1"/>
          <p:nvPr/>
        </p:nvSpPr>
        <p:spPr>
          <a:xfrm>
            <a:off x="0" y="762000"/>
            <a:ext cx="12192000" cy="646331"/>
          </a:xfrm>
          <a:prstGeom prst="rect">
            <a:avLst/>
          </a:prstGeom>
          <a:noFill/>
        </p:spPr>
        <p:txBody>
          <a:bodyPr vert="horz" rtlCol="0">
            <a:spAutoFit/>
          </a:bodyPr>
          <a:lstStyle/>
          <a:p>
            <a:pPr algn="ctr"/>
            <a:r>
              <a:rPr lang="en-US" sz="3600"/>
              <a:t>John 11:21-27</a:t>
            </a:r>
          </a:p>
        </p:txBody>
      </p:sp>
      <p:sp>
        <p:nvSpPr>
          <p:cNvPr id="4" name="TextBox 3">
            <a:extLst>
              <a:ext uri="{FF2B5EF4-FFF2-40B4-BE49-F238E27FC236}">
                <a16:creationId xmlns:a16="http://schemas.microsoft.com/office/drawing/2014/main" id="{FDA07017-7258-0128-D2F9-969913EB0FC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430B01A-4E55-8ECA-3FB2-0152A9C02A4A}"/>
              </a:ext>
            </a:extLst>
          </p:cNvPr>
          <p:cNvSpPr txBox="1"/>
          <p:nvPr/>
        </p:nvSpPr>
        <p:spPr>
          <a:xfrm>
            <a:off x="1016000" y="1905000"/>
            <a:ext cx="10160000" cy="4862870"/>
          </a:xfrm>
          <a:prstGeom prst="rect">
            <a:avLst/>
          </a:prstGeom>
          <a:noFill/>
        </p:spPr>
        <p:txBody>
          <a:bodyPr vert="horz" rtlCol="0">
            <a:spAutoFit/>
          </a:bodyPr>
          <a:lstStyle/>
          <a:p>
            <a:pPr algn="ctr"/>
            <a:r>
              <a:rPr lang="en-US" sz="3100"/>
              <a:t>Martha then said to Jesus, "Lord, if You had been here, my brother would not have died. "Even now I know that whatever You ask of God, God will give You." Jesus said to her, "Your brother will rise again." Martha said to Him, "</a:t>
            </a:r>
            <a:r>
              <a:rPr lang="en-US" sz="3100" b="1">
                <a:solidFill>
                  <a:srgbClr val="FF0000"/>
                </a:solidFill>
              </a:rPr>
              <a:t>I know that he will rise again in the resurrection on the last day.</a:t>
            </a:r>
            <a:r>
              <a:rPr lang="en-US" sz="3100"/>
              <a:t>" Jesus said to her, "I am the resurrection and the life; he who believes in Me will live even if he dies, and everyone who lives and believes in Me will never die. Do you believe this? (Continued...)</a:t>
            </a:r>
          </a:p>
        </p:txBody>
      </p:sp>
    </p:spTree>
    <p:extLst>
      <p:ext uri="{BB962C8B-B14F-4D97-AF65-F5344CB8AC3E}">
        <p14:creationId xmlns:p14="http://schemas.microsoft.com/office/powerpoint/2010/main" val="76002826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7B5B77-09A3-1D05-FBA0-E63B34362152}"/>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B51226EA-22CD-C15E-5680-B12B9BB7E51E}"/>
              </a:ext>
            </a:extLst>
          </p:cNvPr>
          <p:cNvSpPr txBox="1"/>
          <p:nvPr/>
        </p:nvSpPr>
        <p:spPr>
          <a:xfrm>
            <a:off x="1016000" y="635000"/>
            <a:ext cx="10160000" cy="1523494"/>
          </a:xfrm>
          <a:prstGeom prst="rect">
            <a:avLst/>
          </a:prstGeom>
          <a:noFill/>
        </p:spPr>
        <p:txBody>
          <a:bodyPr vert="horz" rtlCol="0">
            <a:spAutoFit/>
          </a:bodyPr>
          <a:lstStyle/>
          <a:p>
            <a:pPr algn="ctr"/>
            <a:r>
              <a:rPr lang="en-US" sz="3100"/>
              <a:t>" She said to Him, "Yes, Lord; I have believed that You are the Christ, the Son of God, even He who comes into the world."</a:t>
            </a:r>
          </a:p>
        </p:txBody>
      </p:sp>
    </p:spTree>
    <p:extLst>
      <p:ext uri="{BB962C8B-B14F-4D97-AF65-F5344CB8AC3E}">
        <p14:creationId xmlns:p14="http://schemas.microsoft.com/office/powerpoint/2010/main" val="11665682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335133-340F-8ADA-D35E-8CFB8A720ED8}"/>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64DB61EB-B86B-197C-B5F8-1129A9E49924}"/>
              </a:ext>
            </a:extLst>
          </p:cNvPr>
          <p:cNvSpPr txBox="1"/>
          <p:nvPr/>
        </p:nvSpPr>
        <p:spPr>
          <a:xfrm>
            <a:off x="0" y="762000"/>
            <a:ext cx="12192000" cy="646331"/>
          </a:xfrm>
          <a:prstGeom prst="rect">
            <a:avLst/>
          </a:prstGeom>
          <a:noFill/>
        </p:spPr>
        <p:txBody>
          <a:bodyPr vert="horz" rtlCol="0">
            <a:spAutoFit/>
          </a:bodyPr>
          <a:lstStyle/>
          <a:p>
            <a:pPr algn="ctr"/>
            <a:r>
              <a:rPr lang="en-US" sz="3600"/>
              <a:t>John 17:1-5</a:t>
            </a:r>
          </a:p>
        </p:txBody>
      </p:sp>
      <p:sp>
        <p:nvSpPr>
          <p:cNvPr id="4" name="TextBox 3">
            <a:extLst>
              <a:ext uri="{FF2B5EF4-FFF2-40B4-BE49-F238E27FC236}">
                <a16:creationId xmlns:a16="http://schemas.microsoft.com/office/drawing/2014/main" id="{21F37208-F46B-05DE-6CC0-D02C318B449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8A7D1B-F468-CD5E-7FB6-9D4982EA37E7}"/>
              </a:ext>
            </a:extLst>
          </p:cNvPr>
          <p:cNvSpPr txBox="1"/>
          <p:nvPr/>
        </p:nvSpPr>
        <p:spPr>
          <a:xfrm>
            <a:off x="1016000" y="1905000"/>
            <a:ext cx="10160000" cy="4385816"/>
          </a:xfrm>
          <a:prstGeom prst="rect">
            <a:avLst/>
          </a:prstGeom>
          <a:noFill/>
        </p:spPr>
        <p:txBody>
          <a:bodyPr vert="horz" rtlCol="0">
            <a:spAutoFit/>
          </a:bodyPr>
          <a:lstStyle/>
          <a:p>
            <a:pPr algn="ctr"/>
            <a:r>
              <a:rPr lang="en-US" sz="3100"/>
              <a:t>Jesus spoke these things; and lifting up His eyes to heaven, He said, "Father, the hour has come; glorify Your Son, that the Son may glorify You, </a:t>
            </a:r>
            <a:r>
              <a:rPr lang="en-US" sz="3100" b="1">
                <a:solidFill>
                  <a:srgbClr val="FF0000"/>
                </a:solidFill>
              </a:rPr>
              <a:t>even as You gave Him authority over all flesh, that to all whom You have given Him, He may give eternal life.</a:t>
            </a:r>
            <a:r>
              <a:rPr lang="en-US" sz="3100"/>
              <a:t> "This is eternal life, that they may know You, the only true God, and Jesus Christ whom You have sent. "I glorified You on the earth, having accomplished the work which You have given Me to do. (Continued...)</a:t>
            </a:r>
          </a:p>
        </p:txBody>
      </p:sp>
    </p:spTree>
    <p:extLst>
      <p:ext uri="{BB962C8B-B14F-4D97-AF65-F5344CB8AC3E}">
        <p14:creationId xmlns:p14="http://schemas.microsoft.com/office/powerpoint/2010/main" val="37272784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1203D0-3C01-2BA3-316E-E9166C05D74A}"/>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2543E660-BFCF-D415-8355-0DDD828E2481}"/>
              </a:ext>
            </a:extLst>
          </p:cNvPr>
          <p:cNvSpPr txBox="1"/>
          <p:nvPr/>
        </p:nvSpPr>
        <p:spPr>
          <a:xfrm>
            <a:off x="1016000" y="635000"/>
            <a:ext cx="10160000" cy="1046440"/>
          </a:xfrm>
          <a:prstGeom prst="rect">
            <a:avLst/>
          </a:prstGeom>
          <a:noFill/>
        </p:spPr>
        <p:txBody>
          <a:bodyPr vert="horz" rtlCol="0">
            <a:spAutoFit/>
          </a:bodyPr>
          <a:lstStyle/>
          <a:p>
            <a:pPr algn="ctr"/>
            <a:r>
              <a:rPr lang="en-US" sz="3100"/>
              <a:t>"Now, Father, glorify Me together with Yourself, with the glory which I had with You before the world was.</a:t>
            </a:r>
          </a:p>
        </p:txBody>
      </p:sp>
    </p:spTree>
    <p:extLst>
      <p:ext uri="{BB962C8B-B14F-4D97-AF65-F5344CB8AC3E}">
        <p14:creationId xmlns:p14="http://schemas.microsoft.com/office/powerpoint/2010/main" val="106144975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B68392-0539-67F6-30C3-67AF389B7FB4}"/>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2A4244AB-5D50-B693-32E7-D435A0CC74E0}"/>
              </a:ext>
            </a:extLst>
          </p:cNvPr>
          <p:cNvSpPr txBox="1"/>
          <p:nvPr/>
        </p:nvSpPr>
        <p:spPr>
          <a:xfrm>
            <a:off x="0" y="762000"/>
            <a:ext cx="12192000" cy="646331"/>
          </a:xfrm>
          <a:prstGeom prst="rect">
            <a:avLst/>
          </a:prstGeom>
          <a:noFill/>
        </p:spPr>
        <p:txBody>
          <a:bodyPr vert="horz" rtlCol="0">
            <a:spAutoFit/>
          </a:bodyPr>
          <a:lstStyle/>
          <a:p>
            <a:pPr algn="ctr"/>
            <a:r>
              <a:rPr lang="en-US" sz="3600"/>
              <a:t>Revelation 2:11</a:t>
            </a:r>
          </a:p>
        </p:txBody>
      </p:sp>
      <p:sp>
        <p:nvSpPr>
          <p:cNvPr id="4" name="TextBox 3">
            <a:extLst>
              <a:ext uri="{FF2B5EF4-FFF2-40B4-BE49-F238E27FC236}">
                <a16:creationId xmlns:a16="http://schemas.microsoft.com/office/drawing/2014/main" id="{52F8AB3B-FA5B-2BA1-7BC3-33C238B01C6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95F5FE-0A11-F625-49C5-20A41C3E75C4}"/>
              </a:ext>
            </a:extLst>
          </p:cNvPr>
          <p:cNvSpPr txBox="1"/>
          <p:nvPr/>
        </p:nvSpPr>
        <p:spPr>
          <a:xfrm>
            <a:off x="1016000" y="1905000"/>
            <a:ext cx="10160000" cy="1523494"/>
          </a:xfrm>
          <a:prstGeom prst="rect">
            <a:avLst/>
          </a:prstGeom>
          <a:noFill/>
        </p:spPr>
        <p:txBody>
          <a:bodyPr vert="horz" rtlCol="0">
            <a:spAutoFit/>
          </a:bodyPr>
          <a:lstStyle/>
          <a:p>
            <a:pPr algn="ctr"/>
            <a:r>
              <a:rPr lang="en-US" sz="3100"/>
              <a:t>He who has an ear, let him hear what the Spirit says to the churches. </a:t>
            </a:r>
            <a:r>
              <a:rPr lang="en-US" sz="3100" b="1">
                <a:solidFill>
                  <a:srgbClr val="FF0000"/>
                </a:solidFill>
              </a:rPr>
              <a:t>He who overcomes will not be hurt by the second death.</a:t>
            </a:r>
            <a:r>
              <a:rPr lang="en-US" sz="3100"/>
              <a:t>'</a:t>
            </a:r>
          </a:p>
        </p:txBody>
      </p:sp>
    </p:spTree>
    <p:extLst>
      <p:ext uri="{BB962C8B-B14F-4D97-AF65-F5344CB8AC3E}">
        <p14:creationId xmlns:p14="http://schemas.microsoft.com/office/powerpoint/2010/main" val="99716009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D96EAC-1CBC-CFBF-5C10-002B882AF7F8}"/>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9940D0DA-76DD-C7C9-D8C5-AB96E5DB1797}"/>
              </a:ext>
            </a:extLst>
          </p:cNvPr>
          <p:cNvSpPr txBox="1"/>
          <p:nvPr/>
        </p:nvSpPr>
        <p:spPr>
          <a:xfrm>
            <a:off x="0" y="762000"/>
            <a:ext cx="12192000" cy="646331"/>
          </a:xfrm>
          <a:prstGeom prst="rect">
            <a:avLst/>
          </a:prstGeom>
          <a:noFill/>
        </p:spPr>
        <p:txBody>
          <a:bodyPr vert="horz" rtlCol="0">
            <a:spAutoFit/>
          </a:bodyPr>
          <a:lstStyle/>
          <a:p>
            <a:pPr algn="ctr"/>
            <a:r>
              <a:rPr lang="en-US" sz="3600"/>
              <a:t>Revelation 20:6</a:t>
            </a:r>
          </a:p>
        </p:txBody>
      </p:sp>
      <p:sp>
        <p:nvSpPr>
          <p:cNvPr id="4" name="TextBox 3">
            <a:extLst>
              <a:ext uri="{FF2B5EF4-FFF2-40B4-BE49-F238E27FC236}">
                <a16:creationId xmlns:a16="http://schemas.microsoft.com/office/drawing/2014/main" id="{E513FAD1-2406-C55E-7402-4A14791436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D2CB8F-9F89-DA0B-FDC2-14BF1092E3AE}"/>
              </a:ext>
            </a:extLst>
          </p:cNvPr>
          <p:cNvSpPr txBox="1"/>
          <p:nvPr/>
        </p:nvSpPr>
        <p:spPr>
          <a:xfrm>
            <a:off x="1016000" y="1905000"/>
            <a:ext cx="10160000" cy="2000548"/>
          </a:xfrm>
          <a:prstGeom prst="rect">
            <a:avLst/>
          </a:prstGeom>
          <a:noFill/>
        </p:spPr>
        <p:txBody>
          <a:bodyPr vert="horz" rtlCol="0">
            <a:spAutoFit/>
          </a:bodyPr>
          <a:lstStyle/>
          <a:p>
            <a:pPr algn="ctr"/>
            <a:r>
              <a:rPr lang="en-US" sz="3100"/>
              <a:t>Blessed and holy is the one who has a part in the first resurrection; </a:t>
            </a:r>
            <a:r>
              <a:rPr lang="en-US" sz="3100" b="1">
                <a:solidFill>
                  <a:srgbClr val="FF0000"/>
                </a:solidFill>
              </a:rPr>
              <a:t>over these the second death has no power</a:t>
            </a:r>
            <a:r>
              <a:rPr lang="en-US" sz="3100"/>
              <a:t>, but they will be priests of God and of Christ and will reign with Him for a thousand years.</a:t>
            </a:r>
          </a:p>
        </p:txBody>
      </p:sp>
    </p:spTree>
    <p:extLst>
      <p:ext uri="{BB962C8B-B14F-4D97-AF65-F5344CB8AC3E}">
        <p14:creationId xmlns:p14="http://schemas.microsoft.com/office/powerpoint/2010/main" val="85282293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C6D7EA-E009-85D2-D92A-072607138583}"/>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B4DDB2CC-4223-C767-820E-23E973EC472C}"/>
              </a:ext>
            </a:extLst>
          </p:cNvPr>
          <p:cNvSpPr txBox="1"/>
          <p:nvPr/>
        </p:nvSpPr>
        <p:spPr>
          <a:xfrm>
            <a:off x="0" y="762000"/>
            <a:ext cx="12192000" cy="646331"/>
          </a:xfrm>
          <a:prstGeom prst="rect">
            <a:avLst/>
          </a:prstGeom>
          <a:noFill/>
        </p:spPr>
        <p:txBody>
          <a:bodyPr vert="horz" rtlCol="0">
            <a:spAutoFit/>
          </a:bodyPr>
          <a:lstStyle/>
          <a:p>
            <a:pPr algn="ctr"/>
            <a:r>
              <a:rPr lang="en-US" sz="3600"/>
              <a:t>Revelation 21:4-5</a:t>
            </a:r>
          </a:p>
        </p:txBody>
      </p:sp>
      <p:sp>
        <p:nvSpPr>
          <p:cNvPr id="4" name="TextBox 3">
            <a:extLst>
              <a:ext uri="{FF2B5EF4-FFF2-40B4-BE49-F238E27FC236}">
                <a16:creationId xmlns:a16="http://schemas.microsoft.com/office/drawing/2014/main" id="{DF220CE3-C7A4-425F-97F1-64B5E6886AC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E78F79-B3A3-1010-425C-56A354337B75}"/>
              </a:ext>
            </a:extLst>
          </p:cNvPr>
          <p:cNvSpPr txBox="1"/>
          <p:nvPr/>
        </p:nvSpPr>
        <p:spPr>
          <a:xfrm>
            <a:off x="1016000" y="1905000"/>
            <a:ext cx="10160000" cy="2954655"/>
          </a:xfrm>
          <a:prstGeom prst="rect">
            <a:avLst/>
          </a:prstGeom>
          <a:noFill/>
        </p:spPr>
        <p:txBody>
          <a:bodyPr vert="horz" rtlCol="0">
            <a:spAutoFit/>
          </a:bodyPr>
          <a:lstStyle/>
          <a:p>
            <a:pPr algn="ctr"/>
            <a:r>
              <a:rPr lang="en-US" sz="3100"/>
              <a:t>and He will wipe away every tear from their eyes; and </a:t>
            </a:r>
            <a:r>
              <a:rPr lang="en-US" sz="3100" b="1">
                <a:solidFill>
                  <a:srgbClr val="FF0000"/>
                </a:solidFill>
              </a:rPr>
              <a:t>there will no longer be any death</a:t>
            </a:r>
            <a:r>
              <a:rPr lang="en-US" sz="3100"/>
              <a:t>; there will no longer be any mourning, or crying, or pain</a:t>
            </a:r>
            <a:r>
              <a:rPr lang="en-US" sz="3100" b="1">
                <a:solidFill>
                  <a:srgbClr val="FF0000"/>
                </a:solidFill>
              </a:rPr>
              <a:t>; the first things have passed away</a:t>
            </a:r>
            <a:r>
              <a:rPr lang="en-US" sz="3100"/>
              <a:t>." And He who sits on the throne said, "Behold, I am making all things new." And He said, "Write, for these words are faithful and true."</a:t>
            </a:r>
          </a:p>
        </p:txBody>
      </p:sp>
    </p:spTree>
    <p:extLst>
      <p:ext uri="{BB962C8B-B14F-4D97-AF65-F5344CB8AC3E}">
        <p14:creationId xmlns:p14="http://schemas.microsoft.com/office/powerpoint/2010/main" val="379799396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93FFBF2-A00E-F426-D020-7AE03059C9B5}"/>
              </a:ext>
            </a:extLst>
          </p:cNvPr>
          <p:cNvSpPr txBox="1"/>
          <p:nvPr/>
        </p:nvSpPr>
        <p:spPr>
          <a:xfrm>
            <a:off x="127000" y="127000"/>
            <a:ext cx="7315200" cy="830997"/>
          </a:xfrm>
          <a:prstGeom prst="rect">
            <a:avLst/>
          </a:prstGeom>
          <a:noFill/>
        </p:spPr>
        <p:txBody>
          <a:bodyPr vert="horz" lIns="0" tIns="0" rIns="0" bIns="0" rtlCol="0">
            <a:spAutoFit/>
          </a:bodyPr>
          <a:lstStyle/>
          <a:p>
            <a:r>
              <a:rPr lang="en-US"/>
              <a:t>ALL MEN ARE APPOINTED TO DIE THE FIRST DEATH, BUT YESHUA HAS THE AUTHORITY TO GIVE THE GIFT OF ETERNAL LIFE, SAVING US FROM THE SECOND DEATH.</a:t>
            </a:r>
          </a:p>
        </p:txBody>
      </p:sp>
      <p:sp>
        <p:nvSpPr>
          <p:cNvPr id="3" name="TextBox 2">
            <a:extLst>
              <a:ext uri="{FF2B5EF4-FFF2-40B4-BE49-F238E27FC236}">
                <a16:creationId xmlns:a16="http://schemas.microsoft.com/office/drawing/2014/main" id="{6C4868D3-8A1E-C336-A397-45C773ACDC0B}"/>
              </a:ext>
            </a:extLst>
          </p:cNvPr>
          <p:cNvSpPr txBox="1"/>
          <p:nvPr/>
        </p:nvSpPr>
        <p:spPr>
          <a:xfrm>
            <a:off x="0" y="762000"/>
            <a:ext cx="12192000" cy="646331"/>
          </a:xfrm>
          <a:prstGeom prst="rect">
            <a:avLst/>
          </a:prstGeom>
          <a:noFill/>
        </p:spPr>
        <p:txBody>
          <a:bodyPr vert="horz" rtlCol="0">
            <a:spAutoFit/>
          </a:bodyPr>
          <a:lstStyle/>
          <a:p>
            <a:pPr algn="ctr"/>
            <a:r>
              <a:rPr lang="en-US" sz="3600"/>
              <a:t>Revelation 3:5</a:t>
            </a:r>
          </a:p>
        </p:txBody>
      </p:sp>
      <p:sp>
        <p:nvSpPr>
          <p:cNvPr id="4" name="TextBox 3">
            <a:extLst>
              <a:ext uri="{FF2B5EF4-FFF2-40B4-BE49-F238E27FC236}">
                <a16:creationId xmlns:a16="http://schemas.microsoft.com/office/drawing/2014/main" id="{022305E5-7EEB-9008-DF3D-C198F129FC9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1F10D1-1AE5-2FF9-DDAF-C629DC0A41CE}"/>
              </a:ext>
            </a:extLst>
          </p:cNvPr>
          <p:cNvSpPr txBox="1"/>
          <p:nvPr/>
        </p:nvSpPr>
        <p:spPr>
          <a:xfrm>
            <a:off x="1016000" y="1905000"/>
            <a:ext cx="10160000" cy="2000548"/>
          </a:xfrm>
          <a:prstGeom prst="rect">
            <a:avLst/>
          </a:prstGeom>
          <a:noFill/>
        </p:spPr>
        <p:txBody>
          <a:bodyPr vert="horz" rtlCol="0">
            <a:spAutoFit/>
          </a:bodyPr>
          <a:lstStyle/>
          <a:p>
            <a:pPr algn="ctr"/>
            <a:r>
              <a:rPr lang="en-US" sz="3100"/>
              <a:t>He who overcomes will thus be clothed in white garments; and I will not erase his name from the book of life, </a:t>
            </a:r>
            <a:r>
              <a:rPr lang="en-US" sz="3100" b="1">
                <a:solidFill>
                  <a:srgbClr val="FF0000"/>
                </a:solidFill>
              </a:rPr>
              <a:t>and I will confess his name before My Father</a:t>
            </a:r>
            <a:r>
              <a:rPr lang="en-US" sz="3100"/>
              <a:t> and before His angels.</a:t>
            </a:r>
          </a:p>
        </p:txBody>
      </p:sp>
    </p:spTree>
    <p:extLst>
      <p:ext uri="{BB962C8B-B14F-4D97-AF65-F5344CB8AC3E}">
        <p14:creationId xmlns:p14="http://schemas.microsoft.com/office/powerpoint/2010/main" val="31797397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CABF4-57F6-B13B-0542-8CB0AF453453}"/>
              </a:ext>
            </a:extLst>
          </p:cNvPr>
          <p:cNvSpPr>
            <a:spLocks noGrp="1"/>
          </p:cNvSpPr>
          <p:nvPr>
            <p:ph type="ctrTitle"/>
          </p:nvPr>
        </p:nvSpPr>
        <p:spPr>
          <a:xfrm>
            <a:off x="2107200" y="762000"/>
            <a:ext cx="7977600" cy="2085696"/>
          </a:xfrm>
        </p:spPr>
        <p:txBody>
          <a:bodyPr>
            <a:noAutofit/>
          </a:bodyPr>
          <a:lstStyle/>
          <a:p>
            <a:r>
              <a:rPr lang="en-US">
                <a:solidFill>
                  <a:srgbClr val="000000"/>
                </a:solidFill>
              </a:rPr>
              <a:t>And on the Day of the Lord, Yeshua will redeem/ransom righteous men from Sheol, resurrecting them to eternal life</a:t>
            </a:r>
          </a:p>
        </p:txBody>
      </p:sp>
      <p:sp>
        <p:nvSpPr>
          <p:cNvPr id="3" name="Subtitle 2">
            <a:extLst>
              <a:ext uri="{FF2B5EF4-FFF2-40B4-BE49-F238E27FC236}">
                <a16:creationId xmlns:a16="http://schemas.microsoft.com/office/drawing/2014/main" id="{46D711EC-5DBA-9E2B-CE09-2EAF2594FB5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2383013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CF6130-D778-71D2-BDA5-D7526618CBEE}"/>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992CE603-A927-DC4F-A4B2-AD2EB4C3C2C5}"/>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15:20-28</a:t>
            </a:r>
          </a:p>
        </p:txBody>
      </p:sp>
      <p:sp>
        <p:nvSpPr>
          <p:cNvPr id="4" name="TextBox 3">
            <a:extLst>
              <a:ext uri="{FF2B5EF4-FFF2-40B4-BE49-F238E27FC236}">
                <a16:creationId xmlns:a16="http://schemas.microsoft.com/office/drawing/2014/main" id="{81DA600A-ECF7-0CBC-58B0-DE79E29052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4306EA-4BF2-93A1-78DD-A275DBA1089E}"/>
              </a:ext>
            </a:extLst>
          </p:cNvPr>
          <p:cNvSpPr txBox="1"/>
          <p:nvPr/>
        </p:nvSpPr>
        <p:spPr>
          <a:xfrm>
            <a:off x="1016000" y="1905000"/>
            <a:ext cx="10160000" cy="4385816"/>
          </a:xfrm>
          <a:prstGeom prst="rect">
            <a:avLst/>
          </a:prstGeom>
          <a:noFill/>
        </p:spPr>
        <p:txBody>
          <a:bodyPr vert="horz" rtlCol="0">
            <a:spAutoFit/>
          </a:bodyPr>
          <a:lstStyle/>
          <a:p>
            <a:pPr algn="ctr"/>
            <a:r>
              <a:rPr lang="en-US" sz="3100"/>
              <a:t>But now Christ has been raised from the dead, the first fruits of those who are asleep. For since by a man came death, </a:t>
            </a:r>
            <a:r>
              <a:rPr lang="en-US" sz="3100" b="1">
                <a:solidFill>
                  <a:srgbClr val="FF0000"/>
                </a:solidFill>
              </a:rPr>
              <a:t>by a man also came the resurrection of the dead</a:t>
            </a:r>
            <a:r>
              <a:rPr lang="en-US" sz="3100"/>
              <a:t>. For as in Adam all die, so also in Christ all will be made alive. But each in his own order: Christ the first fruits, after that those who are Christ's at His coming, then comes the end, when He hands over the kingdom to the God and Father, when He has abolished all rule and all authority and power. (Continued...)</a:t>
            </a:r>
          </a:p>
        </p:txBody>
      </p:sp>
    </p:spTree>
    <p:extLst>
      <p:ext uri="{BB962C8B-B14F-4D97-AF65-F5344CB8AC3E}">
        <p14:creationId xmlns:p14="http://schemas.microsoft.com/office/powerpoint/2010/main" val="7216504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54F769-7192-5D98-5DEA-8910EF313743}"/>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E5C508EC-BE8E-3300-7E2B-D2A7A6285084}"/>
              </a:ext>
            </a:extLst>
          </p:cNvPr>
          <p:cNvSpPr txBox="1"/>
          <p:nvPr/>
        </p:nvSpPr>
        <p:spPr>
          <a:xfrm>
            <a:off x="1016000" y="635000"/>
            <a:ext cx="10160000" cy="4385816"/>
          </a:xfrm>
          <a:prstGeom prst="rect">
            <a:avLst/>
          </a:prstGeom>
          <a:noFill/>
        </p:spPr>
        <p:txBody>
          <a:bodyPr vert="horz" rtlCol="0">
            <a:spAutoFit/>
          </a:bodyPr>
          <a:lstStyle/>
          <a:p>
            <a:pPr algn="ctr"/>
            <a:r>
              <a:rPr lang="en-US" sz="3100"/>
              <a:t>For He must reign until He has put all His enemies under His feet. The last enemy that will be abolished is death. For HE HAS PUT ALL THINGS IN SUBJECTION UNDER HIS FEET. But when He says, "All things are put in subjection," it is evident that He is excepted who put all things in subjection to Him. When all things are subjected to Him, then the Son Himself also will be subjected to the One who subjected all things to Him, so that God may be all in all.</a:t>
            </a:r>
          </a:p>
        </p:txBody>
      </p:sp>
    </p:spTree>
    <p:extLst>
      <p:ext uri="{BB962C8B-B14F-4D97-AF65-F5344CB8AC3E}">
        <p14:creationId xmlns:p14="http://schemas.microsoft.com/office/powerpoint/2010/main" val="9164645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6130BE-13A3-6CE0-30BD-A3D7C380A083}"/>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039E395D-1A54-BC1C-B365-BBB989A38BA9}"/>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8:5-6</a:t>
            </a:r>
          </a:p>
        </p:txBody>
      </p:sp>
      <p:sp>
        <p:nvSpPr>
          <p:cNvPr id="4" name="TextBox 3">
            <a:extLst>
              <a:ext uri="{FF2B5EF4-FFF2-40B4-BE49-F238E27FC236}">
                <a16:creationId xmlns:a16="http://schemas.microsoft.com/office/drawing/2014/main" id="{85C0F11F-38A7-75C7-3AF2-6439A8D214C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2193B6D-452A-5993-0102-F5BA5449CFAE}"/>
              </a:ext>
            </a:extLst>
          </p:cNvPr>
          <p:cNvSpPr txBox="1"/>
          <p:nvPr/>
        </p:nvSpPr>
        <p:spPr>
          <a:xfrm>
            <a:off x="1016000" y="1905000"/>
            <a:ext cx="10160000" cy="2954655"/>
          </a:xfrm>
          <a:prstGeom prst="rect">
            <a:avLst/>
          </a:prstGeom>
          <a:noFill/>
        </p:spPr>
        <p:txBody>
          <a:bodyPr vert="horz" rtlCol="0">
            <a:spAutoFit/>
          </a:bodyPr>
          <a:lstStyle/>
          <a:p>
            <a:pPr algn="ctr"/>
            <a:r>
              <a:rPr lang="en-US" sz="3100"/>
              <a:t>For even if there are so-called gods whether in heaven or on earth, as indeed there are many gods and many lords, yet for us there is but one God, the Father, from whom are all things and we exist for Him; and one Lord, Jesus Christ, by whom are all things, </a:t>
            </a:r>
            <a:r>
              <a:rPr lang="en-US" sz="3100" b="1">
                <a:solidFill>
                  <a:srgbClr val="FF0000"/>
                </a:solidFill>
              </a:rPr>
              <a:t>and we exist through Him</a:t>
            </a:r>
            <a:r>
              <a:rPr lang="en-US" sz="3100"/>
              <a:t>.</a:t>
            </a:r>
          </a:p>
        </p:txBody>
      </p:sp>
    </p:spTree>
    <p:extLst>
      <p:ext uri="{BB962C8B-B14F-4D97-AF65-F5344CB8AC3E}">
        <p14:creationId xmlns:p14="http://schemas.microsoft.com/office/powerpoint/2010/main" val="25800506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B1BF00-4F15-CA92-7D69-4504F2ED87C9}"/>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B40B2F6F-F101-1D24-EEDF-8B03C291AD45}"/>
              </a:ext>
            </a:extLst>
          </p:cNvPr>
          <p:cNvSpPr txBox="1"/>
          <p:nvPr/>
        </p:nvSpPr>
        <p:spPr>
          <a:xfrm>
            <a:off x="0" y="762000"/>
            <a:ext cx="12192000" cy="646331"/>
          </a:xfrm>
          <a:prstGeom prst="rect">
            <a:avLst/>
          </a:prstGeom>
          <a:noFill/>
        </p:spPr>
        <p:txBody>
          <a:bodyPr vert="horz" rtlCol="0">
            <a:spAutoFit/>
          </a:bodyPr>
          <a:lstStyle/>
          <a:p>
            <a:pPr algn="ctr"/>
            <a:r>
              <a:rPr lang="en-US" sz="3600"/>
              <a:t>First John 1:9</a:t>
            </a:r>
          </a:p>
        </p:txBody>
      </p:sp>
      <p:sp>
        <p:nvSpPr>
          <p:cNvPr id="4" name="TextBox 3">
            <a:extLst>
              <a:ext uri="{FF2B5EF4-FFF2-40B4-BE49-F238E27FC236}">
                <a16:creationId xmlns:a16="http://schemas.microsoft.com/office/drawing/2014/main" id="{C27A8369-D88B-1955-DFF3-E1D8F61353E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DCFB89C-0830-D816-FD92-079DBE7C619D}"/>
              </a:ext>
            </a:extLst>
          </p:cNvPr>
          <p:cNvSpPr txBox="1"/>
          <p:nvPr/>
        </p:nvSpPr>
        <p:spPr>
          <a:xfrm>
            <a:off x="1016000" y="1905000"/>
            <a:ext cx="10160000" cy="1523494"/>
          </a:xfrm>
          <a:prstGeom prst="rect">
            <a:avLst/>
          </a:prstGeom>
          <a:noFill/>
        </p:spPr>
        <p:txBody>
          <a:bodyPr vert="horz" rtlCol="0">
            <a:spAutoFit/>
          </a:bodyPr>
          <a:lstStyle/>
          <a:p>
            <a:pPr algn="ctr"/>
            <a:r>
              <a:rPr lang="en-US" sz="3100"/>
              <a:t>If we confess our sins, He is faithful and righteous </a:t>
            </a:r>
            <a:r>
              <a:rPr lang="en-US" sz="3100" b="1">
                <a:solidFill>
                  <a:srgbClr val="FF0000"/>
                </a:solidFill>
              </a:rPr>
              <a:t>to forgive us our sins and to cleanse us</a:t>
            </a:r>
            <a:r>
              <a:rPr lang="en-US" sz="3100"/>
              <a:t> from all unrighteousness.</a:t>
            </a:r>
          </a:p>
        </p:txBody>
      </p:sp>
    </p:spTree>
    <p:extLst>
      <p:ext uri="{BB962C8B-B14F-4D97-AF65-F5344CB8AC3E}">
        <p14:creationId xmlns:p14="http://schemas.microsoft.com/office/powerpoint/2010/main" val="122546074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2C9B6F-2612-B0B9-1EE5-085ABF67FB5D}"/>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4FF26D80-F3AB-1354-6063-E0122565E906}"/>
              </a:ext>
            </a:extLst>
          </p:cNvPr>
          <p:cNvSpPr txBox="1"/>
          <p:nvPr/>
        </p:nvSpPr>
        <p:spPr>
          <a:xfrm>
            <a:off x="0" y="762000"/>
            <a:ext cx="12192000" cy="646331"/>
          </a:xfrm>
          <a:prstGeom prst="rect">
            <a:avLst/>
          </a:prstGeom>
          <a:noFill/>
        </p:spPr>
        <p:txBody>
          <a:bodyPr vert="horz" rtlCol="0">
            <a:spAutoFit/>
          </a:bodyPr>
          <a:lstStyle/>
          <a:p>
            <a:pPr algn="ctr"/>
            <a:r>
              <a:rPr lang="en-US" sz="3600"/>
              <a:t>First John 2:1-2</a:t>
            </a:r>
          </a:p>
        </p:txBody>
      </p:sp>
      <p:sp>
        <p:nvSpPr>
          <p:cNvPr id="4" name="TextBox 3">
            <a:extLst>
              <a:ext uri="{FF2B5EF4-FFF2-40B4-BE49-F238E27FC236}">
                <a16:creationId xmlns:a16="http://schemas.microsoft.com/office/drawing/2014/main" id="{131A7AA8-C1E3-612B-8E2B-4D78E20F936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3419C88-7F74-F134-180A-E25A4FAA6FBC}"/>
              </a:ext>
            </a:extLst>
          </p:cNvPr>
          <p:cNvSpPr txBox="1"/>
          <p:nvPr/>
        </p:nvSpPr>
        <p:spPr>
          <a:xfrm>
            <a:off x="1016000" y="1905000"/>
            <a:ext cx="10160000" cy="2477601"/>
          </a:xfrm>
          <a:prstGeom prst="rect">
            <a:avLst/>
          </a:prstGeom>
          <a:noFill/>
        </p:spPr>
        <p:txBody>
          <a:bodyPr vert="horz" rtlCol="0">
            <a:spAutoFit/>
          </a:bodyPr>
          <a:lstStyle/>
          <a:p>
            <a:pPr algn="ctr"/>
            <a:r>
              <a:rPr lang="en-US" sz="3100"/>
              <a:t>My little children, these things write I unto you that ye may not sin. And if any man sin, </a:t>
            </a:r>
            <a:r>
              <a:rPr lang="en-US" sz="3100" b="1">
                <a:solidFill>
                  <a:srgbClr val="FF0000"/>
                </a:solidFill>
              </a:rPr>
              <a:t>we have an Advocate with the Father, Jesus Christ</a:t>
            </a:r>
            <a:r>
              <a:rPr lang="en-US" sz="3100"/>
              <a:t> the righteous: and he is the propitiation for our sins; and not for ours only, but also for the whole world.</a:t>
            </a:r>
          </a:p>
        </p:txBody>
      </p:sp>
    </p:spTree>
    <p:extLst>
      <p:ext uri="{BB962C8B-B14F-4D97-AF65-F5344CB8AC3E}">
        <p14:creationId xmlns:p14="http://schemas.microsoft.com/office/powerpoint/2010/main" val="122386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FF94BD-94A8-78E7-A2A9-68EC6174F0D3}"/>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31125747-1A20-B244-BC8F-BB3EDF2417BB}"/>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4:13-18</a:t>
            </a:r>
          </a:p>
        </p:txBody>
      </p:sp>
      <p:sp>
        <p:nvSpPr>
          <p:cNvPr id="4" name="TextBox 3">
            <a:extLst>
              <a:ext uri="{FF2B5EF4-FFF2-40B4-BE49-F238E27FC236}">
                <a16:creationId xmlns:a16="http://schemas.microsoft.com/office/drawing/2014/main" id="{77BA8AEC-23AC-88A0-56D5-98A78B0687D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7E56FBA-0F79-260A-73F1-BA045ABB3279}"/>
              </a:ext>
            </a:extLst>
          </p:cNvPr>
          <p:cNvSpPr txBox="1"/>
          <p:nvPr/>
        </p:nvSpPr>
        <p:spPr>
          <a:xfrm>
            <a:off x="1016000" y="1905000"/>
            <a:ext cx="10160000" cy="4385816"/>
          </a:xfrm>
          <a:prstGeom prst="rect">
            <a:avLst/>
          </a:prstGeom>
          <a:noFill/>
        </p:spPr>
        <p:txBody>
          <a:bodyPr vert="horz" rtlCol="0">
            <a:spAutoFit/>
          </a:bodyPr>
          <a:lstStyle/>
          <a:p>
            <a:pPr algn="ctr"/>
            <a:r>
              <a:rPr lang="en-US" sz="3100"/>
              <a:t>But we do not want you to be uninformed, brethren, about those who are asleep, so that you will not grieve as do the rest who have no hope. For if we believe that Jesus died and rose again, even so </a:t>
            </a:r>
            <a:r>
              <a:rPr lang="en-US" sz="3100" b="1">
                <a:solidFill>
                  <a:srgbClr val="FF0000"/>
                </a:solidFill>
              </a:rPr>
              <a:t>God will bring with Him those who have fallen asleep in Jesus</a:t>
            </a:r>
            <a:r>
              <a:rPr lang="en-US" sz="3100"/>
              <a:t>. For this we say to you by the word of the Lord, that we who are alive and remain until the coming of the Lord, will not precede those who have fallen asleep. (Continued...)</a:t>
            </a:r>
          </a:p>
        </p:txBody>
      </p:sp>
    </p:spTree>
    <p:extLst>
      <p:ext uri="{BB962C8B-B14F-4D97-AF65-F5344CB8AC3E}">
        <p14:creationId xmlns:p14="http://schemas.microsoft.com/office/powerpoint/2010/main" val="134597363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F3682D-05C8-BC0C-25ED-EA65A0D7CBC2}"/>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A50225E5-D7D3-8900-BFA9-158A5351AF49}"/>
              </a:ext>
            </a:extLst>
          </p:cNvPr>
          <p:cNvSpPr txBox="1"/>
          <p:nvPr/>
        </p:nvSpPr>
        <p:spPr>
          <a:xfrm>
            <a:off x="1016000" y="635000"/>
            <a:ext cx="10160000" cy="3431709"/>
          </a:xfrm>
          <a:prstGeom prst="rect">
            <a:avLst/>
          </a:prstGeom>
          <a:noFill/>
        </p:spPr>
        <p:txBody>
          <a:bodyPr vert="horz" rtlCol="0">
            <a:spAutoFit/>
          </a:bodyPr>
          <a:lstStyle/>
          <a:p>
            <a:pPr algn="ctr"/>
            <a:r>
              <a:rPr lang="en-US" sz="3100"/>
              <a:t>For the Lord Himself will descend from heaven with a shout, with the voice of the archangel and with the trumpet of God, and the dead in Christ will rise first. Then we who are alive and remain will be caught up together with them in the clouds to meet the Lord in the air, and so we shall always be with the Lord. Therefore comfort one another with these words.</a:t>
            </a:r>
          </a:p>
        </p:txBody>
      </p:sp>
    </p:spTree>
    <p:extLst>
      <p:ext uri="{BB962C8B-B14F-4D97-AF65-F5344CB8AC3E}">
        <p14:creationId xmlns:p14="http://schemas.microsoft.com/office/powerpoint/2010/main" val="28681173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182663-6886-751B-516B-9EC70BED0773}"/>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37AC341F-CAAC-6525-2EA3-8F40EEBA643D}"/>
              </a:ext>
            </a:extLst>
          </p:cNvPr>
          <p:cNvSpPr txBox="1"/>
          <p:nvPr/>
        </p:nvSpPr>
        <p:spPr>
          <a:xfrm>
            <a:off x="0" y="762000"/>
            <a:ext cx="12192000" cy="646331"/>
          </a:xfrm>
          <a:prstGeom prst="rect">
            <a:avLst/>
          </a:prstGeom>
          <a:noFill/>
        </p:spPr>
        <p:txBody>
          <a:bodyPr vert="horz" rtlCol="0">
            <a:spAutoFit/>
          </a:bodyPr>
          <a:lstStyle/>
          <a:p>
            <a:pPr algn="ctr"/>
            <a:r>
              <a:rPr lang="en-US" sz="3600"/>
              <a:t>First Timothy 2:5-6</a:t>
            </a:r>
          </a:p>
        </p:txBody>
      </p:sp>
      <p:sp>
        <p:nvSpPr>
          <p:cNvPr id="4" name="TextBox 3">
            <a:extLst>
              <a:ext uri="{FF2B5EF4-FFF2-40B4-BE49-F238E27FC236}">
                <a16:creationId xmlns:a16="http://schemas.microsoft.com/office/drawing/2014/main" id="{021E0A08-B6CE-D069-3053-38F13252A79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15C2883-5A5B-176D-E865-90496D41A00C}"/>
              </a:ext>
            </a:extLst>
          </p:cNvPr>
          <p:cNvSpPr txBox="1"/>
          <p:nvPr/>
        </p:nvSpPr>
        <p:spPr>
          <a:xfrm>
            <a:off x="1016000" y="1905000"/>
            <a:ext cx="10160000" cy="2000548"/>
          </a:xfrm>
          <a:prstGeom prst="rect">
            <a:avLst/>
          </a:prstGeom>
          <a:noFill/>
        </p:spPr>
        <p:txBody>
          <a:bodyPr vert="horz" rtlCol="0">
            <a:spAutoFit/>
          </a:bodyPr>
          <a:lstStyle/>
          <a:p>
            <a:pPr algn="ctr"/>
            <a:r>
              <a:rPr lang="en-US" sz="3100"/>
              <a:t>For there is one God, and one mediator also between God and men, the man Christ Jesus, </a:t>
            </a:r>
            <a:r>
              <a:rPr lang="en-US" sz="3100" b="1">
                <a:solidFill>
                  <a:srgbClr val="FF0000"/>
                </a:solidFill>
              </a:rPr>
              <a:t>who gave Himself as a ransom for all</a:t>
            </a:r>
            <a:r>
              <a:rPr lang="en-US" sz="3100"/>
              <a:t>, the testimony given at the proper time.</a:t>
            </a:r>
          </a:p>
        </p:txBody>
      </p:sp>
    </p:spTree>
    <p:extLst>
      <p:ext uri="{BB962C8B-B14F-4D97-AF65-F5344CB8AC3E}">
        <p14:creationId xmlns:p14="http://schemas.microsoft.com/office/powerpoint/2010/main" val="367943353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01296F-D136-FE58-A7BE-04DA77372FC0}"/>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60E2B947-A315-113A-C1B5-A117756F436E}"/>
              </a:ext>
            </a:extLst>
          </p:cNvPr>
          <p:cNvSpPr txBox="1"/>
          <p:nvPr/>
        </p:nvSpPr>
        <p:spPr>
          <a:xfrm>
            <a:off x="0" y="762000"/>
            <a:ext cx="12192000" cy="646331"/>
          </a:xfrm>
          <a:prstGeom prst="rect">
            <a:avLst/>
          </a:prstGeom>
          <a:noFill/>
        </p:spPr>
        <p:txBody>
          <a:bodyPr vert="horz" rtlCol="0">
            <a:spAutoFit/>
          </a:bodyPr>
          <a:lstStyle/>
          <a:p>
            <a:pPr algn="ctr"/>
            <a:r>
              <a:rPr lang="en-US" sz="3600"/>
              <a:t>Galatians 3:13</a:t>
            </a:r>
          </a:p>
        </p:txBody>
      </p:sp>
      <p:sp>
        <p:nvSpPr>
          <p:cNvPr id="4" name="TextBox 3">
            <a:extLst>
              <a:ext uri="{FF2B5EF4-FFF2-40B4-BE49-F238E27FC236}">
                <a16:creationId xmlns:a16="http://schemas.microsoft.com/office/drawing/2014/main" id="{43803387-654E-0728-7F31-2D92220C80B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4EAD9C-4D5D-0E2E-D837-D61CC52853CF}"/>
              </a:ext>
            </a:extLst>
          </p:cNvPr>
          <p:cNvSpPr txBox="1"/>
          <p:nvPr/>
        </p:nvSpPr>
        <p:spPr>
          <a:xfrm>
            <a:off x="1016000" y="1905000"/>
            <a:ext cx="10160000" cy="1523494"/>
          </a:xfrm>
          <a:prstGeom prst="rect">
            <a:avLst/>
          </a:prstGeom>
          <a:noFill/>
        </p:spPr>
        <p:txBody>
          <a:bodyPr vert="horz" rtlCol="0">
            <a:spAutoFit/>
          </a:bodyPr>
          <a:lstStyle/>
          <a:p>
            <a:pPr algn="ctr"/>
            <a:r>
              <a:rPr lang="en-US" sz="3100" b="1">
                <a:solidFill>
                  <a:srgbClr val="FF0000"/>
                </a:solidFill>
              </a:rPr>
              <a:t>Christ redeemed us</a:t>
            </a:r>
            <a:r>
              <a:rPr lang="en-US" sz="3100"/>
              <a:t> from the curse of the Law, having become a curse for us--for it is written, "CURSED IS EVERYONE WHO HANGS ON A TREE"--</a:t>
            </a:r>
          </a:p>
        </p:txBody>
      </p:sp>
    </p:spTree>
    <p:extLst>
      <p:ext uri="{BB962C8B-B14F-4D97-AF65-F5344CB8AC3E}">
        <p14:creationId xmlns:p14="http://schemas.microsoft.com/office/powerpoint/2010/main" val="39262507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8DA3B6-62B8-4231-9648-BF664AE0C365}"/>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5945180C-3ACB-A538-CDB9-2C57D91239D3}"/>
              </a:ext>
            </a:extLst>
          </p:cNvPr>
          <p:cNvSpPr txBox="1"/>
          <p:nvPr/>
        </p:nvSpPr>
        <p:spPr>
          <a:xfrm>
            <a:off x="0" y="762000"/>
            <a:ext cx="12192000" cy="646331"/>
          </a:xfrm>
          <a:prstGeom prst="rect">
            <a:avLst/>
          </a:prstGeom>
          <a:noFill/>
        </p:spPr>
        <p:txBody>
          <a:bodyPr vert="horz" rtlCol="0">
            <a:spAutoFit/>
          </a:bodyPr>
          <a:lstStyle/>
          <a:p>
            <a:pPr algn="ctr"/>
            <a:r>
              <a:rPr lang="en-US" sz="3600"/>
              <a:t>Galatians 4:1-7</a:t>
            </a:r>
          </a:p>
        </p:txBody>
      </p:sp>
      <p:sp>
        <p:nvSpPr>
          <p:cNvPr id="4" name="TextBox 3">
            <a:extLst>
              <a:ext uri="{FF2B5EF4-FFF2-40B4-BE49-F238E27FC236}">
                <a16:creationId xmlns:a16="http://schemas.microsoft.com/office/drawing/2014/main" id="{B10D4F8A-EE5E-8068-C96B-B15CCC6A0C7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63138E-D702-E660-7C4D-EF27ADD13380}"/>
              </a:ext>
            </a:extLst>
          </p:cNvPr>
          <p:cNvSpPr txBox="1"/>
          <p:nvPr/>
        </p:nvSpPr>
        <p:spPr>
          <a:xfrm>
            <a:off x="1016000" y="1905000"/>
            <a:ext cx="10160000" cy="2954655"/>
          </a:xfrm>
          <a:prstGeom prst="rect">
            <a:avLst/>
          </a:prstGeom>
          <a:noFill/>
        </p:spPr>
        <p:txBody>
          <a:bodyPr vert="horz" rtlCol="0">
            <a:spAutoFit/>
          </a:bodyPr>
          <a:lstStyle/>
          <a:p>
            <a:pPr algn="ctr"/>
            <a:r>
              <a:rPr lang="en-US" sz="3100"/>
              <a:t>Now I say, as long as the heir is a child, he does not differ at all from a slave although he is owner of everything, but he is under guardians and managers until the date set by the father. So also we, while we were children, were held in bondage under the elemental things of the world. (Continued...)</a:t>
            </a:r>
          </a:p>
        </p:txBody>
      </p:sp>
    </p:spTree>
    <p:extLst>
      <p:ext uri="{BB962C8B-B14F-4D97-AF65-F5344CB8AC3E}">
        <p14:creationId xmlns:p14="http://schemas.microsoft.com/office/powerpoint/2010/main" val="397124981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D9FF00-0B30-A4C3-D2D2-A7B94CC0FCA5}"/>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0B8B8750-938F-12D7-AAA2-BBFE779FFE7B}"/>
              </a:ext>
            </a:extLst>
          </p:cNvPr>
          <p:cNvSpPr txBox="1"/>
          <p:nvPr/>
        </p:nvSpPr>
        <p:spPr>
          <a:xfrm>
            <a:off x="1016000" y="635000"/>
            <a:ext cx="10160000" cy="3908762"/>
          </a:xfrm>
          <a:prstGeom prst="rect">
            <a:avLst/>
          </a:prstGeom>
          <a:noFill/>
        </p:spPr>
        <p:txBody>
          <a:bodyPr vert="horz" rtlCol="0">
            <a:spAutoFit/>
          </a:bodyPr>
          <a:lstStyle/>
          <a:p>
            <a:pPr algn="ctr"/>
            <a:r>
              <a:rPr lang="en-US" sz="3100"/>
              <a:t>But when the fullness of the time came, </a:t>
            </a:r>
            <a:r>
              <a:rPr lang="en-US" sz="3100" b="1">
                <a:solidFill>
                  <a:srgbClr val="FF0000"/>
                </a:solidFill>
              </a:rPr>
              <a:t>God sent forth His Son</a:t>
            </a:r>
            <a:r>
              <a:rPr lang="en-US" sz="3100"/>
              <a:t>, born of a woman, born under the Law, </a:t>
            </a:r>
            <a:r>
              <a:rPr lang="en-US" sz="3100" b="1">
                <a:solidFill>
                  <a:srgbClr val="FF0000"/>
                </a:solidFill>
              </a:rPr>
              <a:t>so that He might redeem</a:t>
            </a:r>
            <a:r>
              <a:rPr lang="en-US" sz="3100"/>
              <a:t> those who were under the Law, that we might </a:t>
            </a:r>
            <a:r>
              <a:rPr lang="en-US" sz="3100" b="1">
                <a:solidFill>
                  <a:srgbClr val="FF0000"/>
                </a:solidFill>
              </a:rPr>
              <a:t>receive the adoption</a:t>
            </a:r>
            <a:r>
              <a:rPr lang="en-US" sz="3100"/>
              <a:t> as sons. Because you are sons, God has sent forth the Spirit of His Son into our hearts, crying, "Abba! Father!" Therefore you are no longer a slave, but a son; and if a son, then an heir through God.</a:t>
            </a:r>
          </a:p>
        </p:txBody>
      </p:sp>
    </p:spTree>
    <p:extLst>
      <p:ext uri="{BB962C8B-B14F-4D97-AF65-F5344CB8AC3E}">
        <p14:creationId xmlns:p14="http://schemas.microsoft.com/office/powerpoint/2010/main" val="294877770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46F9F4-EF9B-31CE-9EA4-5708BA5D25E7}"/>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BC8D06E5-FE8C-120C-6D92-F583FC69F86A}"/>
              </a:ext>
            </a:extLst>
          </p:cNvPr>
          <p:cNvSpPr txBox="1"/>
          <p:nvPr/>
        </p:nvSpPr>
        <p:spPr>
          <a:xfrm>
            <a:off x="0" y="762000"/>
            <a:ext cx="12192000" cy="646331"/>
          </a:xfrm>
          <a:prstGeom prst="rect">
            <a:avLst/>
          </a:prstGeom>
          <a:noFill/>
        </p:spPr>
        <p:txBody>
          <a:bodyPr vert="horz" rtlCol="0">
            <a:spAutoFit/>
          </a:bodyPr>
          <a:lstStyle/>
          <a:p>
            <a:pPr algn="ctr"/>
            <a:r>
              <a:rPr lang="en-US" sz="3600"/>
              <a:t>Hebrews 7:25</a:t>
            </a:r>
          </a:p>
        </p:txBody>
      </p:sp>
      <p:sp>
        <p:nvSpPr>
          <p:cNvPr id="4" name="TextBox 3">
            <a:extLst>
              <a:ext uri="{FF2B5EF4-FFF2-40B4-BE49-F238E27FC236}">
                <a16:creationId xmlns:a16="http://schemas.microsoft.com/office/drawing/2014/main" id="{8865A28E-8118-751B-3239-AF9DD4E3D6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1B92CF-D948-9C07-5572-1CF5C5DFDD1B}"/>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He is able also to save forever those who draw near to God through Him, since </a:t>
            </a:r>
            <a:r>
              <a:rPr lang="en-US" sz="3100" b="1">
                <a:solidFill>
                  <a:srgbClr val="FF0000"/>
                </a:solidFill>
              </a:rPr>
              <a:t>He always lives to make intercession</a:t>
            </a:r>
            <a:r>
              <a:rPr lang="en-US" sz="3100"/>
              <a:t> for them.</a:t>
            </a:r>
          </a:p>
        </p:txBody>
      </p:sp>
    </p:spTree>
    <p:extLst>
      <p:ext uri="{BB962C8B-B14F-4D97-AF65-F5344CB8AC3E}">
        <p14:creationId xmlns:p14="http://schemas.microsoft.com/office/powerpoint/2010/main" val="137393233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39FB67-FF76-306F-47D7-EB6453338C1C}"/>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5BC72602-B5EF-FF18-F298-2409913773A5}"/>
              </a:ext>
            </a:extLst>
          </p:cNvPr>
          <p:cNvSpPr txBox="1"/>
          <p:nvPr/>
        </p:nvSpPr>
        <p:spPr>
          <a:xfrm>
            <a:off x="0" y="762000"/>
            <a:ext cx="12192000" cy="646331"/>
          </a:xfrm>
          <a:prstGeom prst="rect">
            <a:avLst/>
          </a:prstGeom>
          <a:noFill/>
        </p:spPr>
        <p:txBody>
          <a:bodyPr vert="horz" rtlCol="0">
            <a:spAutoFit/>
          </a:bodyPr>
          <a:lstStyle/>
          <a:p>
            <a:pPr algn="ctr"/>
            <a:r>
              <a:rPr lang="en-US" sz="3600"/>
              <a:t>Hebrews 9:15</a:t>
            </a:r>
          </a:p>
        </p:txBody>
      </p:sp>
      <p:sp>
        <p:nvSpPr>
          <p:cNvPr id="4" name="TextBox 3">
            <a:extLst>
              <a:ext uri="{FF2B5EF4-FFF2-40B4-BE49-F238E27FC236}">
                <a16:creationId xmlns:a16="http://schemas.microsoft.com/office/drawing/2014/main" id="{8E25D365-9BE3-6A86-A126-109769578ED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F019E02-14D3-FE42-850E-8C5754005A09}"/>
              </a:ext>
            </a:extLst>
          </p:cNvPr>
          <p:cNvSpPr txBox="1"/>
          <p:nvPr/>
        </p:nvSpPr>
        <p:spPr>
          <a:xfrm>
            <a:off x="1016000" y="1905000"/>
            <a:ext cx="10160000" cy="2477601"/>
          </a:xfrm>
          <a:prstGeom prst="rect">
            <a:avLst/>
          </a:prstGeom>
          <a:noFill/>
        </p:spPr>
        <p:txBody>
          <a:bodyPr vert="horz" rtlCol="0">
            <a:spAutoFit/>
          </a:bodyPr>
          <a:lstStyle/>
          <a:p>
            <a:pPr algn="ctr"/>
            <a:r>
              <a:rPr lang="en-US" sz="3100"/>
              <a:t>And for this cause he is the mediator of a new covenant, that a death having taken place for </a:t>
            </a:r>
            <a:r>
              <a:rPr lang="en-US" sz="3100" b="1">
                <a:solidFill>
                  <a:srgbClr val="FF0000"/>
                </a:solidFill>
              </a:rPr>
              <a:t>the redemption of the transgressions</a:t>
            </a:r>
            <a:r>
              <a:rPr lang="en-US" sz="3100"/>
              <a:t> that were under the first covenant, they that have been called may receive the promise of the eternal inheritance.</a:t>
            </a:r>
          </a:p>
        </p:txBody>
      </p:sp>
    </p:spTree>
    <p:extLst>
      <p:ext uri="{BB962C8B-B14F-4D97-AF65-F5344CB8AC3E}">
        <p14:creationId xmlns:p14="http://schemas.microsoft.com/office/powerpoint/2010/main" val="145885453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A4FBD9-3E9C-6DC9-48F5-C2F7C13FED83}"/>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581624AA-2D30-DB2F-A5DE-11F0A5076332}"/>
              </a:ext>
            </a:extLst>
          </p:cNvPr>
          <p:cNvSpPr txBox="1"/>
          <p:nvPr/>
        </p:nvSpPr>
        <p:spPr>
          <a:xfrm>
            <a:off x="0" y="762000"/>
            <a:ext cx="12192000" cy="646331"/>
          </a:xfrm>
          <a:prstGeom prst="rect">
            <a:avLst/>
          </a:prstGeom>
          <a:noFill/>
        </p:spPr>
        <p:txBody>
          <a:bodyPr vert="horz" rtlCol="0">
            <a:spAutoFit/>
          </a:bodyPr>
          <a:lstStyle/>
          <a:p>
            <a:pPr algn="ctr"/>
            <a:r>
              <a:rPr lang="en-US" sz="3600"/>
              <a:t>Isaiah 28:16-18</a:t>
            </a:r>
          </a:p>
        </p:txBody>
      </p:sp>
      <p:sp>
        <p:nvSpPr>
          <p:cNvPr id="4" name="TextBox 3">
            <a:extLst>
              <a:ext uri="{FF2B5EF4-FFF2-40B4-BE49-F238E27FC236}">
                <a16:creationId xmlns:a16="http://schemas.microsoft.com/office/drawing/2014/main" id="{24F544D5-E91D-39A1-3986-A29CA72AB8E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50AE81-79D8-2637-51FD-C8226E7841F2}"/>
              </a:ext>
            </a:extLst>
          </p:cNvPr>
          <p:cNvSpPr txBox="1"/>
          <p:nvPr/>
        </p:nvSpPr>
        <p:spPr>
          <a:xfrm>
            <a:off x="1016000" y="1905000"/>
            <a:ext cx="10160000" cy="4385816"/>
          </a:xfrm>
          <a:prstGeom prst="rect">
            <a:avLst/>
          </a:prstGeom>
          <a:noFill/>
        </p:spPr>
        <p:txBody>
          <a:bodyPr vert="horz" rtlCol="0">
            <a:spAutoFit/>
          </a:bodyPr>
          <a:lstStyle/>
          <a:p>
            <a:pPr algn="ctr"/>
            <a:r>
              <a:rPr lang="en-US" sz="3100"/>
              <a:t>Therefore thus says the Lord GOD, "Behold, I am laying in Zion a stone, a tested stone, A costly cornerstone for the foundation, firmly placed. He who believes in it will not be disturbed. "I will make justice the measuring line And righteousness the level; Then hail will sweep away the refuge of lies And the waters will overflow the secret place. "</a:t>
            </a:r>
            <a:r>
              <a:rPr lang="en-US" sz="3100" b="1">
                <a:solidFill>
                  <a:srgbClr val="FF0000"/>
                </a:solidFill>
              </a:rPr>
              <a:t>Your covenant with death will be canceled, And your pact with Sheol will not stand;</a:t>
            </a:r>
            <a:r>
              <a:rPr lang="en-US" sz="3100"/>
              <a:t> (Continued...)</a:t>
            </a:r>
          </a:p>
        </p:txBody>
      </p:sp>
    </p:spTree>
    <p:extLst>
      <p:ext uri="{BB962C8B-B14F-4D97-AF65-F5344CB8AC3E}">
        <p14:creationId xmlns:p14="http://schemas.microsoft.com/office/powerpoint/2010/main" val="19002130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B4E912-64A7-AA46-93B0-604C714E471D}"/>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BBF2C80F-4372-A8CD-6497-93DAB25F0CF0}"/>
              </a:ext>
            </a:extLst>
          </p:cNvPr>
          <p:cNvSpPr txBox="1"/>
          <p:nvPr/>
        </p:nvSpPr>
        <p:spPr>
          <a:xfrm>
            <a:off x="1016000" y="635000"/>
            <a:ext cx="10160000" cy="1046440"/>
          </a:xfrm>
          <a:prstGeom prst="rect">
            <a:avLst/>
          </a:prstGeom>
          <a:noFill/>
        </p:spPr>
        <p:txBody>
          <a:bodyPr vert="horz" rtlCol="0">
            <a:spAutoFit/>
          </a:bodyPr>
          <a:lstStyle/>
          <a:p>
            <a:pPr algn="ctr"/>
            <a:r>
              <a:rPr lang="en-US" sz="3100"/>
              <a:t>When the overwhelming scourge passes through, Then you become its trampling place.</a:t>
            </a:r>
          </a:p>
        </p:txBody>
      </p:sp>
    </p:spTree>
    <p:extLst>
      <p:ext uri="{BB962C8B-B14F-4D97-AF65-F5344CB8AC3E}">
        <p14:creationId xmlns:p14="http://schemas.microsoft.com/office/powerpoint/2010/main" val="8573229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03DDEA-DF89-B7B8-604F-6EB944D45BA7}"/>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E9EDDFD9-D88D-673B-5382-DBCF37CBC717}"/>
              </a:ext>
            </a:extLst>
          </p:cNvPr>
          <p:cNvSpPr txBox="1"/>
          <p:nvPr/>
        </p:nvSpPr>
        <p:spPr>
          <a:xfrm>
            <a:off x="0" y="762000"/>
            <a:ext cx="12192000" cy="646331"/>
          </a:xfrm>
          <a:prstGeom prst="rect">
            <a:avLst/>
          </a:prstGeom>
          <a:noFill/>
        </p:spPr>
        <p:txBody>
          <a:bodyPr vert="horz" rtlCol="0">
            <a:spAutoFit/>
          </a:bodyPr>
          <a:lstStyle/>
          <a:p>
            <a:pPr algn="ctr"/>
            <a:r>
              <a:rPr lang="en-US" sz="3600"/>
              <a:t>Isaiah 54:5</a:t>
            </a:r>
          </a:p>
        </p:txBody>
      </p:sp>
      <p:sp>
        <p:nvSpPr>
          <p:cNvPr id="4" name="TextBox 3">
            <a:extLst>
              <a:ext uri="{FF2B5EF4-FFF2-40B4-BE49-F238E27FC236}">
                <a16:creationId xmlns:a16="http://schemas.microsoft.com/office/drawing/2014/main" id="{47B997E9-B416-FE78-E20A-B00FC01F7A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4E9136-AB1A-1533-205E-5BE145F2DBC1}"/>
              </a:ext>
            </a:extLst>
          </p:cNvPr>
          <p:cNvSpPr txBox="1"/>
          <p:nvPr/>
        </p:nvSpPr>
        <p:spPr>
          <a:xfrm>
            <a:off x="1016000" y="1905000"/>
            <a:ext cx="10160000" cy="1523494"/>
          </a:xfrm>
          <a:prstGeom prst="rect">
            <a:avLst/>
          </a:prstGeom>
          <a:noFill/>
        </p:spPr>
        <p:txBody>
          <a:bodyPr vert="horz" rtlCol="0">
            <a:spAutoFit/>
          </a:bodyPr>
          <a:lstStyle/>
          <a:p>
            <a:pPr algn="ctr"/>
            <a:r>
              <a:rPr lang="en-US" sz="3100"/>
              <a:t>"For your husband is your Maker, Whose name is the LORD of hosts; </a:t>
            </a:r>
            <a:r>
              <a:rPr lang="en-US" sz="3100" b="1">
                <a:solidFill>
                  <a:srgbClr val="FF0000"/>
                </a:solidFill>
              </a:rPr>
              <a:t>And your Redeemer</a:t>
            </a:r>
            <a:r>
              <a:rPr lang="en-US" sz="3100"/>
              <a:t> is the Holy One of Israel, Who is called the God of all the earth.</a:t>
            </a:r>
          </a:p>
        </p:txBody>
      </p:sp>
    </p:spTree>
    <p:extLst>
      <p:ext uri="{BB962C8B-B14F-4D97-AF65-F5344CB8AC3E}">
        <p14:creationId xmlns:p14="http://schemas.microsoft.com/office/powerpoint/2010/main" val="429359672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FE3060-444F-8CD0-10EE-DB9D27045CC7}"/>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5D1A8B7E-4381-94C7-EBE8-24C01D28D348}"/>
              </a:ext>
            </a:extLst>
          </p:cNvPr>
          <p:cNvSpPr txBox="1"/>
          <p:nvPr/>
        </p:nvSpPr>
        <p:spPr>
          <a:xfrm>
            <a:off x="0" y="762000"/>
            <a:ext cx="12192000" cy="646331"/>
          </a:xfrm>
          <a:prstGeom prst="rect">
            <a:avLst/>
          </a:prstGeom>
          <a:noFill/>
        </p:spPr>
        <p:txBody>
          <a:bodyPr vert="horz" rtlCol="0">
            <a:spAutoFit/>
          </a:bodyPr>
          <a:lstStyle/>
          <a:p>
            <a:pPr algn="ctr"/>
            <a:r>
              <a:rPr lang="en-US" sz="3600"/>
              <a:t>Jeremiah 50:33-34</a:t>
            </a:r>
          </a:p>
        </p:txBody>
      </p:sp>
      <p:sp>
        <p:nvSpPr>
          <p:cNvPr id="4" name="TextBox 3">
            <a:extLst>
              <a:ext uri="{FF2B5EF4-FFF2-40B4-BE49-F238E27FC236}">
                <a16:creationId xmlns:a16="http://schemas.microsoft.com/office/drawing/2014/main" id="{66E9627E-E9F5-FA32-3694-B6BF44690E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7812E1E-679B-5F03-BDE9-6433E5471D59}"/>
              </a:ext>
            </a:extLst>
          </p:cNvPr>
          <p:cNvSpPr txBox="1"/>
          <p:nvPr/>
        </p:nvSpPr>
        <p:spPr>
          <a:xfrm>
            <a:off x="1016000" y="1905000"/>
            <a:ext cx="10160000" cy="3431709"/>
          </a:xfrm>
          <a:prstGeom prst="rect">
            <a:avLst/>
          </a:prstGeom>
          <a:noFill/>
        </p:spPr>
        <p:txBody>
          <a:bodyPr vert="horz" rtlCol="0">
            <a:spAutoFit/>
          </a:bodyPr>
          <a:lstStyle/>
          <a:p>
            <a:pPr algn="ctr"/>
            <a:r>
              <a:rPr lang="en-US" sz="3100"/>
              <a:t>Thus says the LORD of hosts, "The sons of Israel are oppressed, And the sons of Judah as well; And all who took them captive have held them fast, They have refused to let them go. "</a:t>
            </a:r>
            <a:r>
              <a:rPr lang="en-US" sz="3100" b="1">
                <a:solidFill>
                  <a:srgbClr val="FF0000"/>
                </a:solidFill>
              </a:rPr>
              <a:t>Their Redeemer is strong</a:t>
            </a:r>
            <a:r>
              <a:rPr lang="en-US" sz="3100"/>
              <a:t>, the LORD of hosts is His name; </a:t>
            </a:r>
            <a:r>
              <a:rPr lang="en-US" sz="3100" b="1">
                <a:solidFill>
                  <a:srgbClr val="FF0000"/>
                </a:solidFill>
              </a:rPr>
              <a:t>He will vigorously plead their case</a:t>
            </a:r>
            <a:r>
              <a:rPr lang="en-US" sz="3100"/>
              <a:t> So that He may bring rest to the earth, But turmoil to the inhabitants of Babylon.</a:t>
            </a:r>
          </a:p>
        </p:txBody>
      </p:sp>
    </p:spTree>
    <p:extLst>
      <p:ext uri="{BB962C8B-B14F-4D97-AF65-F5344CB8AC3E}">
        <p14:creationId xmlns:p14="http://schemas.microsoft.com/office/powerpoint/2010/main" val="4235975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A75804-B4AD-6217-445F-6315C91C0DC7}"/>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C7992AD7-CD14-23E0-3DD0-F051B1E68184}"/>
              </a:ext>
            </a:extLst>
          </p:cNvPr>
          <p:cNvSpPr txBox="1"/>
          <p:nvPr/>
        </p:nvSpPr>
        <p:spPr>
          <a:xfrm>
            <a:off x="0" y="762000"/>
            <a:ext cx="12192000" cy="646331"/>
          </a:xfrm>
          <a:prstGeom prst="rect">
            <a:avLst/>
          </a:prstGeom>
          <a:noFill/>
        </p:spPr>
        <p:txBody>
          <a:bodyPr vert="horz" rtlCol="0">
            <a:spAutoFit/>
          </a:bodyPr>
          <a:lstStyle/>
          <a:p>
            <a:pPr algn="ctr"/>
            <a:r>
              <a:rPr lang="en-US" sz="3600"/>
              <a:t>Job 33:28</a:t>
            </a:r>
          </a:p>
        </p:txBody>
      </p:sp>
      <p:sp>
        <p:nvSpPr>
          <p:cNvPr id="4" name="TextBox 3">
            <a:extLst>
              <a:ext uri="{FF2B5EF4-FFF2-40B4-BE49-F238E27FC236}">
                <a16:creationId xmlns:a16="http://schemas.microsoft.com/office/drawing/2014/main" id="{E5046DB4-FC0D-604C-FEA6-07DC1F7B5A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71440D1-E435-BD96-6961-CD9DA40D73AD}"/>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He has redeemed my soul from going to the pit,</a:t>
            </a:r>
            <a:r>
              <a:rPr lang="en-US" sz="3100"/>
              <a:t> And my life shall see the light.'</a:t>
            </a:r>
          </a:p>
        </p:txBody>
      </p:sp>
    </p:spTree>
    <p:extLst>
      <p:ext uri="{BB962C8B-B14F-4D97-AF65-F5344CB8AC3E}">
        <p14:creationId xmlns:p14="http://schemas.microsoft.com/office/powerpoint/2010/main" val="339294410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D0BEBD-94EB-FD52-E6CC-3EE8998B6EF8}"/>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F72FAA54-0742-07C6-E434-D7FCDE656377}"/>
              </a:ext>
            </a:extLst>
          </p:cNvPr>
          <p:cNvSpPr txBox="1"/>
          <p:nvPr/>
        </p:nvSpPr>
        <p:spPr>
          <a:xfrm>
            <a:off x="0" y="762000"/>
            <a:ext cx="12192000" cy="646331"/>
          </a:xfrm>
          <a:prstGeom prst="rect">
            <a:avLst/>
          </a:prstGeom>
          <a:noFill/>
        </p:spPr>
        <p:txBody>
          <a:bodyPr vert="horz" rtlCol="0">
            <a:spAutoFit/>
          </a:bodyPr>
          <a:lstStyle/>
          <a:p>
            <a:pPr algn="ctr"/>
            <a:r>
              <a:rPr lang="en-US" sz="3600"/>
              <a:t>John 3:16</a:t>
            </a:r>
          </a:p>
        </p:txBody>
      </p:sp>
      <p:sp>
        <p:nvSpPr>
          <p:cNvPr id="4" name="TextBox 3">
            <a:extLst>
              <a:ext uri="{FF2B5EF4-FFF2-40B4-BE49-F238E27FC236}">
                <a16:creationId xmlns:a16="http://schemas.microsoft.com/office/drawing/2014/main" id="{F25D5607-1822-8DC8-6AD5-65495A3D7D0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A39E94B-193A-F033-505B-811484580799}"/>
              </a:ext>
            </a:extLst>
          </p:cNvPr>
          <p:cNvSpPr txBox="1"/>
          <p:nvPr/>
        </p:nvSpPr>
        <p:spPr>
          <a:xfrm>
            <a:off x="1016000" y="1905000"/>
            <a:ext cx="10160000" cy="1523494"/>
          </a:xfrm>
          <a:prstGeom prst="rect">
            <a:avLst/>
          </a:prstGeom>
          <a:noFill/>
        </p:spPr>
        <p:txBody>
          <a:bodyPr vert="horz" rtlCol="0">
            <a:spAutoFit/>
          </a:bodyPr>
          <a:lstStyle/>
          <a:p>
            <a:pPr algn="ctr"/>
            <a:r>
              <a:rPr lang="en-US" sz="3100"/>
              <a:t>"For God so loved the world, that He gave His only begotten Son, </a:t>
            </a:r>
            <a:r>
              <a:rPr lang="en-US" sz="3100" b="1">
                <a:solidFill>
                  <a:srgbClr val="FF0000"/>
                </a:solidFill>
              </a:rPr>
              <a:t>that whoever believes in Him shall not perish, but have eternal life</a:t>
            </a:r>
            <a:r>
              <a:rPr lang="en-US" sz="3100"/>
              <a:t>.</a:t>
            </a:r>
          </a:p>
        </p:txBody>
      </p:sp>
    </p:spTree>
    <p:extLst>
      <p:ext uri="{BB962C8B-B14F-4D97-AF65-F5344CB8AC3E}">
        <p14:creationId xmlns:p14="http://schemas.microsoft.com/office/powerpoint/2010/main" val="2331156500"/>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04CC31-FF0E-2E1C-B7CC-0775B766DF99}"/>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951455FD-9833-317C-4FDE-9CA2EA737F5C}"/>
              </a:ext>
            </a:extLst>
          </p:cNvPr>
          <p:cNvSpPr txBox="1"/>
          <p:nvPr/>
        </p:nvSpPr>
        <p:spPr>
          <a:xfrm>
            <a:off x="0" y="762000"/>
            <a:ext cx="12192000" cy="646331"/>
          </a:xfrm>
          <a:prstGeom prst="rect">
            <a:avLst/>
          </a:prstGeom>
          <a:noFill/>
        </p:spPr>
        <p:txBody>
          <a:bodyPr vert="horz" rtlCol="0">
            <a:spAutoFit/>
          </a:bodyPr>
          <a:lstStyle/>
          <a:p>
            <a:pPr algn="ctr"/>
            <a:r>
              <a:rPr lang="en-US" sz="3600"/>
              <a:t>John 3:36</a:t>
            </a:r>
          </a:p>
        </p:txBody>
      </p:sp>
      <p:sp>
        <p:nvSpPr>
          <p:cNvPr id="4" name="TextBox 3">
            <a:extLst>
              <a:ext uri="{FF2B5EF4-FFF2-40B4-BE49-F238E27FC236}">
                <a16:creationId xmlns:a16="http://schemas.microsoft.com/office/drawing/2014/main" id="{9513B370-A1B9-7A42-7372-74468C30F8D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1E7889-6AA2-99A8-75CC-1F4E8CB41AF8}"/>
              </a:ext>
            </a:extLst>
          </p:cNvPr>
          <p:cNvSpPr txBox="1"/>
          <p:nvPr/>
        </p:nvSpPr>
        <p:spPr>
          <a:xfrm>
            <a:off x="1016000" y="1905000"/>
            <a:ext cx="10160000" cy="1523494"/>
          </a:xfrm>
          <a:prstGeom prst="rect">
            <a:avLst/>
          </a:prstGeom>
          <a:noFill/>
        </p:spPr>
        <p:txBody>
          <a:bodyPr vert="horz" rtlCol="0">
            <a:spAutoFit/>
          </a:bodyPr>
          <a:lstStyle/>
          <a:p>
            <a:pPr algn="ctr"/>
            <a:r>
              <a:rPr lang="en-US" sz="3100"/>
              <a:t>"He who believes in the Son has eternal life; but </a:t>
            </a:r>
            <a:r>
              <a:rPr lang="en-US" sz="3100" b="1">
                <a:solidFill>
                  <a:srgbClr val="FF0000"/>
                </a:solidFill>
              </a:rPr>
              <a:t>he who does not obey the Son will not see life</a:t>
            </a:r>
            <a:r>
              <a:rPr lang="en-US" sz="3100"/>
              <a:t>, but the wrath of God abides on him."</a:t>
            </a:r>
          </a:p>
        </p:txBody>
      </p:sp>
    </p:spTree>
    <p:extLst>
      <p:ext uri="{BB962C8B-B14F-4D97-AF65-F5344CB8AC3E}">
        <p14:creationId xmlns:p14="http://schemas.microsoft.com/office/powerpoint/2010/main" val="168324649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FB3EA4-57F9-FF62-6395-004FF5FDB8DA}"/>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9220DCA1-1B37-90CD-8D6F-B313707B2040}"/>
              </a:ext>
            </a:extLst>
          </p:cNvPr>
          <p:cNvSpPr txBox="1"/>
          <p:nvPr/>
        </p:nvSpPr>
        <p:spPr>
          <a:xfrm>
            <a:off x="0" y="762000"/>
            <a:ext cx="12192000" cy="646331"/>
          </a:xfrm>
          <a:prstGeom prst="rect">
            <a:avLst/>
          </a:prstGeom>
          <a:noFill/>
        </p:spPr>
        <p:txBody>
          <a:bodyPr vert="horz" rtlCol="0">
            <a:spAutoFit/>
          </a:bodyPr>
          <a:lstStyle/>
          <a:p>
            <a:pPr algn="ctr"/>
            <a:r>
              <a:rPr lang="en-US" sz="3600"/>
              <a:t>John 6:37-40</a:t>
            </a:r>
          </a:p>
        </p:txBody>
      </p:sp>
      <p:sp>
        <p:nvSpPr>
          <p:cNvPr id="4" name="TextBox 3">
            <a:extLst>
              <a:ext uri="{FF2B5EF4-FFF2-40B4-BE49-F238E27FC236}">
                <a16:creationId xmlns:a16="http://schemas.microsoft.com/office/drawing/2014/main" id="{883769CD-4ACD-4DC3-AE50-E39A93A83AF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39B41F0-501A-C795-B69A-3DE0CFA0D8FE}"/>
              </a:ext>
            </a:extLst>
          </p:cNvPr>
          <p:cNvSpPr txBox="1"/>
          <p:nvPr/>
        </p:nvSpPr>
        <p:spPr>
          <a:xfrm>
            <a:off x="1016000" y="1905000"/>
            <a:ext cx="10160000" cy="4385816"/>
          </a:xfrm>
          <a:prstGeom prst="rect">
            <a:avLst/>
          </a:prstGeom>
          <a:noFill/>
        </p:spPr>
        <p:txBody>
          <a:bodyPr vert="horz" rtlCol="0">
            <a:spAutoFit/>
          </a:bodyPr>
          <a:lstStyle/>
          <a:p>
            <a:pPr algn="ctr"/>
            <a:r>
              <a:rPr lang="en-US" sz="3100"/>
              <a:t>"All that the Father gives Me will come to Me, and </a:t>
            </a:r>
            <a:r>
              <a:rPr lang="en-US" sz="3100" b="1">
                <a:solidFill>
                  <a:srgbClr val="FF0000"/>
                </a:solidFill>
              </a:rPr>
              <a:t>the one who comes to Me I will certainly not cast out</a:t>
            </a:r>
            <a:r>
              <a:rPr lang="en-US" sz="3100"/>
              <a:t>. "For I have come down from heaven, not to do My own will, but the will of Him who sent Me. "This is the will of Him who sent Me, that of all that He has given Me I lose nothing, </a:t>
            </a:r>
            <a:r>
              <a:rPr lang="en-US" sz="3100" b="1">
                <a:solidFill>
                  <a:srgbClr val="FF0000"/>
                </a:solidFill>
              </a:rPr>
              <a:t>but raise it up on the last day</a:t>
            </a:r>
            <a:r>
              <a:rPr lang="en-US" sz="3100"/>
              <a:t>. "For this is the will of My Father, that everyone who beholds the Son and believes in Him will have eternal life, and I Myself will raise him up on the last day."</a:t>
            </a:r>
          </a:p>
        </p:txBody>
      </p:sp>
    </p:spTree>
    <p:extLst>
      <p:ext uri="{BB962C8B-B14F-4D97-AF65-F5344CB8AC3E}">
        <p14:creationId xmlns:p14="http://schemas.microsoft.com/office/powerpoint/2010/main" val="398491030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1640EF-3D1D-4E46-A165-6862F8BC9A19}"/>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D5DD31EE-82C2-9015-3DA4-53D5A0551D36}"/>
              </a:ext>
            </a:extLst>
          </p:cNvPr>
          <p:cNvSpPr txBox="1"/>
          <p:nvPr/>
        </p:nvSpPr>
        <p:spPr>
          <a:xfrm>
            <a:off x="0" y="762000"/>
            <a:ext cx="12192000" cy="646331"/>
          </a:xfrm>
          <a:prstGeom prst="rect">
            <a:avLst/>
          </a:prstGeom>
          <a:noFill/>
        </p:spPr>
        <p:txBody>
          <a:bodyPr vert="horz" rtlCol="0">
            <a:spAutoFit/>
          </a:bodyPr>
          <a:lstStyle/>
          <a:p>
            <a:pPr algn="ctr"/>
            <a:r>
              <a:rPr lang="en-US" sz="3600"/>
              <a:t>Mark 10:45</a:t>
            </a:r>
          </a:p>
        </p:txBody>
      </p:sp>
      <p:sp>
        <p:nvSpPr>
          <p:cNvPr id="4" name="TextBox 3">
            <a:extLst>
              <a:ext uri="{FF2B5EF4-FFF2-40B4-BE49-F238E27FC236}">
                <a16:creationId xmlns:a16="http://schemas.microsoft.com/office/drawing/2014/main" id="{50CCFD49-92D4-5EDA-B812-8C127FE834B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ECB1F09-2B82-2522-E551-5952D4131F7E}"/>
              </a:ext>
            </a:extLst>
          </p:cNvPr>
          <p:cNvSpPr txBox="1"/>
          <p:nvPr/>
        </p:nvSpPr>
        <p:spPr>
          <a:xfrm>
            <a:off x="1016000" y="1905000"/>
            <a:ext cx="10160000" cy="1046440"/>
          </a:xfrm>
          <a:prstGeom prst="rect">
            <a:avLst/>
          </a:prstGeom>
          <a:noFill/>
        </p:spPr>
        <p:txBody>
          <a:bodyPr vert="horz" rtlCol="0">
            <a:spAutoFit/>
          </a:bodyPr>
          <a:lstStyle/>
          <a:p>
            <a:pPr algn="ctr"/>
            <a:r>
              <a:rPr lang="en-US" sz="3100"/>
              <a:t>"For even the Son of Man did not come to be served, but to serve, and </a:t>
            </a:r>
            <a:r>
              <a:rPr lang="en-US" sz="3100" b="1">
                <a:solidFill>
                  <a:srgbClr val="FF0000"/>
                </a:solidFill>
              </a:rPr>
              <a:t>to give His life a ransom</a:t>
            </a:r>
            <a:r>
              <a:rPr lang="en-US" sz="3100"/>
              <a:t> for many."</a:t>
            </a:r>
          </a:p>
        </p:txBody>
      </p:sp>
    </p:spTree>
    <p:extLst>
      <p:ext uri="{BB962C8B-B14F-4D97-AF65-F5344CB8AC3E}">
        <p14:creationId xmlns:p14="http://schemas.microsoft.com/office/powerpoint/2010/main" val="55667395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CD69BF-014E-2FD9-C376-3A25CEEC3AFF}"/>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E124F57B-411E-1DA3-526F-3AFFF711CB97}"/>
              </a:ext>
            </a:extLst>
          </p:cNvPr>
          <p:cNvSpPr txBox="1"/>
          <p:nvPr/>
        </p:nvSpPr>
        <p:spPr>
          <a:xfrm>
            <a:off x="0" y="762000"/>
            <a:ext cx="12192000" cy="646331"/>
          </a:xfrm>
          <a:prstGeom prst="rect">
            <a:avLst/>
          </a:prstGeom>
          <a:noFill/>
        </p:spPr>
        <p:txBody>
          <a:bodyPr vert="horz" rtlCol="0">
            <a:spAutoFit/>
          </a:bodyPr>
          <a:lstStyle/>
          <a:p>
            <a:pPr algn="ctr"/>
            <a:r>
              <a:rPr lang="en-US" sz="3600"/>
              <a:t>Psalm 49:14-15</a:t>
            </a:r>
          </a:p>
        </p:txBody>
      </p:sp>
      <p:sp>
        <p:nvSpPr>
          <p:cNvPr id="4" name="TextBox 3">
            <a:extLst>
              <a:ext uri="{FF2B5EF4-FFF2-40B4-BE49-F238E27FC236}">
                <a16:creationId xmlns:a16="http://schemas.microsoft.com/office/drawing/2014/main" id="{8C864391-23DF-6BA3-53E9-360113E4F9C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94D82A4-A81D-7BFF-D0A9-F6CAEB2C1F92}"/>
              </a:ext>
            </a:extLst>
          </p:cNvPr>
          <p:cNvSpPr txBox="1"/>
          <p:nvPr/>
        </p:nvSpPr>
        <p:spPr>
          <a:xfrm>
            <a:off x="1016000" y="1905000"/>
            <a:ext cx="10160000" cy="2954655"/>
          </a:xfrm>
          <a:prstGeom prst="rect">
            <a:avLst/>
          </a:prstGeom>
          <a:noFill/>
        </p:spPr>
        <p:txBody>
          <a:bodyPr vert="horz" rtlCol="0">
            <a:spAutoFit/>
          </a:bodyPr>
          <a:lstStyle/>
          <a:p>
            <a:pPr algn="ctr"/>
            <a:r>
              <a:rPr lang="en-US" sz="3100"/>
              <a:t>As sheep they are appointed for Sheol; Death shall be their shepherd; And the upright shall rule over them in the morning, And their form shall be for Sheol to consume So that they have no habitation. </a:t>
            </a:r>
            <a:r>
              <a:rPr lang="en-US" sz="3100" b="1">
                <a:solidFill>
                  <a:srgbClr val="FF0000"/>
                </a:solidFill>
              </a:rPr>
              <a:t>But God will redeem my soul from the power of Sheol</a:t>
            </a:r>
            <a:r>
              <a:rPr lang="en-US" sz="3100"/>
              <a:t>, For He will receive me. Selah.</a:t>
            </a:r>
          </a:p>
        </p:txBody>
      </p:sp>
    </p:spTree>
    <p:extLst>
      <p:ext uri="{BB962C8B-B14F-4D97-AF65-F5344CB8AC3E}">
        <p14:creationId xmlns:p14="http://schemas.microsoft.com/office/powerpoint/2010/main" val="115256592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931B56-1325-F9D4-C5B9-EB860154CED1}"/>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F8FB4893-5156-656F-2577-F05715B05306}"/>
              </a:ext>
            </a:extLst>
          </p:cNvPr>
          <p:cNvSpPr txBox="1"/>
          <p:nvPr/>
        </p:nvSpPr>
        <p:spPr>
          <a:xfrm>
            <a:off x="0" y="762000"/>
            <a:ext cx="12192000" cy="646331"/>
          </a:xfrm>
          <a:prstGeom prst="rect">
            <a:avLst/>
          </a:prstGeom>
          <a:noFill/>
        </p:spPr>
        <p:txBody>
          <a:bodyPr vert="horz" rtlCol="0">
            <a:spAutoFit/>
          </a:bodyPr>
          <a:lstStyle/>
          <a:p>
            <a:pPr algn="ctr"/>
            <a:r>
              <a:rPr lang="en-US" sz="3600"/>
              <a:t>First Peter 1:18-19</a:t>
            </a:r>
          </a:p>
        </p:txBody>
      </p:sp>
      <p:sp>
        <p:nvSpPr>
          <p:cNvPr id="4" name="TextBox 3">
            <a:extLst>
              <a:ext uri="{FF2B5EF4-FFF2-40B4-BE49-F238E27FC236}">
                <a16:creationId xmlns:a16="http://schemas.microsoft.com/office/drawing/2014/main" id="{D9D60D42-5236-B1C8-A0A6-8CCF17D2294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1005517-FFC5-249D-EB00-67F4107AC5C6}"/>
              </a:ext>
            </a:extLst>
          </p:cNvPr>
          <p:cNvSpPr txBox="1"/>
          <p:nvPr/>
        </p:nvSpPr>
        <p:spPr>
          <a:xfrm>
            <a:off x="1016000" y="1905000"/>
            <a:ext cx="10160000" cy="2477601"/>
          </a:xfrm>
          <a:prstGeom prst="rect">
            <a:avLst/>
          </a:prstGeom>
          <a:noFill/>
        </p:spPr>
        <p:txBody>
          <a:bodyPr vert="horz" rtlCol="0">
            <a:spAutoFit/>
          </a:bodyPr>
          <a:lstStyle/>
          <a:p>
            <a:pPr algn="ctr"/>
            <a:r>
              <a:rPr lang="en-US" sz="3100"/>
              <a:t>knowing that </a:t>
            </a:r>
            <a:r>
              <a:rPr lang="en-US" sz="3100" b="1">
                <a:solidFill>
                  <a:srgbClr val="FF0000"/>
                </a:solidFill>
              </a:rPr>
              <a:t>you were not redeemed with perishable things</a:t>
            </a:r>
            <a:r>
              <a:rPr lang="en-US" sz="3100"/>
              <a:t> like silver or gold from your futile way of life inherited from your forefathers, </a:t>
            </a:r>
            <a:r>
              <a:rPr lang="en-US" sz="3100" b="1">
                <a:solidFill>
                  <a:srgbClr val="FF0000"/>
                </a:solidFill>
              </a:rPr>
              <a:t>but with precious blood, as of a lamb</a:t>
            </a:r>
            <a:r>
              <a:rPr lang="en-US" sz="3100"/>
              <a:t> unblemished and spotless, the blood of Christ.</a:t>
            </a:r>
          </a:p>
        </p:txBody>
      </p:sp>
    </p:spTree>
    <p:extLst>
      <p:ext uri="{BB962C8B-B14F-4D97-AF65-F5344CB8AC3E}">
        <p14:creationId xmlns:p14="http://schemas.microsoft.com/office/powerpoint/2010/main" val="398332791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41EA0B-7893-E071-5E93-A607F4A31EEA}"/>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D73829AD-5ED1-4907-489D-1734A8A19752}"/>
              </a:ext>
            </a:extLst>
          </p:cNvPr>
          <p:cNvSpPr txBox="1"/>
          <p:nvPr/>
        </p:nvSpPr>
        <p:spPr>
          <a:xfrm>
            <a:off x="0" y="762000"/>
            <a:ext cx="12192000" cy="646331"/>
          </a:xfrm>
          <a:prstGeom prst="rect">
            <a:avLst/>
          </a:prstGeom>
          <a:noFill/>
        </p:spPr>
        <p:txBody>
          <a:bodyPr vert="horz" rtlCol="0">
            <a:spAutoFit/>
          </a:bodyPr>
          <a:lstStyle/>
          <a:p>
            <a:pPr algn="ctr"/>
            <a:r>
              <a:rPr lang="en-US" sz="3600"/>
              <a:t>Revelation 3:5</a:t>
            </a:r>
          </a:p>
        </p:txBody>
      </p:sp>
      <p:sp>
        <p:nvSpPr>
          <p:cNvPr id="4" name="TextBox 3">
            <a:extLst>
              <a:ext uri="{FF2B5EF4-FFF2-40B4-BE49-F238E27FC236}">
                <a16:creationId xmlns:a16="http://schemas.microsoft.com/office/drawing/2014/main" id="{52C25084-BB34-7D12-5B1D-305140EDA3B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461AEF-F4D9-133C-8A78-293C8A4A835A}"/>
              </a:ext>
            </a:extLst>
          </p:cNvPr>
          <p:cNvSpPr txBox="1"/>
          <p:nvPr/>
        </p:nvSpPr>
        <p:spPr>
          <a:xfrm>
            <a:off x="1016000" y="1905000"/>
            <a:ext cx="10160000" cy="2000548"/>
          </a:xfrm>
          <a:prstGeom prst="rect">
            <a:avLst/>
          </a:prstGeom>
          <a:noFill/>
        </p:spPr>
        <p:txBody>
          <a:bodyPr vert="horz" rtlCol="0">
            <a:spAutoFit/>
          </a:bodyPr>
          <a:lstStyle/>
          <a:p>
            <a:pPr algn="ctr"/>
            <a:r>
              <a:rPr lang="en-US" sz="3100"/>
              <a:t>He who overcomes will thus be clothed in white garments; and I will not erase his name from the book of life, </a:t>
            </a:r>
            <a:r>
              <a:rPr lang="en-US" sz="3100" b="1">
                <a:solidFill>
                  <a:srgbClr val="FF0000"/>
                </a:solidFill>
              </a:rPr>
              <a:t>and I will confess his name before My Father</a:t>
            </a:r>
            <a:r>
              <a:rPr lang="en-US" sz="3100"/>
              <a:t> and before His angels.</a:t>
            </a:r>
          </a:p>
        </p:txBody>
      </p:sp>
    </p:spTree>
    <p:extLst>
      <p:ext uri="{BB962C8B-B14F-4D97-AF65-F5344CB8AC3E}">
        <p14:creationId xmlns:p14="http://schemas.microsoft.com/office/powerpoint/2010/main" val="363758276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524224-E501-93C1-147A-4F0EAAE351A0}"/>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10D28595-0D17-BDF2-BECC-8569A1BB9595}"/>
              </a:ext>
            </a:extLst>
          </p:cNvPr>
          <p:cNvSpPr txBox="1"/>
          <p:nvPr/>
        </p:nvSpPr>
        <p:spPr>
          <a:xfrm>
            <a:off x="0" y="762000"/>
            <a:ext cx="12192000" cy="646331"/>
          </a:xfrm>
          <a:prstGeom prst="rect">
            <a:avLst/>
          </a:prstGeom>
          <a:noFill/>
        </p:spPr>
        <p:txBody>
          <a:bodyPr vert="horz" rtlCol="0">
            <a:spAutoFit/>
          </a:bodyPr>
          <a:lstStyle/>
          <a:p>
            <a:pPr algn="ctr"/>
            <a:r>
              <a:rPr lang="en-US" sz="3600"/>
              <a:t>Romans 5:10</a:t>
            </a:r>
          </a:p>
        </p:txBody>
      </p:sp>
      <p:sp>
        <p:nvSpPr>
          <p:cNvPr id="4" name="TextBox 3">
            <a:extLst>
              <a:ext uri="{FF2B5EF4-FFF2-40B4-BE49-F238E27FC236}">
                <a16:creationId xmlns:a16="http://schemas.microsoft.com/office/drawing/2014/main" id="{D676B26A-9581-59A1-162D-606A2ABF45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E0EE720-E073-0743-FADE-3CA3099A1643}"/>
              </a:ext>
            </a:extLst>
          </p:cNvPr>
          <p:cNvSpPr txBox="1"/>
          <p:nvPr/>
        </p:nvSpPr>
        <p:spPr>
          <a:xfrm>
            <a:off x="1016000" y="1905000"/>
            <a:ext cx="10160000" cy="1523494"/>
          </a:xfrm>
          <a:prstGeom prst="rect">
            <a:avLst/>
          </a:prstGeom>
          <a:noFill/>
        </p:spPr>
        <p:txBody>
          <a:bodyPr vert="horz" rtlCol="0">
            <a:spAutoFit/>
          </a:bodyPr>
          <a:lstStyle/>
          <a:p>
            <a:pPr algn="ctr"/>
            <a:r>
              <a:rPr lang="en-US" sz="3100"/>
              <a:t>For if while we were enemies we were </a:t>
            </a:r>
            <a:r>
              <a:rPr lang="en-US" sz="3100" b="1">
                <a:solidFill>
                  <a:srgbClr val="FF0000"/>
                </a:solidFill>
              </a:rPr>
              <a:t>reconciled to God</a:t>
            </a:r>
            <a:r>
              <a:rPr lang="en-US" sz="3100"/>
              <a:t> through the death of His Son, much more, having been reconciled, we shall be saved by His life.</a:t>
            </a:r>
          </a:p>
        </p:txBody>
      </p:sp>
    </p:spTree>
    <p:extLst>
      <p:ext uri="{BB962C8B-B14F-4D97-AF65-F5344CB8AC3E}">
        <p14:creationId xmlns:p14="http://schemas.microsoft.com/office/powerpoint/2010/main" val="230523522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863100-49DE-108C-D40D-50114C501694}"/>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189A88BB-4EE0-4201-3DC6-8E2E02F96A13}"/>
              </a:ext>
            </a:extLst>
          </p:cNvPr>
          <p:cNvSpPr txBox="1"/>
          <p:nvPr/>
        </p:nvSpPr>
        <p:spPr>
          <a:xfrm>
            <a:off x="0" y="762000"/>
            <a:ext cx="12192000" cy="646331"/>
          </a:xfrm>
          <a:prstGeom prst="rect">
            <a:avLst/>
          </a:prstGeom>
          <a:noFill/>
        </p:spPr>
        <p:txBody>
          <a:bodyPr vert="horz" rtlCol="0">
            <a:spAutoFit/>
          </a:bodyPr>
          <a:lstStyle/>
          <a:p>
            <a:pPr algn="ctr"/>
            <a:r>
              <a:rPr lang="en-US" sz="3600"/>
              <a:t>Romans 8:34</a:t>
            </a:r>
          </a:p>
        </p:txBody>
      </p:sp>
      <p:sp>
        <p:nvSpPr>
          <p:cNvPr id="4" name="TextBox 3">
            <a:extLst>
              <a:ext uri="{FF2B5EF4-FFF2-40B4-BE49-F238E27FC236}">
                <a16:creationId xmlns:a16="http://schemas.microsoft.com/office/drawing/2014/main" id="{F0DAEC59-F4F5-C555-5921-3724C02920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874F47-5F47-4EE7-CFF2-C5F30B826DC1}"/>
              </a:ext>
            </a:extLst>
          </p:cNvPr>
          <p:cNvSpPr txBox="1"/>
          <p:nvPr/>
        </p:nvSpPr>
        <p:spPr>
          <a:xfrm>
            <a:off x="1016000" y="1905000"/>
            <a:ext cx="10160000" cy="1523494"/>
          </a:xfrm>
          <a:prstGeom prst="rect">
            <a:avLst/>
          </a:prstGeom>
          <a:noFill/>
        </p:spPr>
        <p:txBody>
          <a:bodyPr vert="horz" rtlCol="0">
            <a:spAutoFit/>
          </a:bodyPr>
          <a:lstStyle/>
          <a:p>
            <a:pPr algn="ctr"/>
            <a:r>
              <a:rPr lang="en-US" sz="3100"/>
              <a:t>who is the one who condemns? Christ Jesus is He who died, yes, rather who was raised, who is at the right hand of God, </a:t>
            </a:r>
            <a:r>
              <a:rPr lang="en-US" sz="3100" b="1">
                <a:solidFill>
                  <a:srgbClr val="FF0000"/>
                </a:solidFill>
              </a:rPr>
              <a:t>who also intercedes for us</a:t>
            </a:r>
            <a:r>
              <a:rPr lang="en-US" sz="3100"/>
              <a:t>.</a:t>
            </a:r>
          </a:p>
        </p:txBody>
      </p:sp>
    </p:spTree>
    <p:extLst>
      <p:ext uri="{BB962C8B-B14F-4D97-AF65-F5344CB8AC3E}">
        <p14:creationId xmlns:p14="http://schemas.microsoft.com/office/powerpoint/2010/main" val="371108199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3B74BF-37CE-EAAE-033D-E1E3361E7344}"/>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867EAD90-5166-D1ED-37B6-3ED72515C85E}"/>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4:13-14</a:t>
            </a:r>
          </a:p>
        </p:txBody>
      </p:sp>
      <p:sp>
        <p:nvSpPr>
          <p:cNvPr id="4" name="TextBox 3">
            <a:extLst>
              <a:ext uri="{FF2B5EF4-FFF2-40B4-BE49-F238E27FC236}">
                <a16:creationId xmlns:a16="http://schemas.microsoft.com/office/drawing/2014/main" id="{9C50A173-EA74-20A9-339D-B28C7CE7DF7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ED7C208-8BB1-C0AF-C6D0-985E09B00AE0}"/>
              </a:ext>
            </a:extLst>
          </p:cNvPr>
          <p:cNvSpPr txBox="1"/>
          <p:nvPr/>
        </p:nvSpPr>
        <p:spPr>
          <a:xfrm>
            <a:off x="1016000" y="1905000"/>
            <a:ext cx="10160000" cy="2477601"/>
          </a:xfrm>
          <a:prstGeom prst="rect">
            <a:avLst/>
          </a:prstGeom>
          <a:noFill/>
        </p:spPr>
        <p:txBody>
          <a:bodyPr vert="horz" rtlCol="0">
            <a:spAutoFit/>
          </a:bodyPr>
          <a:lstStyle/>
          <a:p>
            <a:pPr algn="ctr"/>
            <a:r>
              <a:rPr lang="en-US" sz="3100"/>
              <a:t>But having the same spirit of faith, according to that which is written, I believed, and therefore did I speak; we also believe, and therefore also we speak; knowing that he that raised up the Lord Jesus shall raise up us also with Jesus, and </a:t>
            </a:r>
            <a:r>
              <a:rPr lang="en-US" sz="3100" b="1">
                <a:solidFill>
                  <a:srgbClr val="FF0000"/>
                </a:solidFill>
              </a:rPr>
              <a:t>shall present us with you</a:t>
            </a:r>
            <a:r>
              <a:rPr lang="en-US" sz="3100"/>
              <a:t>.</a:t>
            </a:r>
          </a:p>
        </p:txBody>
      </p:sp>
    </p:spTree>
    <p:extLst>
      <p:ext uri="{BB962C8B-B14F-4D97-AF65-F5344CB8AC3E}">
        <p14:creationId xmlns:p14="http://schemas.microsoft.com/office/powerpoint/2010/main" val="147207730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84CCE1-76C5-EFD3-7F8D-21BCA35FA5BF}"/>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5B4F9909-5EEF-E6F5-3524-775BE411907F}"/>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5:2</a:t>
            </a:r>
          </a:p>
        </p:txBody>
      </p:sp>
      <p:sp>
        <p:nvSpPr>
          <p:cNvPr id="4" name="TextBox 3">
            <a:extLst>
              <a:ext uri="{FF2B5EF4-FFF2-40B4-BE49-F238E27FC236}">
                <a16:creationId xmlns:a16="http://schemas.microsoft.com/office/drawing/2014/main" id="{4BFCD602-0DD3-8FD6-509C-E259EFB3566F}"/>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5E74DEB-EF7E-42B3-8776-FA09551503A4}"/>
              </a:ext>
            </a:extLst>
          </p:cNvPr>
          <p:cNvSpPr txBox="1"/>
          <p:nvPr/>
        </p:nvSpPr>
        <p:spPr>
          <a:xfrm>
            <a:off x="1016000" y="1905000"/>
            <a:ext cx="10160000" cy="3908762"/>
          </a:xfrm>
          <a:prstGeom prst="rect">
            <a:avLst/>
          </a:prstGeom>
          <a:noFill/>
        </p:spPr>
        <p:txBody>
          <a:bodyPr vert="horz" rtlCol="0">
            <a:spAutoFit/>
          </a:bodyPr>
          <a:lstStyle/>
          <a:p>
            <a:pPr algn="ctr"/>
            <a:r>
              <a:rPr lang="en-US" sz="3100"/>
              <a:t>When you return to the Lord, You'll take mercy and healing you into His calling on you there will right you from tribes of and leave by the South of the Lord, and He will make war against Belisle, and he will give vengeance of victory to our coasts. </a:t>
            </a:r>
            <a:r>
              <a:rPr lang="en-US" sz="3100" b="1">
                <a:solidFill>
                  <a:srgbClr val="FF0000"/>
                </a:solidFill>
              </a:rPr>
              <a:t>He will take the captivity from Belial, even the souls of the Saints</a:t>
            </a:r>
            <a:r>
              <a:rPr lang="en-US" sz="3100"/>
              <a:t>, and will turn disobedient hearts unto the Lord. He will give everlasting peace to those who call upon him.</a:t>
            </a:r>
          </a:p>
        </p:txBody>
      </p:sp>
    </p:spTree>
    <p:extLst>
      <p:ext uri="{BB962C8B-B14F-4D97-AF65-F5344CB8AC3E}">
        <p14:creationId xmlns:p14="http://schemas.microsoft.com/office/powerpoint/2010/main" val="322082638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E9DC13-D236-B0F7-09CA-4E3E2A0CA4E6}"/>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FBEEA63E-BBF6-7ADF-DEDA-35B1DEE66B87}"/>
              </a:ext>
            </a:extLst>
          </p:cNvPr>
          <p:cNvSpPr txBox="1"/>
          <p:nvPr/>
        </p:nvSpPr>
        <p:spPr>
          <a:xfrm>
            <a:off x="0" y="762000"/>
            <a:ext cx="12192000" cy="646331"/>
          </a:xfrm>
          <a:prstGeom prst="rect">
            <a:avLst/>
          </a:prstGeom>
          <a:noFill/>
        </p:spPr>
        <p:txBody>
          <a:bodyPr vert="horz" rtlCol="0">
            <a:spAutoFit/>
          </a:bodyPr>
          <a:lstStyle/>
          <a:p>
            <a:pPr algn="ctr"/>
            <a:r>
              <a:rPr lang="en-US" sz="3600"/>
              <a:t>Testament of Issachar 9:2</a:t>
            </a:r>
          </a:p>
        </p:txBody>
      </p:sp>
      <p:sp>
        <p:nvSpPr>
          <p:cNvPr id="4" name="TextBox 3">
            <a:extLst>
              <a:ext uri="{FF2B5EF4-FFF2-40B4-BE49-F238E27FC236}">
                <a16:creationId xmlns:a16="http://schemas.microsoft.com/office/drawing/2014/main" id="{2F57A084-3462-CAE7-D594-22256B0E619A}"/>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915EE85-7615-6039-9AA4-173F943DBA27}"/>
              </a:ext>
            </a:extLst>
          </p:cNvPr>
          <p:cNvSpPr txBox="1"/>
          <p:nvPr/>
        </p:nvSpPr>
        <p:spPr>
          <a:xfrm>
            <a:off x="1016000" y="1905000"/>
            <a:ext cx="10160000" cy="2000548"/>
          </a:xfrm>
          <a:prstGeom prst="rect">
            <a:avLst/>
          </a:prstGeom>
          <a:noFill/>
        </p:spPr>
        <p:txBody>
          <a:bodyPr vert="horz" rtlCol="0">
            <a:spAutoFit/>
          </a:bodyPr>
          <a:lstStyle/>
          <a:p>
            <a:pPr algn="ctr"/>
            <a:r>
              <a:rPr lang="en-US" sz="3100"/>
              <a:t>The light of righteousness, healing, and compassion will be in his wings. </a:t>
            </a:r>
            <a:r>
              <a:rPr lang="en-US" sz="3100" b="1">
                <a:solidFill>
                  <a:srgbClr val="FF0000"/>
                </a:solidFill>
              </a:rPr>
              <a:t>He will redeem all captivity of the sons of men</a:t>
            </a:r>
            <a:r>
              <a:rPr lang="en-US" sz="3100"/>
              <a:t> from Belial, and every spirit of error will be trodden down.</a:t>
            </a:r>
          </a:p>
        </p:txBody>
      </p:sp>
    </p:spTree>
    <p:extLst>
      <p:ext uri="{BB962C8B-B14F-4D97-AF65-F5344CB8AC3E}">
        <p14:creationId xmlns:p14="http://schemas.microsoft.com/office/powerpoint/2010/main" val="246942437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7E57E1-C2F1-AE4D-39EA-BB548F02D472}"/>
              </a:ext>
            </a:extLst>
          </p:cNvPr>
          <p:cNvSpPr txBox="1"/>
          <p:nvPr/>
        </p:nvSpPr>
        <p:spPr>
          <a:xfrm>
            <a:off x="127000" y="127000"/>
            <a:ext cx="7315200" cy="830997"/>
          </a:xfrm>
          <a:prstGeom prst="rect">
            <a:avLst/>
          </a:prstGeom>
          <a:noFill/>
        </p:spPr>
        <p:txBody>
          <a:bodyPr vert="horz" lIns="0" tIns="0" rIns="0" bIns="0" rtlCol="0">
            <a:spAutoFit/>
          </a:bodyPr>
          <a:lstStyle/>
          <a:p>
            <a:r>
              <a:rPr lang="en-US"/>
              <a:t>AND ON THE DAY OF THE LORD, YESHUA WILL REDEEM/RANSOM RIGHTEOUS MEN FROM SHEOL, RESURRECTING THEM TO ETERNAL LIFE</a:t>
            </a:r>
          </a:p>
        </p:txBody>
      </p:sp>
      <p:sp>
        <p:nvSpPr>
          <p:cNvPr id="3" name="TextBox 2">
            <a:extLst>
              <a:ext uri="{FF2B5EF4-FFF2-40B4-BE49-F238E27FC236}">
                <a16:creationId xmlns:a16="http://schemas.microsoft.com/office/drawing/2014/main" id="{FE0E697D-2AB2-FF81-D7E2-82B9E39A0387}"/>
              </a:ext>
            </a:extLst>
          </p:cNvPr>
          <p:cNvSpPr txBox="1"/>
          <p:nvPr/>
        </p:nvSpPr>
        <p:spPr>
          <a:xfrm>
            <a:off x="0" y="762000"/>
            <a:ext cx="12192000" cy="646331"/>
          </a:xfrm>
          <a:prstGeom prst="rect">
            <a:avLst/>
          </a:prstGeom>
          <a:noFill/>
        </p:spPr>
        <p:txBody>
          <a:bodyPr vert="horz" rtlCol="0">
            <a:spAutoFit/>
          </a:bodyPr>
          <a:lstStyle/>
          <a:p>
            <a:pPr algn="ctr"/>
            <a:r>
              <a:rPr lang="en-US" sz="3600"/>
              <a:t>Titus 2:14</a:t>
            </a:r>
          </a:p>
        </p:txBody>
      </p:sp>
      <p:sp>
        <p:nvSpPr>
          <p:cNvPr id="4" name="TextBox 3">
            <a:extLst>
              <a:ext uri="{FF2B5EF4-FFF2-40B4-BE49-F238E27FC236}">
                <a16:creationId xmlns:a16="http://schemas.microsoft.com/office/drawing/2014/main" id="{5D3A662F-CBFD-949F-0213-283B664D145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AE76EF1-B29B-EE2C-7764-FCC3C8E9B7B1}"/>
              </a:ext>
            </a:extLst>
          </p:cNvPr>
          <p:cNvSpPr txBox="1"/>
          <p:nvPr/>
        </p:nvSpPr>
        <p:spPr>
          <a:xfrm>
            <a:off x="1016000" y="1905000"/>
            <a:ext cx="10160000" cy="1523494"/>
          </a:xfrm>
          <a:prstGeom prst="rect">
            <a:avLst/>
          </a:prstGeom>
          <a:noFill/>
        </p:spPr>
        <p:txBody>
          <a:bodyPr vert="horz" rtlCol="0">
            <a:spAutoFit/>
          </a:bodyPr>
          <a:lstStyle/>
          <a:p>
            <a:pPr algn="ctr"/>
            <a:r>
              <a:rPr lang="en-US" sz="3100"/>
              <a:t>who gave himself for us, that </a:t>
            </a:r>
            <a:r>
              <a:rPr lang="en-US" sz="3100" b="1">
                <a:solidFill>
                  <a:srgbClr val="FF0000"/>
                </a:solidFill>
              </a:rPr>
              <a:t>he might redeem us</a:t>
            </a:r>
            <a:r>
              <a:rPr lang="en-US" sz="3100"/>
              <a:t> from all iniquity, and purify unto himself a people for his own possession, zealous of good works.</a:t>
            </a:r>
          </a:p>
        </p:txBody>
      </p:sp>
    </p:spTree>
    <p:extLst>
      <p:ext uri="{BB962C8B-B14F-4D97-AF65-F5344CB8AC3E}">
        <p14:creationId xmlns:p14="http://schemas.microsoft.com/office/powerpoint/2010/main" val="140721446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29A1D-BD10-8037-32EC-9557D394685E}"/>
              </a:ext>
            </a:extLst>
          </p:cNvPr>
          <p:cNvSpPr>
            <a:spLocks noGrp="1"/>
          </p:cNvSpPr>
          <p:nvPr>
            <p:ph type="ctrTitle"/>
          </p:nvPr>
        </p:nvSpPr>
        <p:spPr>
          <a:xfrm>
            <a:off x="2107200" y="762000"/>
            <a:ext cx="7977600" cy="2085696"/>
          </a:xfrm>
        </p:spPr>
        <p:txBody>
          <a:bodyPr>
            <a:noAutofit/>
          </a:bodyPr>
          <a:lstStyle/>
          <a:p>
            <a:r>
              <a:rPr lang="en-US">
                <a:solidFill>
                  <a:srgbClr val="000000"/>
                </a:solidFill>
              </a:rPr>
              <a:t>Thereby circumventing the power of the devil, which is sin and death</a:t>
            </a:r>
          </a:p>
        </p:txBody>
      </p:sp>
      <p:sp>
        <p:nvSpPr>
          <p:cNvPr id="3" name="Subtitle 2">
            <a:extLst>
              <a:ext uri="{FF2B5EF4-FFF2-40B4-BE49-F238E27FC236}">
                <a16:creationId xmlns:a16="http://schemas.microsoft.com/office/drawing/2014/main" id="{561615FA-5E95-D24E-531C-D6D1F42E635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843669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6C589-D5A5-102E-2BF2-856F30059326}"/>
              </a:ext>
            </a:extLst>
          </p:cNvPr>
          <p:cNvSpPr>
            <a:spLocks noGrp="1"/>
          </p:cNvSpPr>
          <p:nvPr>
            <p:ph type="ctrTitle"/>
          </p:nvPr>
        </p:nvSpPr>
        <p:spPr>
          <a:xfrm>
            <a:off x="2107200" y="762000"/>
            <a:ext cx="7977600" cy="2085696"/>
          </a:xfrm>
        </p:spPr>
        <p:txBody>
          <a:bodyPr>
            <a:normAutofit/>
          </a:bodyPr>
          <a:lstStyle/>
          <a:p>
            <a:r>
              <a:rPr lang="en-US">
                <a:solidFill>
                  <a:srgbClr val="000000"/>
                </a:solidFill>
              </a:rPr>
              <a:t>Abolishing Death</a:t>
            </a:r>
          </a:p>
        </p:txBody>
      </p:sp>
      <p:sp>
        <p:nvSpPr>
          <p:cNvPr id="3" name="Subtitle 2">
            <a:extLst>
              <a:ext uri="{FF2B5EF4-FFF2-40B4-BE49-F238E27FC236}">
                <a16:creationId xmlns:a16="http://schemas.microsoft.com/office/drawing/2014/main" id="{0878E7AC-157C-7696-DF78-D47CA5ED306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9402907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26999B-73D6-81FE-344D-6D4ABF2D244E}"/>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67872F77-5AD2-2AF2-0603-2CFCD7733F31}"/>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15:25-26</a:t>
            </a:r>
          </a:p>
        </p:txBody>
      </p:sp>
      <p:sp>
        <p:nvSpPr>
          <p:cNvPr id="4" name="TextBox 3">
            <a:extLst>
              <a:ext uri="{FF2B5EF4-FFF2-40B4-BE49-F238E27FC236}">
                <a16:creationId xmlns:a16="http://schemas.microsoft.com/office/drawing/2014/main" id="{4EC9A6B5-DEBE-D5AA-765E-4D57ECE42B9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761198-BF79-3177-72D6-553E5F6EDEEC}"/>
              </a:ext>
            </a:extLst>
          </p:cNvPr>
          <p:cNvSpPr txBox="1"/>
          <p:nvPr/>
        </p:nvSpPr>
        <p:spPr>
          <a:xfrm>
            <a:off x="1016000" y="1905000"/>
            <a:ext cx="10160000" cy="1523494"/>
          </a:xfrm>
          <a:prstGeom prst="rect">
            <a:avLst/>
          </a:prstGeom>
          <a:noFill/>
        </p:spPr>
        <p:txBody>
          <a:bodyPr vert="horz" rtlCol="0">
            <a:spAutoFit/>
          </a:bodyPr>
          <a:lstStyle/>
          <a:p>
            <a:pPr algn="ctr"/>
            <a:r>
              <a:rPr lang="en-US" sz="3100"/>
              <a:t>For He must reign until He has put all His enemies under His feet. </a:t>
            </a:r>
            <a:r>
              <a:rPr lang="en-US" sz="3100" b="1">
                <a:solidFill>
                  <a:srgbClr val="FF0000"/>
                </a:solidFill>
              </a:rPr>
              <a:t>The last enemy that will be abolished is death.</a:t>
            </a:r>
          </a:p>
        </p:txBody>
      </p:sp>
    </p:spTree>
    <p:extLst>
      <p:ext uri="{BB962C8B-B14F-4D97-AF65-F5344CB8AC3E}">
        <p14:creationId xmlns:p14="http://schemas.microsoft.com/office/powerpoint/2010/main" val="214985712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156ED9-9BB7-7A44-AD64-8EC978B36F93}"/>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FCA9A0CC-AB7F-C036-AD9A-C6A26689E590}"/>
              </a:ext>
            </a:extLst>
          </p:cNvPr>
          <p:cNvSpPr txBox="1"/>
          <p:nvPr/>
        </p:nvSpPr>
        <p:spPr>
          <a:xfrm>
            <a:off x="0" y="762000"/>
            <a:ext cx="12192000" cy="646331"/>
          </a:xfrm>
          <a:prstGeom prst="rect">
            <a:avLst/>
          </a:prstGeom>
          <a:noFill/>
        </p:spPr>
        <p:txBody>
          <a:bodyPr vert="horz" rtlCol="0">
            <a:spAutoFit/>
          </a:bodyPr>
          <a:lstStyle/>
          <a:p>
            <a:pPr algn="ctr"/>
            <a:r>
              <a:rPr lang="en-US" sz="3600"/>
              <a:t>Revelation 21:4</a:t>
            </a:r>
          </a:p>
        </p:txBody>
      </p:sp>
      <p:sp>
        <p:nvSpPr>
          <p:cNvPr id="4" name="TextBox 3">
            <a:extLst>
              <a:ext uri="{FF2B5EF4-FFF2-40B4-BE49-F238E27FC236}">
                <a16:creationId xmlns:a16="http://schemas.microsoft.com/office/drawing/2014/main" id="{F3CAB7AB-C7A5-3C72-C403-0091371CCF3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DA7EF61-5251-71CC-0629-1191C2113778}"/>
              </a:ext>
            </a:extLst>
          </p:cNvPr>
          <p:cNvSpPr txBox="1"/>
          <p:nvPr/>
        </p:nvSpPr>
        <p:spPr>
          <a:xfrm>
            <a:off x="1016000" y="1905000"/>
            <a:ext cx="10160000" cy="2000548"/>
          </a:xfrm>
          <a:prstGeom prst="rect">
            <a:avLst/>
          </a:prstGeom>
          <a:noFill/>
        </p:spPr>
        <p:txBody>
          <a:bodyPr vert="horz" rtlCol="0">
            <a:spAutoFit/>
          </a:bodyPr>
          <a:lstStyle/>
          <a:p>
            <a:pPr algn="ctr"/>
            <a:r>
              <a:rPr lang="en-US" sz="3100"/>
              <a:t>and He will wipe away every tear from their eyes; </a:t>
            </a:r>
            <a:r>
              <a:rPr lang="en-US" sz="3100" b="1">
                <a:solidFill>
                  <a:srgbClr val="FF0000"/>
                </a:solidFill>
              </a:rPr>
              <a:t>and there will no longer be any death;</a:t>
            </a:r>
            <a:r>
              <a:rPr lang="en-US" sz="3100"/>
              <a:t> there will no longer be any mourning, or crying, or pain; the first things have passed away."</a:t>
            </a:r>
          </a:p>
        </p:txBody>
      </p:sp>
    </p:spTree>
    <p:extLst>
      <p:ext uri="{BB962C8B-B14F-4D97-AF65-F5344CB8AC3E}">
        <p14:creationId xmlns:p14="http://schemas.microsoft.com/office/powerpoint/2010/main" val="351177219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3168D0-E061-A88A-F381-415DC8DA456B}"/>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F115B404-8E8D-5A1F-1CCF-690FEF784C68}"/>
              </a:ext>
            </a:extLst>
          </p:cNvPr>
          <p:cNvSpPr txBox="1"/>
          <p:nvPr/>
        </p:nvSpPr>
        <p:spPr>
          <a:xfrm>
            <a:off x="0" y="762000"/>
            <a:ext cx="12192000" cy="646331"/>
          </a:xfrm>
          <a:prstGeom prst="rect">
            <a:avLst/>
          </a:prstGeom>
          <a:noFill/>
        </p:spPr>
        <p:txBody>
          <a:bodyPr vert="horz" rtlCol="0">
            <a:spAutoFit/>
          </a:bodyPr>
          <a:lstStyle/>
          <a:p>
            <a:pPr algn="ctr"/>
            <a:r>
              <a:rPr lang="en-US" sz="3600"/>
              <a:t>Second Timothy 1:10</a:t>
            </a:r>
          </a:p>
        </p:txBody>
      </p:sp>
      <p:sp>
        <p:nvSpPr>
          <p:cNvPr id="4" name="TextBox 3">
            <a:extLst>
              <a:ext uri="{FF2B5EF4-FFF2-40B4-BE49-F238E27FC236}">
                <a16:creationId xmlns:a16="http://schemas.microsoft.com/office/drawing/2014/main" id="{43BDFF31-D6D9-FF52-8E53-45DE50C9570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426ECF6-BA36-C2CC-AE84-0AC474B4DB6B}"/>
              </a:ext>
            </a:extLst>
          </p:cNvPr>
          <p:cNvSpPr txBox="1"/>
          <p:nvPr/>
        </p:nvSpPr>
        <p:spPr>
          <a:xfrm>
            <a:off x="1016000" y="1905000"/>
            <a:ext cx="10160000" cy="1523494"/>
          </a:xfrm>
          <a:prstGeom prst="rect">
            <a:avLst/>
          </a:prstGeom>
          <a:noFill/>
        </p:spPr>
        <p:txBody>
          <a:bodyPr vert="horz" rtlCol="0">
            <a:spAutoFit/>
          </a:bodyPr>
          <a:lstStyle/>
          <a:p>
            <a:pPr algn="ctr"/>
            <a:r>
              <a:rPr lang="en-US" sz="3100"/>
              <a:t>but now has been revealed by the appearing of our Savior Christ Jesus, </a:t>
            </a:r>
            <a:r>
              <a:rPr lang="en-US" sz="3100" b="1">
                <a:solidFill>
                  <a:srgbClr val="FF0000"/>
                </a:solidFill>
              </a:rPr>
              <a:t>who abolished death</a:t>
            </a:r>
            <a:r>
              <a:rPr lang="en-US" sz="3100"/>
              <a:t> and brought life and immortality to light through the gospel,</a:t>
            </a:r>
          </a:p>
        </p:txBody>
      </p:sp>
    </p:spTree>
    <p:extLst>
      <p:ext uri="{BB962C8B-B14F-4D97-AF65-F5344CB8AC3E}">
        <p14:creationId xmlns:p14="http://schemas.microsoft.com/office/powerpoint/2010/main" val="290467650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E5256F-4930-5E24-1742-FAE796576B43}"/>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9BFC78EE-EC44-C1B0-C42D-773F4393B7D2}"/>
              </a:ext>
            </a:extLst>
          </p:cNvPr>
          <p:cNvSpPr txBox="1"/>
          <p:nvPr/>
        </p:nvSpPr>
        <p:spPr>
          <a:xfrm>
            <a:off x="0" y="762000"/>
            <a:ext cx="12192000" cy="646331"/>
          </a:xfrm>
          <a:prstGeom prst="rect">
            <a:avLst/>
          </a:prstGeom>
          <a:noFill/>
        </p:spPr>
        <p:txBody>
          <a:bodyPr vert="horz" rtlCol="0">
            <a:spAutoFit/>
          </a:bodyPr>
          <a:lstStyle/>
          <a:p>
            <a:pPr algn="ctr"/>
            <a:r>
              <a:rPr lang="en-US" sz="3600"/>
              <a:t>Hebrews 2:14-15</a:t>
            </a:r>
          </a:p>
        </p:txBody>
      </p:sp>
      <p:sp>
        <p:nvSpPr>
          <p:cNvPr id="4" name="TextBox 3">
            <a:extLst>
              <a:ext uri="{FF2B5EF4-FFF2-40B4-BE49-F238E27FC236}">
                <a16:creationId xmlns:a16="http://schemas.microsoft.com/office/drawing/2014/main" id="{49D42ADB-AE49-2BB9-D4F6-9604DD12B9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FD318F3-7DC3-BE2E-074A-426F4716F9C9}"/>
              </a:ext>
            </a:extLst>
          </p:cNvPr>
          <p:cNvSpPr txBox="1"/>
          <p:nvPr/>
        </p:nvSpPr>
        <p:spPr>
          <a:xfrm>
            <a:off x="1016000" y="1905000"/>
            <a:ext cx="10160000" cy="2954655"/>
          </a:xfrm>
          <a:prstGeom prst="rect">
            <a:avLst/>
          </a:prstGeom>
          <a:noFill/>
        </p:spPr>
        <p:txBody>
          <a:bodyPr vert="horz" rtlCol="0">
            <a:spAutoFit/>
          </a:bodyPr>
          <a:lstStyle/>
          <a:p>
            <a:pPr algn="ctr"/>
            <a:r>
              <a:rPr lang="en-US" sz="3100"/>
              <a:t>Therefore, since the children share in flesh and blood, He Himself likewise also partook of the same, </a:t>
            </a:r>
            <a:r>
              <a:rPr lang="en-US" sz="3100" b="1">
                <a:solidFill>
                  <a:srgbClr val="FF0000"/>
                </a:solidFill>
              </a:rPr>
              <a:t>that through death He might render powerless him who had the power of death, that is, the devil</a:t>
            </a:r>
            <a:r>
              <a:rPr lang="en-US" sz="3100"/>
              <a:t>, and might free those who through fear of death were subject to slavery all their lives.</a:t>
            </a:r>
          </a:p>
        </p:txBody>
      </p:sp>
    </p:spTree>
    <p:extLst>
      <p:ext uri="{BB962C8B-B14F-4D97-AF65-F5344CB8AC3E}">
        <p14:creationId xmlns:p14="http://schemas.microsoft.com/office/powerpoint/2010/main" val="23871965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FD6D0E-7A23-98D7-D8B4-A13FF1C6A8EA}"/>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4FCE3CCC-6DD9-33F3-04E0-2E1403AF4858}"/>
              </a:ext>
            </a:extLst>
          </p:cNvPr>
          <p:cNvSpPr txBox="1"/>
          <p:nvPr/>
        </p:nvSpPr>
        <p:spPr>
          <a:xfrm>
            <a:off x="0" y="762000"/>
            <a:ext cx="12192000" cy="646331"/>
          </a:xfrm>
          <a:prstGeom prst="rect">
            <a:avLst/>
          </a:prstGeom>
          <a:noFill/>
        </p:spPr>
        <p:txBody>
          <a:bodyPr vert="horz" rtlCol="0">
            <a:spAutoFit/>
          </a:bodyPr>
          <a:lstStyle/>
          <a:p>
            <a:pPr algn="ctr"/>
            <a:r>
              <a:rPr lang="en-US" sz="3600"/>
              <a:t>Romans 5:12-19</a:t>
            </a:r>
          </a:p>
        </p:txBody>
      </p:sp>
      <p:sp>
        <p:nvSpPr>
          <p:cNvPr id="4" name="TextBox 3">
            <a:extLst>
              <a:ext uri="{FF2B5EF4-FFF2-40B4-BE49-F238E27FC236}">
                <a16:creationId xmlns:a16="http://schemas.microsoft.com/office/drawing/2014/main" id="{EACAAFE4-321A-C564-2208-63B7FB314C2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C6F495A-7E0C-9464-E6BA-513C318A744C}"/>
              </a:ext>
            </a:extLst>
          </p:cNvPr>
          <p:cNvSpPr txBox="1"/>
          <p:nvPr/>
        </p:nvSpPr>
        <p:spPr>
          <a:xfrm>
            <a:off x="1016000" y="1905000"/>
            <a:ext cx="10160000" cy="4385816"/>
          </a:xfrm>
          <a:prstGeom prst="rect">
            <a:avLst/>
          </a:prstGeom>
          <a:noFill/>
        </p:spPr>
        <p:txBody>
          <a:bodyPr vert="horz" rtlCol="0">
            <a:spAutoFit/>
          </a:bodyPr>
          <a:lstStyle/>
          <a:p>
            <a:pPr algn="ctr"/>
            <a:r>
              <a:rPr lang="en-US" sz="3100"/>
              <a:t>Therefore, just as through one man sin entered into the world, and death through sin, and so death spread to all men, because all sinned-- for until the Law sin was in the world, but sin is not imputed when there is no law. Nevertheless death reigned from Adam until Moses, even over those who had not sinned in the likeness of the offense of Adam, who is a type of Him who was to come. But the free gift is not like the transgression. (Continued...)</a:t>
            </a:r>
          </a:p>
        </p:txBody>
      </p:sp>
    </p:spTree>
    <p:extLst>
      <p:ext uri="{BB962C8B-B14F-4D97-AF65-F5344CB8AC3E}">
        <p14:creationId xmlns:p14="http://schemas.microsoft.com/office/powerpoint/2010/main" val="65092514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CECC19-7745-647A-8674-35F4D6D4B414}"/>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FB2B552E-1318-7198-537C-40CC9269BEBB}"/>
              </a:ext>
            </a:extLst>
          </p:cNvPr>
          <p:cNvSpPr txBox="1"/>
          <p:nvPr/>
        </p:nvSpPr>
        <p:spPr>
          <a:xfrm>
            <a:off x="1016000" y="635000"/>
            <a:ext cx="10160000" cy="4385816"/>
          </a:xfrm>
          <a:prstGeom prst="rect">
            <a:avLst/>
          </a:prstGeom>
          <a:noFill/>
        </p:spPr>
        <p:txBody>
          <a:bodyPr vert="horz" rtlCol="0">
            <a:spAutoFit/>
          </a:bodyPr>
          <a:lstStyle/>
          <a:p>
            <a:pPr algn="ctr"/>
            <a:r>
              <a:rPr lang="en-US" sz="3100"/>
              <a:t>For if by the transgression of the one the many died, much more did the grace of God and the gift by the grace of the one Man, Jesus Christ, abound to the many. The gift is not like that which came through the one who sinned; for on the one hand the judgment arose from one transgression resulting in condemnation, but on the other hand the free gift arose from many transgressions resulting in justification. (Continued...)</a:t>
            </a:r>
          </a:p>
        </p:txBody>
      </p:sp>
    </p:spTree>
    <p:extLst>
      <p:ext uri="{BB962C8B-B14F-4D97-AF65-F5344CB8AC3E}">
        <p14:creationId xmlns:p14="http://schemas.microsoft.com/office/powerpoint/2010/main" val="172786777"/>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C83B1E-D102-EC5A-C126-6EBDD205A95F}"/>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1E24A0A9-4677-0129-326B-56307124BD09}"/>
              </a:ext>
            </a:extLst>
          </p:cNvPr>
          <p:cNvSpPr txBox="1"/>
          <p:nvPr/>
        </p:nvSpPr>
        <p:spPr>
          <a:xfrm>
            <a:off x="1016000" y="635000"/>
            <a:ext cx="10160000" cy="3908762"/>
          </a:xfrm>
          <a:prstGeom prst="rect">
            <a:avLst/>
          </a:prstGeom>
          <a:noFill/>
        </p:spPr>
        <p:txBody>
          <a:bodyPr vert="horz" rtlCol="0">
            <a:spAutoFit/>
          </a:bodyPr>
          <a:lstStyle/>
          <a:p>
            <a:pPr algn="ctr"/>
            <a:r>
              <a:rPr lang="en-US" sz="3100"/>
              <a:t>For if by the transgression of the one, death reigned through the one, much more those who receive the abundance of grace and of the gift of righteousness will reign in life through the One, Jesus Christ. So then as through one transgression there resulted condemnation to all men, even so through one act of righteousness there resulted justification of life to all men. (Continued...)</a:t>
            </a:r>
          </a:p>
        </p:txBody>
      </p:sp>
    </p:spTree>
    <p:extLst>
      <p:ext uri="{BB962C8B-B14F-4D97-AF65-F5344CB8AC3E}">
        <p14:creationId xmlns:p14="http://schemas.microsoft.com/office/powerpoint/2010/main" val="137501461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7209FF-9D77-BE0A-B2C0-B84F3F4982D7}"/>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500B5ACB-C079-86F4-4176-EB6A939802D9}"/>
              </a:ext>
            </a:extLst>
          </p:cNvPr>
          <p:cNvSpPr txBox="1"/>
          <p:nvPr/>
        </p:nvSpPr>
        <p:spPr>
          <a:xfrm>
            <a:off x="1016000" y="635000"/>
            <a:ext cx="10160000" cy="1523494"/>
          </a:xfrm>
          <a:prstGeom prst="rect">
            <a:avLst/>
          </a:prstGeom>
          <a:noFill/>
        </p:spPr>
        <p:txBody>
          <a:bodyPr vert="horz" rtlCol="0">
            <a:spAutoFit/>
          </a:bodyPr>
          <a:lstStyle/>
          <a:p>
            <a:pPr algn="ctr"/>
            <a:r>
              <a:rPr lang="en-US" sz="3100"/>
              <a:t>For as through the one man's disobedience the many were made sinners, even so through the obedience of the One the many will be made righteous.</a:t>
            </a:r>
          </a:p>
        </p:txBody>
      </p:sp>
    </p:spTree>
    <p:extLst>
      <p:ext uri="{BB962C8B-B14F-4D97-AF65-F5344CB8AC3E}">
        <p14:creationId xmlns:p14="http://schemas.microsoft.com/office/powerpoint/2010/main" val="119170952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F99A50-58FD-A045-8B83-2DC45956B301}"/>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8C7C1D57-E0AD-00A8-554D-7A1C405ABB3D}"/>
              </a:ext>
            </a:extLst>
          </p:cNvPr>
          <p:cNvSpPr txBox="1"/>
          <p:nvPr/>
        </p:nvSpPr>
        <p:spPr>
          <a:xfrm>
            <a:off x="0" y="762000"/>
            <a:ext cx="12192000" cy="646331"/>
          </a:xfrm>
          <a:prstGeom prst="rect">
            <a:avLst/>
          </a:prstGeom>
          <a:noFill/>
        </p:spPr>
        <p:txBody>
          <a:bodyPr vert="horz" rtlCol="0">
            <a:spAutoFit/>
          </a:bodyPr>
          <a:lstStyle/>
          <a:p>
            <a:pPr algn="ctr"/>
            <a:r>
              <a:rPr lang="en-US" sz="3600"/>
              <a:t>Romans 6:23</a:t>
            </a:r>
          </a:p>
        </p:txBody>
      </p:sp>
      <p:sp>
        <p:nvSpPr>
          <p:cNvPr id="4" name="TextBox 3">
            <a:extLst>
              <a:ext uri="{FF2B5EF4-FFF2-40B4-BE49-F238E27FC236}">
                <a16:creationId xmlns:a16="http://schemas.microsoft.com/office/drawing/2014/main" id="{433942EC-C18C-E1B2-BE7B-468E4659129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4928E1-137E-C748-15B2-C7921F789EA3}"/>
              </a:ext>
            </a:extLst>
          </p:cNvPr>
          <p:cNvSpPr txBox="1"/>
          <p:nvPr/>
        </p:nvSpPr>
        <p:spPr>
          <a:xfrm>
            <a:off x="1016000" y="1905000"/>
            <a:ext cx="10160000" cy="1046440"/>
          </a:xfrm>
          <a:prstGeom prst="rect">
            <a:avLst/>
          </a:prstGeom>
          <a:noFill/>
        </p:spPr>
        <p:txBody>
          <a:bodyPr vert="horz" rtlCol="0">
            <a:spAutoFit/>
          </a:bodyPr>
          <a:lstStyle/>
          <a:p>
            <a:pPr algn="ctr"/>
            <a:r>
              <a:rPr lang="en-US" sz="3100"/>
              <a:t>For the wages of sin is death, but the free gift of God is </a:t>
            </a:r>
            <a:r>
              <a:rPr lang="en-US" sz="3100" b="1">
                <a:solidFill>
                  <a:srgbClr val="FF0000"/>
                </a:solidFill>
              </a:rPr>
              <a:t>eternal life in Christ Jesus</a:t>
            </a:r>
            <a:r>
              <a:rPr lang="en-US" sz="3100"/>
              <a:t> our Lord.</a:t>
            </a:r>
          </a:p>
        </p:txBody>
      </p:sp>
    </p:spTree>
    <p:extLst>
      <p:ext uri="{BB962C8B-B14F-4D97-AF65-F5344CB8AC3E}">
        <p14:creationId xmlns:p14="http://schemas.microsoft.com/office/powerpoint/2010/main" val="225168760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AD8C89-6563-F8C8-9947-4606B2465CFF}"/>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CAB2759B-9105-D3A4-3699-A94193F39FB2}"/>
              </a:ext>
            </a:extLst>
          </p:cNvPr>
          <p:cNvSpPr txBox="1"/>
          <p:nvPr/>
        </p:nvSpPr>
        <p:spPr>
          <a:xfrm>
            <a:off x="0" y="762000"/>
            <a:ext cx="12192000" cy="646331"/>
          </a:xfrm>
          <a:prstGeom prst="rect">
            <a:avLst/>
          </a:prstGeom>
          <a:noFill/>
        </p:spPr>
        <p:txBody>
          <a:bodyPr vert="horz" rtlCol="0">
            <a:spAutoFit/>
          </a:bodyPr>
          <a:lstStyle/>
          <a:p>
            <a:pPr algn="ctr"/>
            <a:r>
              <a:rPr lang="en-US" sz="3600"/>
              <a:t>Romans 6:3-4</a:t>
            </a:r>
          </a:p>
        </p:txBody>
      </p:sp>
      <p:sp>
        <p:nvSpPr>
          <p:cNvPr id="4" name="TextBox 3">
            <a:extLst>
              <a:ext uri="{FF2B5EF4-FFF2-40B4-BE49-F238E27FC236}">
                <a16:creationId xmlns:a16="http://schemas.microsoft.com/office/drawing/2014/main" id="{49682D81-4734-0007-77F8-92A54B7BE1B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91BBCCD-861E-622E-880B-B920B3922562}"/>
              </a:ext>
            </a:extLst>
          </p:cNvPr>
          <p:cNvSpPr txBox="1"/>
          <p:nvPr/>
        </p:nvSpPr>
        <p:spPr>
          <a:xfrm>
            <a:off x="1016000" y="1905000"/>
            <a:ext cx="10160000" cy="2954655"/>
          </a:xfrm>
          <a:prstGeom prst="rect">
            <a:avLst/>
          </a:prstGeom>
          <a:noFill/>
        </p:spPr>
        <p:txBody>
          <a:bodyPr vert="horz" rtlCol="0">
            <a:spAutoFit/>
          </a:bodyPr>
          <a:lstStyle/>
          <a:p>
            <a:pPr algn="ctr"/>
            <a:r>
              <a:rPr lang="en-US" sz="3100"/>
              <a:t>Or do you not know that all of us who have been baptized into Christ Jesus have been baptized into His death? Therefore we have been buried with Him through baptism into death, so that </a:t>
            </a:r>
            <a:r>
              <a:rPr lang="en-US" sz="3100" b="1">
                <a:solidFill>
                  <a:srgbClr val="FF0000"/>
                </a:solidFill>
              </a:rPr>
              <a:t>as Christ was raised from the dead through the glory of the Father, so we too might walk in newness of life</a:t>
            </a:r>
            <a:r>
              <a:rPr lang="en-US" sz="3100"/>
              <a:t>.</a:t>
            </a:r>
          </a:p>
        </p:txBody>
      </p:sp>
    </p:spTree>
    <p:extLst>
      <p:ext uri="{BB962C8B-B14F-4D97-AF65-F5344CB8AC3E}">
        <p14:creationId xmlns:p14="http://schemas.microsoft.com/office/powerpoint/2010/main" val="124027745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2D02F6-9CF4-D314-2FB4-C3891CA0822B}"/>
              </a:ext>
            </a:extLst>
          </p:cNvPr>
          <p:cNvSpPr txBox="1"/>
          <p:nvPr/>
        </p:nvSpPr>
        <p:spPr>
          <a:xfrm>
            <a:off x="127000" y="127000"/>
            <a:ext cx="7315200" cy="276999"/>
          </a:xfrm>
          <a:prstGeom prst="rect">
            <a:avLst/>
          </a:prstGeom>
          <a:noFill/>
        </p:spPr>
        <p:txBody>
          <a:bodyPr vert="horz" lIns="0" tIns="0" rIns="0" bIns="0" rtlCol="0">
            <a:spAutoFit/>
          </a:bodyPr>
          <a:lstStyle/>
          <a:p>
            <a:r>
              <a:rPr lang="en-US"/>
              <a:t>Abolishing Death</a:t>
            </a:r>
          </a:p>
        </p:txBody>
      </p:sp>
      <p:sp>
        <p:nvSpPr>
          <p:cNvPr id="3" name="TextBox 2">
            <a:extLst>
              <a:ext uri="{FF2B5EF4-FFF2-40B4-BE49-F238E27FC236}">
                <a16:creationId xmlns:a16="http://schemas.microsoft.com/office/drawing/2014/main" id="{7E7F2B53-1290-C228-2DAF-EA975BEAC6F4}"/>
              </a:ext>
            </a:extLst>
          </p:cNvPr>
          <p:cNvSpPr txBox="1"/>
          <p:nvPr/>
        </p:nvSpPr>
        <p:spPr>
          <a:xfrm>
            <a:off x="0" y="762000"/>
            <a:ext cx="12192000" cy="646331"/>
          </a:xfrm>
          <a:prstGeom prst="rect">
            <a:avLst/>
          </a:prstGeom>
          <a:noFill/>
        </p:spPr>
        <p:txBody>
          <a:bodyPr vert="horz" rtlCol="0">
            <a:spAutoFit/>
          </a:bodyPr>
          <a:lstStyle/>
          <a:p>
            <a:pPr algn="ctr"/>
            <a:r>
              <a:rPr lang="en-US" sz="3600"/>
              <a:t>Wisdom of Solomon [Book of Wisdom] 2:23-24</a:t>
            </a:r>
          </a:p>
        </p:txBody>
      </p:sp>
      <p:sp>
        <p:nvSpPr>
          <p:cNvPr id="4" name="TextBox 3">
            <a:extLst>
              <a:ext uri="{FF2B5EF4-FFF2-40B4-BE49-F238E27FC236}">
                <a16:creationId xmlns:a16="http://schemas.microsoft.com/office/drawing/2014/main" id="{6612B733-C2FC-D88C-8121-1F2BAB9E5C87}"/>
              </a:ext>
            </a:extLst>
          </p:cNvPr>
          <p:cNvSpPr txBox="1"/>
          <p:nvPr/>
        </p:nvSpPr>
        <p:spPr>
          <a:xfrm>
            <a:off x="0" y="1270000"/>
            <a:ext cx="12192000" cy="400110"/>
          </a:xfrm>
          <a:prstGeom prst="rect">
            <a:avLst/>
          </a:prstGeom>
          <a:noFill/>
        </p:spPr>
        <p:txBody>
          <a:bodyPr vert="horz" rtlCol="0">
            <a:spAutoFit/>
          </a:bodyPr>
          <a:lstStyle/>
          <a:p>
            <a:pPr algn="ctr"/>
            <a:r>
              <a:rPr lang="en-US" sz="2000"/>
              <a:t>(NABRE, New American Bible Revised Edition)</a:t>
            </a:r>
          </a:p>
        </p:txBody>
      </p:sp>
      <p:sp>
        <p:nvSpPr>
          <p:cNvPr id="5" name="TextBox 4">
            <a:extLst>
              <a:ext uri="{FF2B5EF4-FFF2-40B4-BE49-F238E27FC236}">
                <a16:creationId xmlns:a16="http://schemas.microsoft.com/office/drawing/2014/main" id="{0D12C168-A950-8C0E-E837-DB3953DD9776}"/>
              </a:ext>
            </a:extLst>
          </p:cNvPr>
          <p:cNvSpPr txBox="1"/>
          <p:nvPr/>
        </p:nvSpPr>
        <p:spPr>
          <a:xfrm>
            <a:off x="1016000" y="1905000"/>
            <a:ext cx="10160000" cy="2000548"/>
          </a:xfrm>
          <a:prstGeom prst="rect">
            <a:avLst/>
          </a:prstGeom>
          <a:noFill/>
        </p:spPr>
        <p:txBody>
          <a:bodyPr vert="horz" rtlCol="0">
            <a:spAutoFit/>
          </a:bodyPr>
          <a:lstStyle/>
          <a:p>
            <a:pPr algn="ctr"/>
            <a:r>
              <a:rPr lang="en-US" sz="3100"/>
              <a:t>For God created us for incorruption, and made us in the image of his own eternity, </a:t>
            </a:r>
            <a:r>
              <a:rPr lang="en-US" sz="3100" b="1">
                <a:solidFill>
                  <a:srgbClr val="FF0000"/>
                </a:solidFill>
              </a:rPr>
              <a:t>But through the devil's envy, death entered the world</a:t>
            </a:r>
            <a:r>
              <a:rPr lang="en-US" sz="3100"/>
              <a:t>, and those who belong to his company experience it.</a:t>
            </a:r>
          </a:p>
        </p:txBody>
      </p:sp>
    </p:spTree>
    <p:extLst>
      <p:ext uri="{BB962C8B-B14F-4D97-AF65-F5344CB8AC3E}">
        <p14:creationId xmlns:p14="http://schemas.microsoft.com/office/powerpoint/2010/main" val="189267714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C9C6A-47D9-E46D-87B9-93E096907FEF}"/>
              </a:ext>
            </a:extLst>
          </p:cNvPr>
          <p:cNvSpPr>
            <a:spLocks noGrp="1"/>
          </p:cNvSpPr>
          <p:nvPr>
            <p:ph type="ctrTitle"/>
          </p:nvPr>
        </p:nvSpPr>
        <p:spPr>
          <a:xfrm>
            <a:off x="2107200" y="762000"/>
            <a:ext cx="7977600" cy="2085696"/>
          </a:xfrm>
        </p:spPr>
        <p:txBody>
          <a:bodyPr>
            <a:noAutofit/>
          </a:bodyPr>
          <a:lstStyle/>
          <a:p>
            <a:r>
              <a:rPr lang="en-US">
                <a:solidFill>
                  <a:srgbClr val="000000"/>
                </a:solidFill>
              </a:rPr>
              <a:t>This is the promise of the New Covenant, to be born again to an everlasting sinless life</a:t>
            </a:r>
          </a:p>
        </p:txBody>
      </p:sp>
      <p:sp>
        <p:nvSpPr>
          <p:cNvPr id="3" name="Subtitle 2">
            <a:extLst>
              <a:ext uri="{FF2B5EF4-FFF2-40B4-BE49-F238E27FC236}">
                <a16:creationId xmlns:a16="http://schemas.microsoft.com/office/drawing/2014/main" id="{AA5E9466-EDC3-8A6E-224D-8A3BB53C970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3429584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FAEFFAB-1C44-E219-C26C-3C136193B1A5}"/>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DF3E7958-C612-A1E5-2135-83025A1D1441}"/>
              </a:ext>
            </a:extLst>
          </p:cNvPr>
          <p:cNvSpPr txBox="1"/>
          <p:nvPr/>
        </p:nvSpPr>
        <p:spPr>
          <a:xfrm>
            <a:off x="0" y="762000"/>
            <a:ext cx="12192000" cy="646331"/>
          </a:xfrm>
          <a:prstGeom prst="rect">
            <a:avLst/>
          </a:prstGeom>
          <a:noFill/>
        </p:spPr>
        <p:txBody>
          <a:bodyPr vert="horz" rtlCol="0">
            <a:spAutoFit/>
          </a:bodyPr>
          <a:lstStyle/>
          <a:p>
            <a:pPr algn="ctr"/>
            <a:r>
              <a:rPr lang="en-US" sz="3600"/>
              <a:t>Ezekiel 36:26-28</a:t>
            </a:r>
          </a:p>
        </p:txBody>
      </p:sp>
      <p:sp>
        <p:nvSpPr>
          <p:cNvPr id="4" name="TextBox 3">
            <a:extLst>
              <a:ext uri="{FF2B5EF4-FFF2-40B4-BE49-F238E27FC236}">
                <a16:creationId xmlns:a16="http://schemas.microsoft.com/office/drawing/2014/main" id="{066C07D7-70E6-3355-CE3C-E4C714CEE7D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E4D635A-5335-E14A-970E-700722547159}"/>
              </a:ext>
            </a:extLst>
          </p:cNvPr>
          <p:cNvSpPr txBox="1"/>
          <p:nvPr/>
        </p:nvSpPr>
        <p:spPr>
          <a:xfrm>
            <a:off x="1016000" y="1905000"/>
            <a:ext cx="10160000" cy="3908762"/>
          </a:xfrm>
          <a:prstGeom prst="rect">
            <a:avLst/>
          </a:prstGeom>
          <a:noFill/>
        </p:spPr>
        <p:txBody>
          <a:bodyPr vert="horz" rtlCol="0">
            <a:spAutoFit/>
          </a:bodyPr>
          <a:lstStyle/>
          <a:p>
            <a:pPr algn="ctr"/>
            <a:r>
              <a:rPr lang="en-US" sz="3100"/>
              <a:t>"Moreover, </a:t>
            </a:r>
            <a:r>
              <a:rPr lang="en-US" sz="3100" b="1">
                <a:solidFill>
                  <a:srgbClr val="FF0000"/>
                </a:solidFill>
              </a:rPr>
              <a:t>I will give you a new heart and put a new spirit within you</a:t>
            </a:r>
            <a:r>
              <a:rPr lang="en-US" sz="3100"/>
              <a:t>; and I will remove the heart of stone from your flesh and give you a heart of flesh. "I will put My Spirit within you and cause you to walk in My statutes, and you will be careful to observe My ordinances. "You will live in the land that I gave to your forefathers; so </a:t>
            </a:r>
            <a:r>
              <a:rPr lang="en-US" sz="3100" b="1">
                <a:solidFill>
                  <a:srgbClr val="FF0000"/>
                </a:solidFill>
              </a:rPr>
              <a:t>you will be My people, and I will be your God.</a:t>
            </a:r>
          </a:p>
        </p:txBody>
      </p:sp>
    </p:spTree>
    <p:extLst>
      <p:ext uri="{BB962C8B-B14F-4D97-AF65-F5344CB8AC3E}">
        <p14:creationId xmlns:p14="http://schemas.microsoft.com/office/powerpoint/2010/main" val="316910491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AFA9A9-C950-F03E-10F0-84DD41266317}"/>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B73967FF-0E6F-B5D6-9954-304D6460D278}"/>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15:35-49</a:t>
            </a:r>
          </a:p>
        </p:txBody>
      </p:sp>
      <p:sp>
        <p:nvSpPr>
          <p:cNvPr id="4" name="TextBox 3">
            <a:extLst>
              <a:ext uri="{FF2B5EF4-FFF2-40B4-BE49-F238E27FC236}">
                <a16:creationId xmlns:a16="http://schemas.microsoft.com/office/drawing/2014/main" id="{C65E2EC5-D5E8-3906-06D8-F4FA81FEF4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7FC169-D91F-019F-565B-30EC01578CF3}"/>
              </a:ext>
            </a:extLst>
          </p:cNvPr>
          <p:cNvSpPr txBox="1"/>
          <p:nvPr/>
        </p:nvSpPr>
        <p:spPr>
          <a:xfrm>
            <a:off x="1016000" y="1905000"/>
            <a:ext cx="10160000" cy="3908762"/>
          </a:xfrm>
          <a:prstGeom prst="rect">
            <a:avLst/>
          </a:prstGeom>
          <a:noFill/>
        </p:spPr>
        <p:txBody>
          <a:bodyPr vert="horz" rtlCol="0">
            <a:spAutoFit/>
          </a:bodyPr>
          <a:lstStyle/>
          <a:p>
            <a:pPr algn="ctr"/>
            <a:r>
              <a:rPr lang="en-US" sz="3100"/>
              <a:t>But someone will say, "</a:t>
            </a:r>
            <a:r>
              <a:rPr lang="en-US" sz="3100" b="1">
                <a:solidFill>
                  <a:srgbClr val="FF0000"/>
                </a:solidFill>
              </a:rPr>
              <a:t>How are the dead raised? And with what kind of body do they come?</a:t>
            </a:r>
            <a:r>
              <a:rPr lang="en-US" sz="3100"/>
              <a:t>" You fool! That which you sow does not come to life unless it dies; and that which you sow, you do not sow the body which is to be, but a bare grain, perhaps of wheat or of something else. But God gives it a body just as He wished, and to each of the seeds a body of its own. (Continued...)</a:t>
            </a:r>
          </a:p>
        </p:txBody>
      </p:sp>
    </p:spTree>
    <p:extLst>
      <p:ext uri="{BB962C8B-B14F-4D97-AF65-F5344CB8AC3E}">
        <p14:creationId xmlns:p14="http://schemas.microsoft.com/office/powerpoint/2010/main" val="305336484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CC8013-6889-7A97-FC1C-D90B941E8157}"/>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049073CE-29F9-F077-48B0-9756679C27E2}"/>
              </a:ext>
            </a:extLst>
          </p:cNvPr>
          <p:cNvSpPr txBox="1"/>
          <p:nvPr/>
        </p:nvSpPr>
        <p:spPr>
          <a:xfrm>
            <a:off x="1016000" y="635000"/>
            <a:ext cx="10160000" cy="4385816"/>
          </a:xfrm>
          <a:prstGeom prst="rect">
            <a:avLst/>
          </a:prstGeom>
          <a:noFill/>
        </p:spPr>
        <p:txBody>
          <a:bodyPr vert="horz" rtlCol="0">
            <a:spAutoFit/>
          </a:bodyPr>
          <a:lstStyle/>
          <a:p>
            <a:pPr algn="ctr"/>
            <a:r>
              <a:rPr lang="en-US" sz="3100"/>
              <a:t>All flesh is not the same flesh, but there is one flesh of men, and another flesh of beasts, and another flesh of birds, and another of fish. There are also heavenly bodies and earthly bodies, but the glory of the heavenly is one, and the glory of the earthly is another. There is one glory of the sun, and another glory of the moon, and another glory of the stars; for star differs from star in glory. So also is the resurrection of the dead. (Continued...)</a:t>
            </a:r>
          </a:p>
        </p:txBody>
      </p:sp>
    </p:spTree>
    <p:extLst>
      <p:ext uri="{BB962C8B-B14F-4D97-AF65-F5344CB8AC3E}">
        <p14:creationId xmlns:p14="http://schemas.microsoft.com/office/powerpoint/2010/main" val="49916807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735139-B386-93CE-DE82-417E13E51946}"/>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96873ACD-B5AF-DE2E-1F07-5E7990E94150}"/>
              </a:ext>
            </a:extLst>
          </p:cNvPr>
          <p:cNvSpPr txBox="1"/>
          <p:nvPr/>
        </p:nvSpPr>
        <p:spPr>
          <a:xfrm>
            <a:off x="1016000" y="635000"/>
            <a:ext cx="10160000" cy="4385816"/>
          </a:xfrm>
          <a:prstGeom prst="rect">
            <a:avLst/>
          </a:prstGeom>
          <a:noFill/>
        </p:spPr>
        <p:txBody>
          <a:bodyPr vert="horz" rtlCol="0">
            <a:spAutoFit/>
          </a:bodyPr>
          <a:lstStyle/>
          <a:p>
            <a:pPr algn="ctr"/>
            <a:r>
              <a:rPr lang="en-US" sz="3100"/>
              <a:t>It is sown a perishable body, it is raised an imperishable body; it is sown in dishonor, it is raised in glory; it is sown in weakness, it is raised in power; it is sown a natural body, it is raised a spiritual body. If there is a natural body, there is also a spiritual body. So also it is written, "The first MAN, Adam, BECAME A LIVING SOUL." The last Adam became a life-giving spirit. However, the spiritual is not first, but the natural; then the spiritual. (Continued...)</a:t>
            </a:r>
          </a:p>
        </p:txBody>
      </p:sp>
    </p:spTree>
    <p:extLst>
      <p:ext uri="{BB962C8B-B14F-4D97-AF65-F5344CB8AC3E}">
        <p14:creationId xmlns:p14="http://schemas.microsoft.com/office/powerpoint/2010/main" val="1313941700"/>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335660-BC36-D4DE-B5B7-1AF9E98D3E2C}"/>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9C1246F5-F0F8-AAD1-B315-E9F667CFCEE7}"/>
              </a:ext>
            </a:extLst>
          </p:cNvPr>
          <p:cNvSpPr txBox="1"/>
          <p:nvPr/>
        </p:nvSpPr>
        <p:spPr>
          <a:xfrm>
            <a:off x="1016000" y="635000"/>
            <a:ext cx="10160000" cy="2477601"/>
          </a:xfrm>
          <a:prstGeom prst="rect">
            <a:avLst/>
          </a:prstGeom>
          <a:noFill/>
        </p:spPr>
        <p:txBody>
          <a:bodyPr vert="horz" rtlCol="0">
            <a:spAutoFit/>
          </a:bodyPr>
          <a:lstStyle/>
          <a:p>
            <a:pPr algn="ctr"/>
            <a:r>
              <a:rPr lang="en-US" sz="3100"/>
              <a:t>The first man is from the earth, earthy; the second man is from heaven. As is the earthy, so also are those who are earthy; and as is the heavenly, so also are those who are heavenly. Just as we have borne the image of the earthy, we will also bear the image of the heavenly.</a:t>
            </a:r>
          </a:p>
        </p:txBody>
      </p:sp>
    </p:spTree>
    <p:extLst>
      <p:ext uri="{BB962C8B-B14F-4D97-AF65-F5344CB8AC3E}">
        <p14:creationId xmlns:p14="http://schemas.microsoft.com/office/powerpoint/2010/main" val="353412519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C6852E-206C-A769-BAAE-D791B6C2A47B}"/>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BAE750CA-F514-94B4-3B84-F499BB85DF0E}"/>
              </a:ext>
            </a:extLst>
          </p:cNvPr>
          <p:cNvSpPr txBox="1"/>
          <p:nvPr/>
        </p:nvSpPr>
        <p:spPr>
          <a:xfrm>
            <a:off x="0" y="762000"/>
            <a:ext cx="12192000" cy="646331"/>
          </a:xfrm>
          <a:prstGeom prst="rect">
            <a:avLst/>
          </a:prstGeom>
          <a:noFill/>
        </p:spPr>
        <p:txBody>
          <a:bodyPr vert="horz" rtlCol="0">
            <a:spAutoFit/>
          </a:bodyPr>
          <a:lstStyle/>
          <a:p>
            <a:pPr algn="ctr"/>
            <a:r>
              <a:rPr lang="en-US" sz="3600"/>
              <a:t>Jeremiah 31:31-34</a:t>
            </a:r>
          </a:p>
        </p:txBody>
      </p:sp>
      <p:sp>
        <p:nvSpPr>
          <p:cNvPr id="4" name="TextBox 3">
            <a:extLst>
              <a:ext uri="{FF2B5EF4-FFF2-40B4-BE49-F238E27FC236}">
                <a16:creationId xmlns:a16="http://schemas.microsoft.com/office/drawing/2014/main" id="{B60169EA-F45F-88D5-9392-0FBC90FDD19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AF1F8B-5488-8DA3-7128-F949CCA40605}"/>
              </a:ext>
            </a:extLst>
          </p:cNvPr>
          <p:cNvSpPr txBox="1"/>
          <p:nvPr/>
        </p:nvSpPr>
        <p:spPr>
          <a:xfrm>
            <a:off x="1016000" y="1905000"/>
            <a:ext cx="10160000" cy="3431709"/>
          </a:xfrm>
          <a:prstGeom prst="rect">
            <a:avLst/>
          </a:prstGeom>
          <a:noFill/>
        </p:spPr>
        <p:txBody>
          <a:bodyPr vert="horz" rtlCol="0">
            <a:spAutoFit/>
          </a:bodyPr>
          <a:lstStyle/>
          <a:p>
            <a:pPr algn="ctr"/>
            <a:r>
              <a:rPr lang="en-US" sz="3100"/>
              <a:t>"Behold, days are coming," declares the LORD, "when </a:t>
            </a:r>
            <a:r>
              <a:rPr lang="en-US" sz="3100" b="1">
                <a:solidFill>
                  <a:srgbClr val="FF0000"/>
                </a:solidFill>
              </a:rPr>
              <a:t>I will make a new covenant</a:t>
            </a:r>
            <a:r>
              <a:rPr lang="en-US" sz="3100"/>
              <a:t> with the house of Israel and with the house of Judah, not like the covenant which I made with their fathers in the day I took them by the hand to bring them out of the land of Egypt, My covenant which they broke, although I was a husband to them," declares the LORD. (Continued...)</a:t>
            </a:r>
          </a:p>
        </p:txBody>
      </p:sp>
    </p:spTree>
    <p:extLst>
      <p:ext uri="{BB962C8B-B14F-4D97-AF65-F5344CB8AC3E}">
        <p14:creationId xmlns:p14="http://schemas.microsoft.com/office/powerpoint/2010/main" val="165138028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D54CB9-C88D-D437-7AC7-EAC6EF1F6132}"/>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5110CAAA-8257-273D-D4C7-C56481F12FF4}"/>
              </a:ext>
            </a:extLst>
          </p:cNvPr>
          <p:cNvSpPr txBox="1"/>
          <p:nvPr/>
        </p:nvSpPr>
        <p:spPr>
          <a:xfrm>
            <a:off x="1016000" y="635000"/>
            <a:ext cx="10160000" cy="2477601"/>
          </a:xfrm>
          <a:prstGeom prst="rect">
            <a:avLst/>
          </a:prstGeom>
          <a:noFill/>
        </p:spPr>
        <p:txBody>
          <a:bodyPr vert="horz" rtlCol="0">
            <a:spAutoFit/>
          </a:bodyPr>
          <a:lstStyle/>
          <a:p>
            <a:pPr algn="ctr"/>
            <a:r>
              <a:rPr lang="en-US" sz="3100"/>
              <a:t>"But this is the covenant which I will make with the house of Israel after those days," declares the LORD, "I will put My law within them and on their heart I will write it; and I will be their God, and they shall be My people. (Continued...)</a:t>
            </a:r>
          </a:p>
        </p:txBody>
      </p:sp>
    </p:spTree>
    <p:extLst>
      <p:ext uri="{BB962C8B-B14F-4D97-AF65-F5344CB8AC3E}">
        <p14:creationId xmlns:p14="http://schemas.microsoft.com/office/powerpoint/2010/main" val="3845156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160C35-6276-3790-81C9-CD27CC7809F0}"/>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4756C838-FAD3-68AC-2603-8551E8B606EC}"/>
              </a:ext>
            </a:extLst>
          </p:cNvPr>
          <p:cNvSpPr txBox="1"/>
          <p:nvPr/>
        </p:nvSpPr>
        <p:spPr>
          <a:xfrm>
            <a:off x="1016000" y="635000"/>
            <a:ext cx="10160000" cy="2477601"/>
          </a:xfrm>
          <a:prstGeom prst="rect">
            <a:avLst/>
          </a:prstGeom>
          <a:noFill/>
        </p:spPr>
        <p:txBody>
          <a:bodyPr vert="horz" rtlCol="0">
            <a:spAutoFit/>
          </a:bodyPr>
          <a:lstStyle/>
          <a:p>
            <a:pPr algn="ctr"/>
            <a:r>
              <a:rPr lang="en-US" sz="3100"/>
              <a:t>"They will not teach again, each man his neighbor and each man his brother, saying, 'Know the LORD,' for they will all know Me, from the least of them to the greatest of them," declares the LORD, "for I will forgive their iniquity, and their sin I will remember no more."</a:t>
            </a:r>
          </a:p>
        </p:txBody>
      </p:sp>
    </p:spTree>
    <p:extLst>
      <p:ext uri="{BB962C8B-B14F-4D97-AF65-F5344CB8AC3E}">
        <p14:creationId xmlns:p14="http://schemas.microsoft.com/office/powerpoint/2010/main" val="1335364800"/>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A030DA-BC94-E898-FBA4-8DA6078D60D6}"/>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448A6F58-AE0A-9835-ACBA-C32280711442}"/>
              </a:ext>
            </a:extLst>
          </p:cNvPr>
          <p:cNvSpPr txBox="1"/>
          <p:nvPr/>
        </p:nvSpPr>
        <p:spPr>
          <a:xfrm>
            <a:off x="0" y="762000"/>
            <a:ext cx="12192000" cy="646331"/>
          </a:xfrm>
          <a:prstGeom prst="rect">
            <a:avLst/>
          </a:prstGeom>
          <a:noFill/>
        </p:spPr>
        <p:txBody>
          <a:bodyPr vert="horz" rtlCol="0">
            <a:spAutoFit/>
          </a:bodyPr>
          <a:lstStyle/>
          <a:p>
            <a:pPr algn="ctr"/>
            <a:r>
              <a:rPr lang="en-US" sz="3600"/>
              <a:t>John 3:3</a:t>
            </a:r>
          </a:p>
        </p:txBody>
      </p:sp>
      <p:sp>
        <p:nvSpPr>
          <p:cNvPr id="4" name="TextBox 3">
            <a:extLst>
              <a:ext uri="{FF2B5EF4-FFF2-40B4-BE49-F238E27FC236}">
                <a16:creationId xmlns:a16="http://schemas.microsoft.com/office/drawing/2014/main" id="{9FD04921-8421-A55D-66B0-C5203864B5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B16EBB1-924D-D81A-7093-F8B7BE4472D1}"/>
              </a:ext>
            </a:extLst>
          </p:cNvPr>
          <p:cNvSpPr txBox="1"/>
          <p:nvPr/>
        </p:nvSpPr>
        <p:spPr>
          <a:xfrm>
            <a:off x="1016000" y="1905000"/>
            <a:ext cx="10160000" cy="1523494"/>
          </a:xfrm>
          <a:prstGeom prst="rect">
            <a:avLst/>
          </a:prstGeom>
          <a:noFill/>
        </p:spPr>
        <p:txBody>
          <a:bodyPr vert="horz" rtlCol="0">
            <a:spAutoFit/>
          </a:bodyPr>
          <a:lstStyle/>
          <a:p>
            <a:pPr algn="ctr"/>
            <a:r>
              <a:rPr lang="en-US" sz="3100"/>
              <a:t>Jesus answered and said to him, "Truly, truly, I say to you, </a:t>
            </a:r>
            <a:r>
              <a:rPr lang="en-US" sz="3100" b="1">
                <a:solidFill>
                  <a:srgbClr val="FF0000"/>
                </a:solidFill>
              </a:rPr>
              <a:t>unless one is born again he cannot see the kingdom of God</a:t>
            </a:r>
            <a:r>
              <a:rPr lang="en-US" sz="3100"/>
              <a:t>."</a:t>
            </a:r>
          </a:p>
        </p:txBody>
      </p:sp>
    </p:spTree>
    <p:extLst>
      <p:ext uri="{BB962C8B-B14F-4D97-AF65-F5344CB8AC3E}">
        <p14:creationId xmlns:p14="http://schemas.microsoft.com/office/powerpoint/2010/main" val="104634475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CB8C48-FCA3-162F-2F1F-553ADC1DD284}"/>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2E5FB835-A17A-BBE8-C8FC-3D93A3D8A744}"/>
              </a:ext>
            </a:extLst>
          </p:cNvPr>
          <p:cNvSpPr txBox="1"/>
          <p:nvPr/>
        </p:nvSpPr>
        <p:spPr>
          <a:xfrm>
            <a:off x="0" y="762000"/>
            <a:ext cx="12192000" cy="646331"/>
          </a:xfrm>
          <a:prstGeom prst="rect">
            <a:avLst/>
          </a:prstGeom>
          <a:noFill/>
        </p:spPr>
        <p:txBody>
          <a:bodyPr vert="horz" rtlCol="0">
            <a:spAutoFit/>
          </a:bodyPr>
          <a:lstStyle/>
          <a:p>
            <a:pPr algn="ctr"/>
            <a:r>
              <a:rPr lang="en-US" sz="3600"/>
              <a:t>Deuteronomy 30:6</a:t>
            </a:r>
          </a:p>
        </p:txBody>
      </p:sp>
      <p:sp>
        <p:nvSpPr>
          <p:cNvPr id="4" name="TextBox 3">
            <a:extLst>
              <a:ext uri="{FF2B5EF4-FFF2-40B4-BE49-F238E27FC236}">
                <a16:creationId xmlns:a16="http://schemas.microsoft.com/office/drawing/2014/main" id="{B9113563-563A-E6FA-839B-A279B84778A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E3DF4D-ACA6-BA75-325C-A5F195D4EF1C}"/>
              </a:ext>
            </a:extLst>
          </p:cNvPr>
          <p:cNvSpPr txBox="1"/>
          <p:nvPr/>
        </p:nvSpPr>
        <p:spPr>
          <a:xfrm>
            <a:off x="1016000" y="1905000"/>
            <a:ext cx="10160000" cy="2000548"/>
          </a:xfrm>
          <a:prstGeom prst="rect">
            <a:avLst/>
          </a:prstGeom>
          <a:noFill/>
        </p:spPr>
        <p:txBody>
          <a:bodyPr vert="horz" rtlCol="0">
            <a:spAutoFit/>
          </a:bodyPr>
          <a:lstStyle/>
          <a:p>
            <a:pPr algn="ctr"/>
            <a:r>
              <a:rPr lang="en-US" sz="3100"/>
              <a:t>"Moreover the LORD your God </a:t>
            </a:r>
            <a:r>
              <a:rPr lang="en-US" sz="3100" b="1">
                <a:solidFill>
                  <a:srgbClr val="FF0000"/>
                </a:solidFill>
              </a:rPr>
              <a:t>will circumcise your heart and the heart of your descendants</a:t>
            </a:r>
            <a:r>
              <a:rPr lang="en-US" sz="3100"/>
              <a:t>, to love the LORD your God with all your heart and with all your soul, so that you may live.</a:t>
            </a:r>
          </a:p>
        </p:txBody>
      </p:sp>
    </p:spTree>
    <p:extLst>
      <p:ext uri="{BB962C8B-B14F-4D97-AF65-F5344CB8AC3E}">
        <p14:creationId xmlns:p14="http://schemas.microsoft.com/office/powerpoint/2010/main" val="89113519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551C34-3696-0E83-0298-71533E2D935F}"/>
              </a:ext>
            </a:extLst>
          </p:cNvPr>
          <p:cNvSpPr txBox="1"/>
          <p:nvPr/>
        </p:nvSpPr>
        <p:spPr>
          <a:xfrm>
            <a:off x="127000" y="127000"/>
            <a:ext cx="7315200" cy="553998"/>
          </a:xfrm>
          <a:prstGeom prst="rect">
            <a:avLst/>
          </a:prstGeom>
          <a:noFill/>
        </p:spPr>
        <p:txBody>
          <a:bodyPr vert="horz" lIns="0" tIns="0" rIns="0" bIns="0" rtlCol="0">
            <a:spAutoFit/>
          </a:bodyPr>
          <a:lstStyle/>
          <a:p>
            <a:r>
              <a:rPr lang="en-US"/>
              <a:t>THIS IS THE PROMISE OF THE NEW COVENANT, TO BE BORN AGAIN TO AN EVERLASTING SINLESS LIFE</a:t>
            </a:r>
          </a:p>
        </p:txBody>
      </p:sp>
      <p:sp>
        <p:nvSpPr>
          <p:cNvPr id="3" name="TextBox 2">
            <a:extLst>
              <a:ext uri="{FF2B5EF4-FFF2-40B4-BE49-F238E27FC236}">
                <a16:creationId xmlns:a16="http://schemas.microsoft.com/office/drawing/2014/main" id="{65D8F709-1AD4-500D-EBF3-84C1F0BD6C65}"/>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5:17</a:t>
            </a:r>
          </a:p>
        </p:txBody>
      </p:sp>
      <p:sp>
        <p:nvSpPr>
          <p:cNvPr id="4" name="TextBox 3">
            <a:extLst>
              <a:ext uri="{FF2B5EF4-FFF2-40B4-BE49-F238E27FC236}">
                <a16:creationId xmlns:a16="http://schemas.microsoft.com/office/drawing/2014/main" id="{6DB8A51E-4E69-FA5D-3A84-A6899FC1EB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B8DAA8-5775-15A3-EB8B-72072908DA39}"/>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if anyone is in Christ, </a:t>
            </a:r>
            <a:r>
              <a:rPr lang="en-US" sz="3100" b="1">
                <a:solidFill>
                  <a:srgbClr val="FF0000"/>
                </a:solidFill>
              </a:rPr>
              <a:t>he is a new creature</a:t>
            </a:r>
            <a:r>
              <a:rPr lang="en-US" sz="3100"/>
              <a:t>; the old things passed away; behold, new things have come.</a:t>
            </a:r>
          </a:p>
        </p:txBody>
      </p:sp>
    </p:spTree>
    <p:extLst>
      <p:ext uri="{BB962C8B-B14F-4D97-AF65-F5344CB8AC3E}">
        <p14:creationId xmlns:p14="http://schemas.microsoft.com/office/powerpoint/2010/main" val="1739784134"/>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6F91B-9695-1FC9-3C19-9BF4C2DD0E97}"/>
              </a:ext>
            </a:extLst>
          </p:cNvPr>
          <p:cNvSpPr>
            <a:spLocks noGrp="1"/>
          </p:cNvSpPr>
          <p:nvPr>
            <p:ph type="ctrTitle"/>
          </p:nvPr>
        </p:nvSpPr>
        <p:spPr>
          <a:xfrm>
            <a:off x="2107200" y="762000"/>
            <a:ext cx="7977600" cy="2085696"/>
          </a:xfrm>
        </p:spPr>
        <p:txBody>
          <a:bodyPr>
            <a:noAutofit/>
          </a:bodyPr>
          <a:lstStyle/>
          <a:p>
            <a:r>
              <a:rPr lang="en-US">
                <a:solidFill>
                  <a:srgbClr val="000000"/>
                </a:solidFill>
              </a:rPr>
              <a:t>Finally, after one thousand years Millennial Regin of Christ reigning on Earth, Yeshua will destroy Satan, and thereby death, in the lake of fire.</a:t>
            </a:r>
          </a:p>
        </p:txBody>
      </p:sp>
      <p:sp>
        <p:nvSpPr>
          <p:cNvPr id="3" name="Subtitle 2">
            <a:extLst>
              <a:ext uri="{FF2B5EF4-FFF2-40B4-BE49-F238E27FC236}">
                <a16:creationId xmlns:a16="http://schemas.microsoft.com/office/drawing/2014/main" id="{A9A55DF2-051D-2CA3-9ADE-E125207B574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7642416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3E7651-922C-3733-58ED-3805FEA35A1A}"/>
              </a:ext>
            </a:extLst>
          </p:cNvPr>
          <p:cNvSpPr txBox="1"/>
          <p:nvPr/>
        </p:nvSpPr>
        <p:spPr>
          <a:xfrm>
            <a:off x="127000" y="127000"/>
            <a:ext cx="7315200" cy="830997"/>
          </a:xfrm>
          <a:prstGeom prst="rect">
            <a:avLst/>
          </a:prstGeom>
          <a:noFill/>
        </p:spPr>
        <p:txBody>
          <a:bodyPr vert="horz" lIns="0" tIns="0" rIns="0" bIns="0" rtlCol="0">
            <a:spAutoFit/>
          </a:bodyPr>
          <a:lstStyle/>
          <a:p>
            <a:r>
              <a:rPr lang="en-US"/>
              <a:t>FINALLY, AFTER ONE THOUSAND YEARS MILLENNIAL REGIN OF CHRIST REIGNING ON EARTH, YESHUA WILL DESTROY SATAN, AND THEREBY DEATH, IN THE LAKE OF FIRE.</a:t>
            </a:r>
          </a:p>
        </p:txBody>
      </p:sp>
      <p:sp>
        <p:nvSpPr>
          <p:cNvPr id="3" name="TextBox 2">
            <a:extLst>
              <a:ext uri="{FF2B5EF4-FFF2-40B4-BE49-F238E27FC236}">
                <a16:creationId xmlns:a16="http://schemas.microsoft.com/office/drawing/2014/main" id="{66FA5B83-839D-7238-6854-1594CD86F37D}"/>
              </a:ext>
            </a:extLst>
          </p:cNvPr>
          <p:cNvSpPr txBox="1"/>
          <p:nvPr/>
        </p:nvSpPr>
        <p:spPr>
          <a:xfrm>
            <a:off x="0" y="762000"/>
            <a:ext cx="12192000" cy="646331"/>
          </a:xfrm>
          <a:prstGeom prst="rect">
            <a:avLst/>
          </a:prstGeom>
          <a:noFill/>
        </p:spPr>
        <p:txBody>
          <a:bodyPr vert="horz" rtlCol="0">
            <a:spAutoFit/>
          </a:bodyPr>
          <a:lstStyle/>
          <a:p>
            <a:pPr algn="ctr"/>
            <a:r>
              <a:rPr lang="en-US" sz="3600"/>
              <a:t>Revelation 20:6</a:t>
            </a:r>
          </a:p>
        </p:txBody>
      </p:sp>
      <p:sp>
        <p:nvSpPr>
          <p:cNvPr id="4" name="TextBox 3">
            <a:extLst>
              <a:ext uri="{FF2B5EF4-FFF2-40B4-BE49-F238E27FC236}">
                <a16:creationId xmlns:a16="http://schemas.microsoft.com/office/drawing/2014/main" id="{833CB2A9-37BA-FAF6-CDD7-D9D3771224F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4CE73F2-71BA-7E9D-D244-BB54AADB2712}"/>
              </a:ext>
            </a:extLst>
          </p:cNvPr>
          <p:cNvSpPr txBox="1"/>
          <p:nvPr/>
        </p:nvSpPr>
        <p:spPr>
          <a:xfrm>
            <a:off x="1016000" y="1905000"/>
            <a:ext cx="10160000" cy="2000548"/>
          </a:xfrm>
          <a:prstGeom prst="rect">
            <a:avLst/>
          </a:prstGeom>
          <a:noFill/>
        </p:spPr>
        <p:txBody>
          <a:bodyPr vert="horz" rtlCol="0">
            <a:spAutoFit/>
          </a:bodyPr>
          <a:lstStyle/>
          <a:p>
            <a:pPr algn="ctr"/>
            <a:r>
              <a:rPr lang="en-US" sz="3100"/>
              <a:t>Blessed and holy is the one who has a part in the first resurrection; </a:t>
            </a:r>
            <a:r>
              <a:rPr lang="en-US" sz="3100" b="1">
                <a:solidFill>
                  <a:srgbClr val="FF0000"/>
                </a:solidFill>
              </a:rPr>
              <a:t>over these the second death has no power</a:t>
            </a:r>
            <a:r>
              <a:rPr lang="en-US" sz="3100"/>
              <a:t>, but they will be priests of God and of Christ and will reign with Him for a thousand years.</a:t>
            </a:r>
          </a:p>
        </p:txBody>
      </p:sp>
    </p:spTree>
    <p:extLst>
      <p:ext uri="{BB962C8B-B14F-4D97-AF65-F5344CB8AC3E}">
        <p14:creationId xmlns:p14="http://schemas.microsoft.com/office/powerpoint/2010/main" val="354842776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AC6A58-1309-76A0-7395-DE3DA39C2B51}"/>
              </a:ext>
            </a:extLst>
          </p:cNvPr>
          <p:cNvSpPr txBox="1"/>
          <p:nvPr/>
        </p:nvSpPr>
        <p:spPr>
          <a:xfrm>
            <a:off x="127000" y="127000"/>
            <a:ext cx="7315200" cy="830997"/>
          </a:xfrm>
          <a:prstGeom prst="rect">
            <a:avLst/>
          </a:prstGeom>
          <a:noFill/>
        </p:spPr>
        <p:txBody>
          <a:bodyPr vert="horz" lIns="0" tIns="0" rIns="0" bIns="0" rtlCol="0">
            <a:spAutoFit/>
          </a:bodyPr>
          <a:lstStyle/>
          <a:p>
            <a:r>
              <a:rPr lang="en-US"/>
              <a:t>FINALLY, AFTER ONE THOUSAND YEARS MILLENNIAL REGIN OF CHRIST REIGNING ON EARTH, YESHUA WILL DESTROY SATAN, AND THEREBY DEATH, IN THE LAKE OF FIRE.</a:t>
            </a:r>
          </a:p>
        </p:txBody>
      </p:sp>
      <p:sp>
        <p:nvSpPr>
          <p:cNvPr id="3" name="TextBox 2">
            <a:extLst>
              <a:ext uri="{FF2B5EF4-FFF2-40B4-BE49-F238E27FC236}">
                <a16:creationId xmlns:a16="http://schemas.microsoft.com/office/drawing/2014/main" id="{3B705551-7B92-016D-7F47-ADFBDCCBD7D3}"/>
              </a:ext>
            </a:extLst>
          </p:cNvPr>
          <p:cNvSpPr txBox="1"/>
          <p:nvPr/>
        </p:nvSpPr>
        <p:spPr>
          <a:xfrm>
            <a:off x="0" y="762000"/>
            <a:ext cx="12192000" cy="646331"/>
          </a:xfrm>
          <a:prstGeom prst="rect">
            <a:avLst/>
          </a:prstGeom>
          <a:noFill/>
        </p:spPr>
        <p:txBody>
          <a:bodyPr vert="horz" rtlCol="0">
            <a:spAutoFit/>
          </a:bodyPr>
          <a:lstStyle/>
          <a:p>
            <a:pPr algn="ctr"/>
            <a:r>
              <a:rPr lang="en-US" sz="3600"/>
              <a:t>Revelation 21:8</a:t>
            </a:r>
          </a:p>
        </p:txBody>
      </p:sp>
      <p:sp>
        <p:nvSpPr>
          <p:cNvPr id="4" name="TextBox 3">
            <a:extLst>
              <a:ext uri="{FF2B5EF4-FFF2-40B4-BE49-F238E27FC236}">
                <a16:creationId xmlns:a16="http://schemas.microsoft.com/office/drawing/2014/main" id="{6592B5F2-5CD0-122C-F580-F7B4FD301B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C3DE15C-0354-C7B3-CA09-E9F6E1DF51D5}"/>
              </a:ext>
            </a:extLst>
          </p:cNvPr>
          <p:cNvSpPr txBox="1"/>
          <p:nvPr/>
        </p:nvSpPr>
        <p:spPr>
          <a:xfrm>
            <a:off x="1016000" y="1905000"/>
            <a:ext cx="10160000" cy="2477601"/>
          </a:xfrm>
          <a:prstGeom prst="rect">
            <a:avLst/>
          </a:prstGeom>
          <a:noFill/>
        </p:spPr>
        <p:txBody>
          <a:bodyPr vert="horz" rtlCol="0">
            <a:spAutoFit/>
          </a:bodyPr>
          <a:lstStyle/>
          <a:p>
            <a:pPr algn="ctr"/>
            <a:r>
              <a:rPr lang="en-US" sz="3100"/>
              <a:t>"But for the cowardly and unbelieving and abominable and murderers and immoral persons and sorcerers and idolaters and all liars, their part will be in the lake that burns with fire and brimstone, </a:t>
            </a:r>
            <a:r>
              <a:rPr lang="en-US" sz="3100" b="1">
                <a:solidFill>
                  <a:srgbClr val="FF0000"/>
                </a:solidFill>
              </a:rPr>
              <a:t>which is the second death</a:t>
            </a:r>
            <a:r>
              <a:rPr lang="en-US" sz="3100"/>
              <a:t>."</a:t>
            </a:r>
          </a:p>
        </p:txBody>
      </p:sp>
    </p:spTree>
    <p:extLst>
      <p:ext uri="{BB962C8B-B14F-4D97-AF65-F5344CB8AC3E}">
        <p14:creationId xmlns:p14="http://schemas.microsoft.com/office/powerpoint/2010/main" val="245325470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8D9AA-4C3B-41D1-9E64-5ACC1DE184C5}"/>
              </a:ext>
            </a:extLst>
          </p:cNvPr>
          <p:cNvSpPr txBox="1"/>
          <p:nvPr/>
        </p:nvSpPr>
        <p:spPr>
          <a:xfrm>
            <a:off x="127000" y="127000"/>
            <a:ext cx="7315200" cy="830997"/>
          </a:xfrm>
          <a:prstGeom prst="rect">
            <a:avLst/>
          </a:prstGeom>
          <a:noFill/>
        </p:spPr>
        <p:txBody>
          <a:bodyPr vert="horz" lIns="0" tIns="0" rIns="0" bIns="0" rtlCol="0">
            <a:spAutoFit/>
          </a:bodyPr>
          <a:lstStyle/>
          <a:p>
            <a:r>
              <a:rPr lang="en-US"/>
              <a:t>FINALLY, AFTER ONE THOUSAND YEARS MILLENNIAL REGIN OF CHRIST REIGNING ON EARTH, YESHUA WILL DESTROY SATAN, AND THEREBY DEATH, IN THE LAKE OF FIRE.</a:t>
            </a:r>
          </a:p>
        </p:txBody>
      </p:sp>
      <p:sp>
        <p:nvSpPr>
          <p:cNvPr id="3" name="TextBox 2">
            <a:extLst>
              <a:ext uri="{FF2B5EF4-FFF2-40B4-BE49-F238E27FC236}">
                <a16:creationId xmlns:a16="http://schemas.microsoft.com/office/drawing/2014/main" id="{136DE5A4-839E-DDC1-BA36-D68D51D9E484}"/>
              </a:ext>
            </a:extLst>
          </p:cNvPr>
          <p:cNvSpPr txBox="1"/>
          <p:nvPr/>
        </p:nvSpPr>
        <p:spPr>
          <a:xfrm>
            <a:off x="0" y="762000"/>
            <a:ext cx="12192000" cy="646331"/>
          </a:xfrm>
          <a:prstGeom prst="rect">
            <a:avLst/>
          </a:prstGeom>
          <a:noFill/>
        </p:spPr>
        <p:txBody>
          <a:bodyPr vert="horz" rtlCol="0">
            <a:spAutoFit/>
          </a:bodyPr>
          <a:lstStyle/>
          <a:p>
            <a:pPr algn="ctr"/>
            <a:r>
              <a:rPr lang="en-US" sz="3600"/>
              <a:t>Revelation 20:14-15</a:t>
            </a:r>
          </a:p>
        </p:txBody>
      </p:sp>
      <p:sp>
        <p:nvSpPr>
          <p:cNvPr id="4" name="TextBox 3">
            <a:extLst>
              <a:ext uri="{FF2B5EF4-FFF2-40B4-BE49-F238E27FC236}">
                <a16:creationId xmlns:a16="http://schemas.microsoft.com/office/drawing/2014/main" id="{486A744F-A779-AE03-FB27-821A6749030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01AF378-9A49-8806-3865-61D54B7B7B6A}"/>
              </a:ext>
            </a:extLst>
          </p:cNvPr>
          <p:cNvSpPr txBox="1"/>
          <p:nvPr/>
        </p:nvSpPr>
        <p:spPr>
          <a:xfrm>
            <a:off x="1016000" y="1905000"/>
            <a:ext cx="10160000" cy="2000548"/>
          </a:xfrm>
          <a:prstGeom prst="rect">
            <a:avLst/>
          </a:prstGeom>
          <a:noFill/>
        </p:spPr>
        <p:txBody>
          <a:bodyPr vert="horz" rtlCol="0">
            <a:spAutoFit/>
          </a:bodyPr>
          <a:lstStyle/>
          <a:p>
            <a:pPr algn="ctr"/>
            <a:r>
              <a:rPr lang="en-US" sz="3100"/>
              <a:t>Then </a:t>
            </a:r>
            <a:r>
              <a:rPr lang="en-US" sz="3100" b="1">
                <a:solidFill>
                  <a:srgbClr val="FF0000"/>
                </a:solidFill>
              </a:rPr>
              <a:t>death and Hades were thrown into the lake of fire. This is the second death, the lake of fire.</a:t>
            </a:r>
            <a:r>
              <a:rPr lang="en-US" sz="3100"/>
              <a:t> And if anyone's name was not found written in the book of life, he was thrown into the lake of fire.</a:t>
            </a:r>
          </a:p>
        </p:txBody>
      </p:sp>
    </p:spTree>
    <p:extLst>
      <p:ext uri="{BB962C8B-B14F-4D97-AF65-F5344CB8AC3E}">
        <p14:creationId xmlns:p14="http://schemas.microsoft.com/office/powerpoint/2010/main" val="1511678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6A65D-2F3E-125A-0F32-3E11C990F620}"/>
              </a:ext>
            </a:extLst>
          </p:cNvPr>
          <p:cNvSpPr>
            <a:spLocks noGrp="1"/>
          </p:cNvSpPr>
          <p:nvPr>
            <p:ph type="ctrTitle"/>
          </p:nvPr>
        </p:nvSpPr>
        <p:spPr>
          <a:xfrm>
            <a:off x="2107200" y="762000"/>
            <a:ext cx="7977600" cy="2085696"/>
          </a:xfrm>
        </p:spPr>
        <p:txBody>
          <a:bodyPr>
            <a:normAutofit/>
          </a:bodyPr>
          <a:lstStyle/>
          <a:p>
            <a:r>
              <a:rPr lang="en-US">
                <a:solidFill>
                  <a:srgbClr val="000000"/>
                </a:solidFill>
              </a:rPr>
              <a:t>Through Yeshua / In Yeshua</a:t>
            </a:r>
          </a:p>
        </p:txBody>
      </p:sp>
      <p:sp>
        <p:nvSpPr>
          <p:cNvPr id="3" name="Subtitle 2">
            <a:extLst>
              <a:ext uri="{FF2B5EF4-FFF2-40B4-BE49-F238E27FC236}">
                <a16:creationId xmlns:a16="http://schemas.microsoft.com/office/drawing/2014/main" id="{1EC152FB-6DDE-C2EC-1A75-EEBDEA25182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9910811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EA8AD-86E1-8FFD-9768-8FCE81FCA7AC}"/>
              </a:ext>
            </a:extLst>
          </p:cNvPr>
          <p:cNvSpPr>
            <a:spLocks noGrp="1"/>
          </p:cNvSpPr>
          <p:nvPr>
            <p:ph type="ctrTitle"/>
          </p:nvPr>
        </p:nvSpPr>
        <p:spPr>
          <a:xfrm>
            <a:off x="2107200" y="762000"/>
            <a:ext cx="7977600" cy="2085696"/>
          </a:xfrm>
        </p:spPr>
        <p:txBody>
          <a:bodyPr>
            <a:normAutofit/>
          </a:bodyPr>
          <a:lstStyle/>
          <a:p>
            <a:r>
              <a:rPr lang="en-US">
                <a:solidFill>
                  <a:srgbClr val="000000"/>
                </a:solidFill>
              </a:rPr>
              <a:t>In Christ</a:t>
            </a:r>
          </a:p>
        </p:txBody>
      </p:sp>
      <p:sp>
        <p:nvSpPr>
          <p:cNvPr id="3" name="Subtitle 2">
            <a:extLst>
              <a:ext uri="{FF2B5EF4-FFF2-40B4-BE49-F238E27FC236}">
                <a16:creationId xmlns:a16="http://schemas.microsoft.com/office/drawing/2014/main" id="{76CF17C7-3E63-722C-278F-71221F4FD4E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57238779"/>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B5FAFD-E2D9-CD00-31C6-4A560C647599}"/>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657DA19C-5E80-2B9A-A97D-47F8C288A83D}"/>
              </a:ext>
            </a:extLst>
          </p:cNvPr>
          <p:cNvSpPr txBox="1"/>
          <p:nvPr/>
        </p:nvSpPr>
        <p:spPr>
          <a:xfrm>
            <a:off x="0" y="762000"/>
            <a:ext cx="12192000" cy="646331"/>
          </a:xfrm>
          <a:prstGeom prst="rect">
            <a:avLst/>
          </a:prstGeom>
          <a:noFill/>
        </p:spPr>
        <p:txBody>
          <a:bodyPr vert="horz" rtlCol="0">
            <a:spAutoFit/>
          </a:bodyPr>
          <a:lstStyle/>
          <a:p>
            <a:pPr algn="ctr"/>
            <a:r>
              <a:rPr lang="en-US" sz="3600"/>
              <a:t>First John 2:26-29</a:t>
            </a:r>
          </a:p>
        </p:txBody>
      </p:sp>
      <p:sp>
        <p:nvSpPr>
          <p:cNvPr id="4" name="TextBox 3">
            <a:extLst>
              <a:ext uri="{FF2B5EF4-FFF2-40B4-BE49-F238E27FC236}">
                <a16:creationId xmlns:a16="http://schemas.microsoft.com/office/drawing/2014/main" id="{32480448-2D7C-407F-4F61-7B7650B4255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6C3F3C4-8C45-5582-6A33-ADBDECB087F8}"/>
              </a:ext>
            </a:extLst>
          </p:cNvPr>
          <p:cNvSpPr txBox="1"/>
          <p:nvPr/>
        </p:nvSpPr>
        <p:spPr>
          <a:xfrm>
            <a:off x="1016000" y="1905000"/>
            <a:ext cx="10160000" cy="4862870"/>
          </a:xfrm>
          <a:prstGeom prst="rect">
            <a:avLst/>
          </a:prstGeom>
          <a:noFill/>
        </p:spPr>
        <p:txBody>
          <a:bodyPr vert="horz" rtlCol="0">
            <a:spAutoFit/>
          </a:bodyPr>
          <a:lstStyle/>
          <a:p>
            <a:pPr algn="ctr"/>
            <a:r>
              <a:rPr lang="en-US" sz="3100"/>
              <a:t>These things have I written unto you concerning them that would lead you astray. And as for you, the anointing which ye received of him </a:t>
            </a:r>
            <a:r>
              <a:rPr lang="en-US" sz="3100" b="1">
                <a:solidFill>
                  <a:srgbClr val="FF0000"/>
                </a:solidFill>
              </a:rPr>
              <a:t>abideth in you</a:t>
            </a:r>
            <a:r>
              <a:rPr lang="en-US" sz="3100"/>
              <a:t>, and ye need not that any one teach you; but as his anointing teacheth you concerning all things, and is true, and is no lie, and even as it taught you, ye </a:t>
            </a:r>
            <a:r>
              <a:rPr lang="en-US" sz="3100" b="1">
                <a:solidFill>
                  <a:srgbClr val="FF0000"/>
                </a:solidFill>
              </a:rPr>
              <a:t>abide in him</a:t>
            </a:r>
            <a:r>
              <a:rPr lang="en-US" sz="3100"/>
              <a:t>. And now, my little children, </a:t>
            </a:r>
            <a:r>
              <a:rPr lang="en-US" sz="3100" b="1">
                <a:solidFill>
                  <a:srgbClr val="FF0000"/>
                </a:solidFill>
              </a:rPr>
              <a:t>abide in him</a:t>
            </a:r>
            <a:r>
              <a:rPr lang="en-US" sz="3100"/>
              <a:t>; that, if he shall be manifested, we may have boldness, and not be ashamed before him at his coming. (Continued...)</a:t>
            </a:r>
          </a:p>
        </p:txBody>
      </p:sp>
    </p:spTree>
    <p:extLst>
      <p:ext uri="{BB962C8B-B14F-4D97-AF65-F5344CB8AC3E}">
        <p14:creationId xmlns:p14="http://schemas.microsoft.com/office/powerpoint/2010/main" val="159570452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ECD886-4FDE-DE8F-0755-5EEE7954E07F}"/>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3C5E1104-7AF9-F701-F520-4088F2530935}"/>
              </a:ext>
            </a:extLst>
          </p:cNvPr>
          <p:cNvSpPr txBox="1"/>
          <p:nvPr/>
        </p:nvSpPr>
        <p:spPr>
          <a:xfrm>
            <a:off x="1016000" y="635000"/>
            <a:ext cx="10160000" cy="1046440"/>
          </a:xfrm>
          <a:prstGeom prst="rect">
            <a:avLst/>
          </a:prstGeom>
          <a:noFill/>
        </p:spPr>
        <p:txBody>
          <a:bodyPr vert="horz" rtlCol="0">
            <a:spAutoFit/>
          </a:bodyPr>
          <a:lstStyle/>
          <a:p>
            <a:pPr algn="ctr"/>
            <a:r>
              <a:rPr lang="en-US" sz="3100"/>
              <a:t>If ye know that he is righteous, ye know that every one also that doeth righteousness </a:t>
            </a:r>
            <a:r>
              <a:rPr lang="en-US" sz="3100" b="1">
                <a:solidFill>
                  <a:srgbClr val="FF0000"/>
                </a:solidFill>
              </a:rPr>
              <a:t>is begotten of him</a:t>
            </a:r>
            <a:r>
              <a:rPr lang="en-US" sz="3100"/>
              <a:t>.</a:t>
            </a:r>
          </a:p>
        </p:txBody>
      </p:sp>
    </p:spTree>
    <p:extLst>
      <p:ext uri="{BB962C8B-B14F-4D97-AF65-F5344CB8AC3E}">
        <p14:creationId xmlns:p14="http://schemas.microsoft.com/office/powerpoint/2010/main" val="263353621"/>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93B29C-1175-0F75-7C4C-568D99AB477D}"/>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4D1CA078-7A5F-AE08-0133-8A69A7D06555}"/>
              </a:ext>
            </a:extLst>
          </p:cNvPr>
          <p:cNvSpPr txBox="1"/>
          <p:nvPr/>
        </p:nvSpPr>
        <p:spPr>
          <a:xfrm>
            <a:off x="0" y="762000"/>
            <a:ext cx="12192000" cy="646331"/>
          </a:xfrm>
          <a:prstGeom prst="rect">
            <a:avLst/>
          </a:prstGeom>
          <a:noFill/>
        </p:spPr>
        <p:txBody>
          <a:bodyPr vert="horz" rtlCol="0">
            <a:spAutoFit/>
          </a:bodyPr>
          <a:lstStyle/>
          <a:p>
            <a:pPr algn="ctr"/>
            <a:r>
              <a:rPr lang="en-US" sz="3600"/>
              <a:t>First Peter 5:14</a:t>
            </a:r>
          </a:p>
        </p:txBody>
      </p:sp>
      <p:sp>
        <p:nvSpPr>
          <p:cNvPr id="4" name="TextBox 3">
            <a:extLst>
              <a:ext uri="{FF2B5EF4-FFF2-40B4-BE49-F238E27FC236}">
                <a16:creationId xmlns:a16="http://schemas.microsoft.com/office/drawing/2014/main" id="{DACC4CE7-54F2-47D3-51BD-685E955EF8D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4757BAC-9663-1168-4E85-DE786790210D}"/>
              </a:ext>
            </a:extLst>
          </p:cNvPr>
          <p:cNvSpPr txBox="1"/>
          <p:nvPr/>
        </p:nvSpPr>
        <p:spPr>
          <a:xfrm>
            <a:off x="1016000" y="1905000"/>
            <a:ext cx="10160000" cy="1046440"/>
          </a:xfrm>
          <a:prstGeom prst="rect">
            <a:avLst/>
          </a:prstGeom>
          <a:noFill/>
        </p:spPr>
        <p:txBody>
          <a:bodyPr vert="horz" rtlCol="0">
            <a:spAutoFit/>
          </a:bodyPr>
          <a:lstStyle/>
          <a:p>
            <a:pPr algn="ctr"/>
            <a:r>
              <a:rPr lang="en-US" sz="3100"/>
              <a:t>Salute one another with a kiss of love.Peace be unto you all that are </a:t>
            </a:r>
            <a:r>
              <a:rPr lang="en-US" sz="3100" b="1">
                <a:solidFill>
                  <a:srgbClr val="FF0000"/>
                </a:solidFill>
              </a:rPr>
              <a:t>in Christ</a:t>
            </a:r>
            <a:r>
              <a:rPr lang="en-US" sz="3100"/>
              <a:t>.</a:t>
            </a:r>
          </a:p>
        </p:txBody>
      </p:sp>
    </p:spTree>
    <p:extLst>
      <p:ext uri="{BB962C8B-B14F-4D97-AF65-F5344CB8AC3E}">
        <p14:creationId xmlns:p14="http://schemas.microsoft.com/office/powerpoint/2010/main" val="2717606205"/>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ECEDEA-AC90-1637-7CD4-23E99EBB08FB}"/>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F971D253-4E0F-745D-9F63-F23837ABB122}"/>
              </a:ext>
            </a:extLst>
          </p:cNvPr>
          <p:cNvSpPr txBox="1"/>
          <p:nvPr/>
        </p:nvSpPr>
        <p:spPr>
          <a:xfrm>
            <a:off x="0" y="762000"/>
            <a:ext cx="12192000" cy="646331"/>
          </a:xfrm>
          <a:prstGeom prst="rect">
            <a:avLst/>
          </a:prstGeom>
          <a:noFill/>
        </p:spPr>
        <p:txBody>
          <a:bodyPr vert="horz" rtlCol="0">
            <a:spAutoFit/>
          </a:bodyPr>
          <a:lstStyle/>
          <a:p>
            <a:pPr algn="ctr"/>
            <a:r>
              <a:rPr lang="en-US" sz="3600"/>
              <a:t>Galatians 3:14</a:t>
            </a:r>
          </a:p>
        </p:txBody>
      </p:sp>
      <p:sp>
        <p:nvSpPr>
          <p:cNvPr id="4" name="TextBox 3">
            <a:extLst>
              <a:ext uri="{FF2B5EF4-FFF2-40B4-BE49-F238E27FC236}">
                <a16:creationId xmlns:a16="http://schemas.microsoft.com/office/drawing/2014/main" id="{2CD5B899-CB91-AD83-E67D-576713A2717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A5F2BDC-585F-9CA3-7DE2-673954B258D2}"/>
              </a:ext>
            </a:extLst>
          </p:cNvPr>
          <p:cNvSpPr txBox="1"/>
          <p:nvPr/>
        </p:nvSpPr>
        <p:spPr>
          <a:xfrm>
            <a:off x="1016000" y="1905000"/>
            <a:ext cx="10160000" cy="1523494"/>
          </a:xfrm>
          <a:prstGeom prst="rect">
            <a:avLst/>
          </a:prstGeom>
          <a:noFill/>
        </p:spPr>
        <p:txBody>
          <a:bodyPr vert="horz" rtlCol="0">
            <a:spAutoFit/>
          </a:bodyPr>
          <a:lstStyle/>
          <a:p>
            <a:pPr algn="ctr"/>
            <a:r>
              <a:rPr lang="en-US" sz="3100"/>
              <a:t>that upon the Gentiles might come the blessing of Abraham </a:t>
            </a:r>
            <a:r>
              <a:rPr lang="en-US" sz="3100" b="1">
                <a:solidFill>
                  <a:srgbClr val="FF0000"/>
                </a:solidFill>
              </a:rPr>
              <a:t>in Christ Jesus</a:t>
            </a:r>
            <a:r>
              <a:rPr lang="en-US" sz="3100"/>
              <a:t>; that we might receive the promise of the Spirit through faith.</a:t>
            </a:r>
          </a:p>
        </p:txBody>
      </p:sp>
    </p:spTree>
    <p:extLst>
      <p:ext uri="{BB962C8B-B14F-4D97-AF65-F5344CB8AC3E}">
        <p14:creationId xmlns:p14="http://schemas.microsoft.com/office/powerpoint/2010/main" val="1138285703"/>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8AE4C4-0B39-F818-9A35-263D072242E8}"/>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67E0B5A2-EE20-CEB4-377A-1D474B608A96}"/>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5:14-21</a:t>
            </a:r>
          </a:p>
        </p:txBody>
      </p:sp>
      <p:sp>
        <p:nvSpPr>
          <p:cNvPr id="4" name="TextBox 3">
            <a:extLst>
              <a:ext uri="{FF2B5EF4-FFF2-40B4-BE49-F238E27FC236}">
                <a16:creationId xmlns:a16="http://schemas.microsoft.com/office/drawing/2014/main" id="{66A3E254-9C5F-78CF-254A-DE28B856345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4FA9B85-555C-97FE-B79E-7D842EA67E3B}"/>
              </a:ext>
            </a:extLst>
          </p:cNvPr>
          <p:cNvSpPr txBox="1"/>
          <p:nvPr/>
        </p:nvSpPr>
        <p:spPr>
          <a:xfrm>
            <a:off x="1016000" y="1905000"/>
            <a:ext cx="10160000" cy="4385816"/>
          </a:xfrm>
          <a:prstGeom prst="rect">
            <a:avLst/>
          </a:prstGeom>
          <a:noFill/>
        </p:spPr>
        <p:txBody>
          <a:bodyPr vert="horz" rtlCol="0">
            <a:spAutoFit/>
          </a:bodyPr>
          <a:lstStyle/>
          <a:p>
            <a:pPr algn="ctr"/>
            <a:r>
              <a:rPr lang="en-US" sz="3100"/>
              <a:t>For the love of Christ constraineth us; because we thus judge, that one died for all, therefore all died; and he died for all, that they that live should no longer live unto themselves, but unto him who for their sakes died and rose again. Wherefore we henceforth know no man after the flesh: even though we have known Christ after the flesh, yet now we know him so no more. Wherefore if any man is </a:t>
            </a:r>
            <a:r>
              <a:rPr lang="en-US" sz="3100" b="1">
                <a:solidFill>
                  <a:srgbClr val="FF0000"/>
                </a:solidFill>
              </a:rPr>
              <a:t>in Christ</a:t>
            </a:r>
            <a:r>
              <a:rPr lang="en-US" sz="3100"/>
              <a:t>, he is a new creature: the old things are passed away; (Continued...)</a:t>
            </a:r>
          </a:p>
        </p:txBody>
      </p:sp>
    </p:spTree>
    <p:extLst>
      <p:ext uri="{BB962C8B-B14F-4D97-AF65-F5344CB8AC3E}">
        <p14:creationId xmlns:p14="http://schemas.microsoft.com/office/powerpoint/2010/main" val="3994513642"/>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FA6B91-1A62-4650-827F-E645C36D938F}"/>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7607C3EA-BA45-61A5-9AE6-F952DAC33779}"/>
              </a:ext>
            </a:extLst>
          </p:cNvPr>
          <p:cNvSpPr txBox="1"/>
          <p:nvPr/>
        </p:nvSpPr>
        <p:spPr>
          <a:xfrm>
            <a:off x="1016000" y="635000"/>
            <a:ext cx="10160000" cy="4385816"/>
          </a:xfrm>
          <a:prstGeom prst="rect">
            <a:avLst/>
          </a:prstGeom>
          <a:noFill/>
        </p:spPr>
        <p:txBody>
          <a:bodyPr vert="horz" rtlCol="0">
            <a:spAutoFit/>
          </a:bodyPr>
          <a:lstStyle/>
          <a:p>
            <a:pPr algn="ctr"/>
            <a:r>
              <a:rPr lang="en-US" sz="3100"/>
              <a:t>behold, they are become new. But all things are of God, who reconciled us to himself </a:t>
            </a:r>
            <a:r>
              <a:rPr lang="en-US" sz="3100" b="1">
                <a:solidFill>
                  <a:srgbClr val="FF0000"/>
                </a:solidFill>
              </a:rPr>
              <a:t>through Christ</a:t>
            </a:r>
            <a:r>
              <a:rPr lang="en-US" sz="3100"/>
              <a:t>, and gave unto us the ministry of reconciliation; to wit, </a:t>
            </a:r>
            <a:r>
              <a:rPr lang="en-US" sz="3100" b="1">
                <a:solidFill>
                  <a:srgbClr val="FF0000"/>
                </a:solidFill>
              </a:rPr>
              <a:t>that God was in Christ reconciling the world unto himself</a:t>
            </a:r>
            <a:r>
              <a:rPr lang="en-US" sz="3100"/>
              <a:t>, not reckoning unto them their trespasses, and having committed unto us the word of reconciliation. </a:t>
            </a:r>
            <a:r>
              <a:rPr lang="en-US" sz="3100" b="1">
                <a:solidFill>
                  <a:srgbClr val="FF0000"/>
                </a:solidFill>
              </a:rPr>
              <a:t>We are ambassadors therefore on behalf of Christ</a:t>
            </a:r>
            <a:r>
              <a:rPr lang="en-US" sz="3100"/>
              <a:t>, as though God were entreating by us: we beseech you on behalf of Christ, be ye reconciled to God. (Continued...)</a:t>
            </a:r>
          </a:p>
        </p:txBody>
      </p:sp>
    </p:spTree>
    <p:extLst>
      <p:ext uri="{BB962C8B-B14F-4D97-AF65-F5344CB8AC3E}">
        <p14:creationId xmlns:p14="http://schemas.microsoft.com/office/powerpoint/2010/main" val="2141129059"/>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4CF5B1-82DE-6560-247B-9BCB8340E5B7}"/>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00505D2D-1CE8-46D6-B301-FBF053DEE3CB}"/>
              </a:ext>
            </a:extLst>
          </p:cNvPr>
          <p:cNvSpPr txBox="1"/>
          <p:nvPr/>
        </p:nvSpPr>
        <p:spPr>
          <a:xfrm>
            <a:off x="1016000" y="635000"/>
            <a:ext cx="10160000" cy="1523494"/>
          </a:xfrm>
          <a:prstGeom prst="rect">
            <a:avLst/>
          </a:prstGeom>
          <a:noFill/>
        </p:spPr>
        <p:txBody>
          <a:bodyPr vert="horz" rtlCol="0">
            <a:spAutoFit/>
          </a:bodyPr>
          <a:lstStyle/>
          <a:p>
            <a:pPr algn="ctr"/>
            <a:r>
              <a:rPr lang="en-US" sz="3100"/>
              <a:t>Him who knew no sin he made to be sin on our behalf; that we might become the righteousness of God in him.</a:t>
            </a:r>
          </a:p>
        </p:txBody>
      </p:sp>
    </p:spTree>
    <p:extLst>
      <p:ext uri="{BB962C8B-B14F-4D97-AF65-F5344CB8AC3E}">
        <p14:creationId xmlns:p14="http://schemas.microsoft.com/office/powerpoint/2010/main" val="136803663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65B924-EB99-47E3-81A5-A40EEC1B1D83}"/>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DC0AC3EB-DB96-6C07-B62C-A3644F8C3639}"/>
              </a:ext>
            </a:extLst>
          </p:cNvPr>
          <p:cNvSpPr txBox="1"/>
          <p:nvPr/>
        </p:nvSpPr>
        <p:spPr>
          <a:xfrm>
            <a:off x="0" y="762000"/>
            <a:ext cx="12192000" cy="646331"/>
          </a:xfrm>
          <a:prstGeom prst="rect">
            <a:avLst/>
          </a:prstGeom>
          <a:noFill/>
        </p:spPr>
        <p:txBody>
          <a:bodyPr vert="horz" rtlCol="0">
            <a:spAutoFit/>
          </a:bodyPr>
          <a:lstStyle/>
          <a:p>
            <a:pPr algn="ctr"/>
            <a:r>
              <a:rPr lang="en-US" sz="3600"/>
              <a:t>Acts 13:38</a:t>
            </a:r>
          </a:p>
        </p:txBody>
      </p:sp>
      <p:sp>
        <p:nvSpPr>
          <p:cNvPr id="4" name="TextBox 3">
            <a:extLst>
              <a:ext uri="{FF2B5EF4-FFF2-40B4-BE49-F238E27FC236}">
                <a16:creationId xmlns:a16="http://schemas.microsoft.com/office/drawing/2014/main" id="{8B7B126D-AA36-C7D6-15CD-96AF66E19DB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D1611B9-E683-6D16-8D47-D504523A1FAA}"/>
              </a:ext>
            </a:extLst>
          </p:cNvPr>
          <p:cNvSpPr txBox="1"/>
          <p:nvPr/>
        </p:nvSpPr>
        <p:spPr>
          <a:xfrm>
            <a:off x="1016000" y="1905000"/>
            <a:ext cx="10160000" cy="1046440"/>
          </a:xfrm>
          <a:prstGeom prst="rect">
            <a:avLst/>
          </a:prstGeom>
          <a:noFill/>
        </p:spPr>
        <p:txBody>
          <a:bodyPr vert="horz" rtlCol="0">
            <a:spAutoFit/>
          </a:bodyPr>
          <a:lstStyle/>
          <a:p>
            <a:pPr algn="ctr"/>
            <a:r>
              <a:rPr lang="en-US" sz="3100"/>
              <a:t>Be it known unto you therefore, brethren, that </a:t>
            </a:r>
            <a:r>
              <a:rPr lang="en-US" sz="3100" b="1">
                <a:solidFill>
                  <a:srgbClr val="FF0000"/>
                </a:solidFill>
              </a:rPr>
              <a:t>through this man</a:t>
            </a:r>
            <a:r>
              <a:rPr lang="en-US" sz="3100"/>
              <a:t> is proclaimed unto you remission of sins:</a:t>
            </a:r>
          </a:p>
        </p:txBody>
      </p:sp>
    </p:spTree>
    <p:extLst>
      <p:ext uri="{BB962C8B-B14F-4D97-AF65-F5344CB8AC3E}">
        <p14:creationId xmlns:p14="http://schemas.microsoft.com/office/powerpoint/2010/main" val="359459921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448B2B-8F07-114E-1D00-19FD7345DFAB}"/>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855D88D6-E674-AB34-7A28-1E1AB8E3C7D1}"/>
              </a:ext>
            </a:extLst>
          </p:cNvPr>
          <p:cNvSpPr txBox="1"/>
          <p:nvPr/>
        </p:nvSpPr>
        <p:spPr>
          <a:xfrm>
            <a:off x="0" y="762000"/>
            <a:ext cx="12192000" cy="646331"/>
          </a:xfrm>
          <a:prstGeom prst="rect">
            <a:avLst/>
          </a:prstGeom>
          <a:noFill/>
        </p:spPr>
        <p:txBody>
          <a:bodyPr vert="horz" rtlCol="0">
            <a:spAutoFit/>
          </a:bodyPr>
          <a:lstStyle/>
          <a:p>
            <a:pPr algn="ctr"/>
            <a:r>
              <a:rPr lang="en-US" sz="3600"/>
              <a:t>First Peter 4:11</a:t>
            </a:r>
          </a:p>
        </p:txBody>
      </p:sp>
      <p:sp>
        <p:nvSpPr>
          <p:cNvPr id="4" name="TextBox 3">
            <a:extLst>
              <a:ext uri="{FF2B5EF4-FFF2-40B4-BE49-F238E27FC236}">
                <a16:creationId xmlns:a16="http://schemas.microsoft.com/office/drawing/2014/main" id="{0501EF89-370C-F8E8-294D-FABDBEB630A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0511967-9ED9-9BB2-471D-A3A4E22B7CB0}"/>
              </a:ext>
            </a:extLst>
          </p:cNvPr>
          <p:cNvSpPr txBox="1"/>
          <p:nvPr/>
        </p:nvSpPr>
        <p:spPr>
          <a:xfrm>
            <a:off x="1016000" y="1905000"/>
            <a:ext cx="10160000" cy="2477601"/>
          </a:xfrm>
          <a:prstGeom prst="rect">
            <a:avLst/>
          </a:prstGeom>
          <a:noFill/>
        </p:spPr>
        <p:txBody>
          <a:bodyPr vert="horz" rtlCol="0">
            <a:spAutoFit/>
          </a:bodyPr>
          <a:lstStyle/>
          <a:p>
            <a:pPr algn="ctr"/>
            <a:r>
              <a:rPr lang="en-US" sz="3100"/>
              <a:t>if any man speaketh, speaking as it were oracles of God; if any man ministereth, ministering as of the strength which God supplieth: that in all things </a:t>
            </a:r>
            <a:r>
              <a:rPr lang="en-US" sz="3100" b="1">
                <a:solidFill>
                  <a:srgbClr val="FF0000"/>
                </a:solidFill>
              </a:rPr>
              <a:t>God may be glorified through Jesus Christ</a:t>
            </a:r>
            <a:r>
              <a:rPr lang="en-US" sz="3100"/>
              <a:t>, whose is the glory and the dominion for ever and ever. Amen.</a:t>
            </a:r>
          </a:p>
        </p:txBody>
      </p:sp>
    </p:spTree>
    <p:extLst>
      <p:ext uri="{BB962C8B-B14F-4D97-AF65-F5344CB8AC3E}">
        <p14:creationId xmlns:p14="http://schemas.microsoft.com/office/powerpoint/2010/main" val="4160831568"/>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8B0A81-7A18-7D88-CFC1-1DFEB06985F3}"/>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8512062E-389A-E12D-CA03-68C03C8E4904}"/>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4:2</a:t>
            </a:r>
          </a:p>
        </p:txBody>
      </p:sp>
      <p:sp>
        <p:nvSpPr>
          <p:cNvPr id="4" name="TextBox 3">
            <a:extLst>
              <a:ext uri="{FF2B5EF4-FFF2-40B4-BE49-F238E27FC236}">
                <a16:creationId xmlns:a16="http://schemas.microsoft.com/office/drawing/2014/main" id="{5EA6F589-839E-8C32-A473-44AD7DB7D75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B4A391F-E47D-7C73-6706-C53601AE8B0D}"/>
              </a:ext>
            </a:extLst>
          </p:cNvPr>
          <p:cNvSpPr txBox="1"/>
          <p:nvPr/>
        </p:nvSpPr>
        <p:spPr>
          <a:xfrm>
            <a:off x="1016000" y="1905000"/>
            <a:ext cx="10160000" cy="1046440"/>
          </a:xfrm>
          <a:prstGeom prst="rect">
            <a:avLst/>
          </a:prstGeom>
          <a:noFill/>
        </p:spPr>
        <p:txBody>
          <a:bodyPr vert="horz" rtlCol="0">
            <a:spAutoFit/>
          </a:bodyPr>
          <a:lstStyle/>
          <a:p>
            <a:pPr algn="ctr"/>
            <a:r>
              <a:rPr lang="en-US" sz="3100"/>
              <a:t>For ye know what charge we gave you </a:t>
            </a:r>
            <a:r>
              <a:rPr lang="en-US" sz="3100" b="1">
                <a:solidFill>
                  <a:srgbClr val="FF0000"/>
                </a:solidFill>
              </a:rPr>
              <a:t>through the Lord Jesus</a:t>
            </a:r>
            <a:r>
              <a:rPr lang="en-US" sz="3100"/>
              <a:t>.</a:t>
            </a:r>
          </a:p>
        </p:txBody>
      </p:sp>
    </p:spTree>
    <p:extLst>
      <p:ext uri="{BB962C8B-B14F-4D97-AF65-F5344CB8AC3E}">
        <p14:creationId xmlns:p14="http://schemas.microsoft.com/office/powerpoint/2010/main" val="183431971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984677-1693-79F5-5C4D-07D24676C82B}"/>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B78D0C82-1F45-A4B5-C980-5C9A00AA1729}"/>
              </a:ext>
            </a:extLst>
          </p:cNvPr>
          <p:cNvSpPr txBox="1"/>
          <p:nvPr/>
        </p:nvSpPr>
        <p:spPr>
          <a:xfrm>
            <a:off x="0" y="762000"/>
            <a:ext cx="12192000" cy="646331"/>
          </a:xfrm>
          <a:prstGeom prst="rect">
            <a:avLst/>
          </a:prstGeom>
          <a:noFill/>
        </p:spPr>
        <p:txBody>
          <a:bodyPr vert="horz" rtlCol="0">
            <a:spAutoFit/>
          </a:bodyPr>
          <a:lstStyle/>
          <a:p>
            <a:pPr algn="ctr"/>
            <a:r>
              <a:rPr lang="en-US" sz="3600"/>
              <a:t>Hebrews 13:21</a:t>
            </a:r>
          </a:p>
        </p:txBody>
      </p:sp>
      <p:sp>
        <p:nvSpPr>
          <p:cNvPr id="4" name="TextBox 3">
            <a:extLst>
              <a:ext uri="{FF2B5EF4-FFF2-40B4-BE49-F238E27FC236}">
                <a16:creationId xmlns:a16="http://schemas.microsoft.com/office/drawing/2014/main" id="{3E5671AF-1748-0E32-E7CF-DB280C66E9F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99400BB-EF23-ECD5-B0DB-4DA4E2AE2117}"/>
              </a:ext>
            </a:extLst>
          </p:cNvPr>
          <p:cNvSpPr txBox="1"/>
          <p:nvPr/>
        </p:nvSpPr>
        <p:spPr>
          <a:xfrm>
            <a:off x="1016000" y="1905000"/>
            <a:ext cx="10160000" cy="2000548"/>
          </a:xfrm>
          <a:prstGeom prst="rect">
            <a:avLst/>
          </a:prstGeom>
          <a:noFill/>
        </p:spPr>
        <p:txBody>
          <a:bodyPr vert="horz" rtlCol="0">
            <a:spAutoFit/>
          </a:bodyPr>
          <a:lstStyle/>
          <a:p>
            <a:pPr algn="ctr"/>
            <a:r>
              <a:rPr lang="en-US" sz="3100"/>
              <a:t>make you perfect in every good thing to do his will, working in us that which is well-pleasing in his sight, </a:t>
            </a:r>
            <a:r>
              <a:rPr lang="en-US" sz="3100" b="1">
                <a:solidFill>
                  <a:srgbClr val="FF0000"/>
                </a:solidFill>
              </a:rPr>
              <a:t>through Jesus Christ</a:t>
            </a:r>
            <a:r>
              <a:rPr lang="en-US" sz="3100"/>
              <a:t>; to whom be the glory for ever and ever. Amen.</a:t>
            </a:r>
          </a:p>
        </p:txBody>
      </p:sp>
    </p:spTree>
    <p:extLst>
      <p:ext uri="{BB962C8B-B14F-4D97-AF65-F5344CB8AC3E}">
        <p14:creationId xmlns:p14="http://schemas.microsoft.com/office/powerpoint/2010/main" val="2923062389"/>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560F9D-F258-0793-A85F-4D4C6CA2E121}"/>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9460829E-0198-BDAD-873C-0C422775476D}"/>
              </a:ext>
            </a:extLst>
          </p:cNvPr>
          <p:cNvSpPr txBox="1"/>
          <p:nvPr/>
        </p:nvSpPr>
        <p:spPr>
          <a:xfrm>
            <a:off x="0" y="762000"/>
            <a:ext cx="12192000" cy="646331"/>
          </a:xfrm>
          <a:prstGeom prst="rect">
            <a:avLst/>
          </a:prstGeom>
          <a:noFill/>
        </p:spPr>
        <p:txBody>
          <a:bodyPr vert="horz" rtlCol="0">
            <a:spAutoFit/>
          </a:bodyPr>
          <a:lstStyle/>
          <a:p>
            <a:pPr algn="ctr"/>
            <a:r>
              <a:rPr lang="en-US" sz="3600"/>
              <a:t>Romans 1:8</a:t>
            </a:r>
          </a:p>
        </p:txBody>
      </p:sp>
      <p:sp>
        <p:nvSpPr>
          <p:cNvPr id="4" name="TextBox 3">
            <a:extLst>
              <a:ext uri="{FF2B5EF4-FFF2-40B4-BE49-F238E27FC236}">
                <a16:creationId xmlns:a16="http://schemas.microsoft.com/office/drawing/2014/main" id="{551B2CEC-C67B-5624-7B57-AF462203DAC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DBF9770-A8EC-D4D4-64B2-B8A515C0A4F5}"/>
              </a:ext>
            </a:extLst>
          </p:cNvPr>
          <p:cNvSpPr txBox="1"/>
          <p:nvPr/>
        </p:nvSpPr>
        <p:spPr>
          <a:xfrm>
            <a:off x="1016000" y="1905000"/>
            <a:ext cx="10160000" cy="1523494"/>
          </a:xfrm>
          <a:prstGeom prst="rect">
            <a:avLst/>
          </a:prstGeom>
          <a:noFill/>
        </p:spPr>
        <p:txBody>
          <a:bodyPr vert="horz" rtlCol="0">
            <a:spAutoFit/>
          </a:bodyPr>
          <a:lstStyle/>
          <a:p>
            <a:pPr algn="ctr"/>
            <a:r>
              <a:rPr lang="en-US" sz="3100"/>
              <a:t>First, I thank my God </a:t>
            </a:r>
            <a:r>
              <a:rPr lang="en-US" sz="3100" b="1">
                <a:solidFill>
                  <a:srgbClr val="FF0000"/>
                </a:solidFill>
              </a:rPr>
              <a:t>through Jesus Christ</a:t>
            </a:r>
            <a:r>
              <a:rPr lang="en-US" sz="3100"/>
              <a:t> for you all, that your faith is proclaimed throughout the whole world.</a:t>
            </a:r>
          </a:p>
        </p:txBody>
      </p:sp>
    </p:spTree>
    <p:extLst>
      <p:ext uri="{BB962C8B-B14F-4D97-AF65-F5344CB8AC3E}">
        <p14:creationId xmlns:p14="http://schemas.microsoft.com/office/powerpoint/2010/main" val="56472341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3C3456-0FF0-A4C7-1412-A1B16E5E946A}"/>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8E35E377-26BA-5B3B-3319-439198A44F07}"/>
              </a:ext>
            </a:extLst>
          </p:cNvPr>
          <p:cNvSpPr txBox="1"/>
          <p:nvPr/>
        </p:nvSpPr>
        <p:spPr>
          <a:xfrm>
            <a:off x="0" y="762000"/>
            <a:ext cx="12192000" cy="646331"/>
          </a:xfrm>
          <a:prstGeom prst="rect">
            <a:avLst/>
          </a:prstGeom>
          <a:noFill/>
        </p:spPr>
        <p:txBody>
          <a:bodyPr vert="horz" rtlCol="0">
            <a:spAutoFit/>
          </a:bodyPr>
          <a:lstStyle/>
          <a:p>
            <a:pPr algn="ctr"/>
            <a:r>
              <a:rPr lang="en-US" sz="3600"/>
              <a:t>Romans 11:36</a:t>
            </a:r>
          </a:p>
        </p:txBody>
      </p:sp>
      <p:sp>
        <p:nvSpPr>
          <p:cNvPr id="4" name="TextBox 3">
            <a:extLst>
              <a:ext uri="{FF2B5EF4-FFF2-40B4-BE49-F238E27FC236}">
                <a16:creationId xmlns:a16="http://schemas.microsoft.com/office/drawing/2014/main" id="{4463095F-242E-F02A-74EB-DA041D3A14D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1963D68-37D8-3FE4-C1FF-8F0318ED1209}"/>
              </a:ext>
            </a:extLst>
          </p:cNvPr>
          <p:cNvSpPr txBox="1"/>
          <p:nvPr/>
        </p:nvSpPr>
        <p:spPr>
          <a:xfrm>
            <a:off x="1016000" y="1905000"/>
            <a:ext cx="10160000" cy="1046440"/>
          </a:xfrm>
          <a:prstGeom prst="rect">
            <a:avLst/>
          </a:prstGeom>
          <a:noFill/>
        </p:spPr>
        <p:txBody>
          <a:bodyPr vert="horz" rtlCol="0">
            <a:spAutoFit/>
          </a:bodyPr>
          <a:lstStyle/>
          <a:p>
            <a:pPr algn="ctr"/>
            <a:r>
              <a:rPr lang="en-US" sz="3100"/>
              <a:t>For of him, and </a:t>
            </a:r>
            <a:r>
              <a:rPr lang="en-US" sz="3100" b="1">
                <a:solidFill>
                  <a:srgbClr val="FF0000"/>
                </a:solidFill>
              </a:rPr>
              <a:t>through him</a:t>
            </a:r>
            <a:r>
              <a:rPr lang="en-US" sz="3100"/>
              <a:t>, and unto him, are all things. To him be the glory for ever. Amen.</a:t>
            </a:r>
          </a:p>
        </p:txBody>
      </p:sp>
    </p:spTree>
    <p:extLst>
      <p:ext uri="{BB962C8B-B14F-4D97-AF65-F5344CB8AC3E}">
        <p14:creationId xmlns:p14="http://schemas.microsoft.com/office/powerpoint/2010/main" val="3649376437"/>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DB70CB-F4BF-DFFE-E496-175000F5E9CC}"/>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1F0C70E2-7B8D-3614-1CA6-AF0711769680}"/>
              </a:ext>
            </a:extLst>
          </p:cNvPr>
          <p:cNvSpPr txBox="1"/>
          <p:nvPr/>
        </p:nvSpPr>
        <p:spPr>
          <a:xfrm>
            <a:off x="0" y="762000"/>
            <a:ext cx="12192000" cy="646331"/>
          </a:xfrm>
          <a:prstGeom prst="rect">
            <a:avLst/>
          </a:prstGeom>
          <a:noFill/>
        </p:spPr>
        <p:txBody>
          <a:bodyPr vert="horz" rtlCol="0">
            <a:spAutoFit/>
          </a:bodyPr>
          <a:lstStyle/>
          <a:p>
            <a:pPr algn="ctr"/>
            <a:r>
              <a:rPr lang="en-US" sz="3600"/>
              <a:t>Romans 16:27</a:t>
            </a:r>
          </a:p>
        </p:txBody>
      </p:sp>
      <p:sp>
        <p:nvSpPr>
          <p:cNvPr id="4" name="TextBox 3">
            <a:extLst>
              <a:ext uri="{FF2B5EF4-FFF2-40B4-BE49-F238E27FC236}">
                <a16:creationId xmlns:a16="http://schemas.microsoft.com/office/drawing/2014/main" id="{73B0753A-EAC1-A3BC-9D24-2B22F5AD7899}"/>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C663D66-8705-21E9-2132-916132FD09D0}"/>
              </a:ext>
            </a:extLst>
          </p:cNvPr>
          <p:cNvSpPr txBox="1"/>
          <p:nvPr/>
        </p:nvSpPr>
        <p:spPr>
          <a:xfrm>
            <a:off x="1016000" y="1905000"/>
            <a:ext cx="10160000" cy="1046440"/>
          </a:xfrm>
          <a:prstGeom prst="rect">
            <a:avLst/>
          </a:prstGeom>
          <a:noFill/>
        </p:spPr>
        <p:txBody>
          <a:bodyPr vert="horz" rtlCol="0">
            <a:spAutoFit/>
          </a:bodyPr>
          <a:lstStyle/>
          <a:p>
            <a:pPr algn="ctr"/>
            <a:r>
              <a:rPr lang="en-US" sz="3100"/>
              <a:t>to the only wise God, </a:t>
            </a:r>
            <a:r>
              <a:rPr lang="en-US" sz="3100" b="1">
                <a:solidFill>
                  <a:srgbClr val="FF0000"/>
                </a:solidFill>
              </a:rPr>
              <a:t>through Jesus Christ</a:t>
            </a:r>
            <a:r>
              <a:rPr lang="en-US" sz="3100"/>
              <a:t>, to whom be the glory for ever. Amen.</a:t>
            </a:r>
          </a:p>
        </p:txBody>
      </p:sp>
    </p:spTree>
    <p:extLst>
      <p:ext uri="{BB962C8B-B14F-4D97-AF65-F5344CB8AC3E}">
        <p14:creationId xmlns:p14="http://schemas.microsoft.com/office/powerpoint/2010/main" val="276015479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F70337-D22B-8827-A659-958B4318371C}"/>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391ACE1E-5D45-4303-0159-9CC680AB25F8}"/>
              </a:ext>
            </a:extLst>
          </p:cNvPr>
          <p:cNvSpPr txBox="1"/>
          <p:nvPr/>
        </p:nvSpPr>
        <p:spPr>
          <a:xfrm>
            <a:off x="0" y="762000"/>
            <a:ext cx="12192000" cy="646331"/>
          </a:xfrm>
          <a:prstGeom prst="rect">
            <a:avLst/>
          </a:prstGeom>
          <a:noFill/>
        </p:spPr>
        <p:txBody>
          <a:bodyPr vert="horz" rtlCol="0">
            <a:spAutoFit/>
          </a:bodyPr>
          <a:lstStyle/>
          <a:p>
            <a:pPr algn="ctr"/>
            <a:r>
              <a:rPr lang="en-US" sz="3600"/>
              <a:t>Romans 5:1</a:t>
            </a:r>
          </a:p>
        </p:txBody>
      </p:sp>
      <p:sp>
        <p:nvSpPr>
          <p:cNvPr id="4" name="TextBox 3">
            <a:extLst>
              <a:ext uri="{FF2B5EF4-FFF2-40B4-BE49-F238E27FC236}">
                <a16:creationId xmlns:a16="http://schemas.microsoft.com/office/drawing/2014/main" id="{98DF1044-AA4C-C754-583B-0BADCA51EE0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93709EE-D7BD-7DDE-F1F4-C68A9B6C0DA3}"/>
              </a:ext>
            </a:extLst>
          </p:cNvPr>
          <p:cNvSpPr txBox="1"/>
          <p:nvPr/>
        </p:nvSpPr>
        <p:spPr>
          <a:xfrm>
            <a:off x="1016000" y="1905000"/>
            <a:ext cx="10160000" cy="1046440"/>
          </a:xfrm>
          <a:prstGeom prst="rect">
            <a:avLst/>
          </a:prstGeom>
          <a:noFill/>
        </p:spPr>
        <p:txBody>
          <a:bodyPr vert="horz" rtlCol="0">
            <a:spAutoFit/>
          </a:bodyPr>
          <a:lstStyle/>
          <a:p>
            <a:pPr algn="ctr"/>
            <a:r>
              <a:rPr lang="en-US" sz="3100"/>
              <a:t>Being therefore justified by faith, we have peace with God </a:t>
            </a:r>
            <a:r>
              <a:rPr lang="en-US" sz="3100" b="1">
                <a:solidFill>
                  <a:srgbClr val="FF0000"/>
                </a:solidFill>
              </a:rPr>
              <a:t>through our Lord Jesus Christ</a:t>
            </a:r>
            <a:r>
              <a:rPr lang="en-US" sz="3100"/>
              <a:t>;</a:t>
            </a:r>
          </a:p>
        </p:txBody>
      </p:sp>
    </p:spTree>
    <p:extLst>
      <p:ext uri="{BB962C8B-B14F-4D97-AF65-F5344CB8AC3E}">
        <p14:creationId xmlns:p14="http://schemas.microsoft.com/office/powerpoint/2010/main" val="2353130469"/>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B2941A-D4FA-518E-238A-A0B2767BB3EA}"/>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C815B36F-4DE5-EF33-FF85-EC198C3BA955}"/>
              </a:ext>
            </a:extLst>
          </p:cNvPr>
          <p:cNvSpPr txBox="1"/>
          <p:nvPr/>
        </p:nvSpPr>
        <p:spPr>
          <a:xfrm>
            <a:off x="0" y="762000"/>
            <a:ext cx="12192000" cy="646331"/>
          </a:xfrm>
          <a:prstGeom prst="rect">
            <a:avLst/>
          </a:prstGeom>
          <a:noFill/>
        </p:spPr>
        <p:txBody>
          <a:bodyPr vert="horz" rtlCol="0">
            <a:spAutoFit/>
          </a:bodyPr>
          <a:lstStyle/>
          <a:p>
            <a:pPr algn="ctr"/>
            <a:r>
              <a:rPr lang="en-US" sz="3600"/>
              <a:t>Romans 5:19</a:t>
            </a:r>
          </a:p>
        </p:txBody>
      </p:sp>
      <p:sp>
        <p:nvSpPr>
          <p:cNvPr id="4" name="TextBox 3">
            <a:extLst>
              <a:ext uri="{FF2B5EF4-FFF2-40B4-BE49-F238E27FC236}">
                <a16:creationId xmlns:a16="http://schemas.microsoft.com/office/drawing/2014/main" id="{9F43ED29-41F9-1F0A-E843-410F3FF11AC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3E58492-9547-3F36-843A-C1F1D0A5D257}"/>
              </a:ext>
            </a:extLst>
          </p:cNvPr>
          <p:cNvSpPr txBox="1"/>
          <p:nvPr/>
        </p:nvSpPr>
        <p:spPr>
          <a:xfrm>
            <a:off x="1016000" y="1905000"/>
            <a:ext cx="10160000" cy="1523494"/>
          </a:xfrm>
          <a:prstGeom prst="rect">
            <a:avLst/>
          </a:prstGeom>
          <a:noFill/>
        </p:spPr>
        <p:txBody>
          <a:bodyPr vert="horz" rtlCol="0">
            <a:spAutoFit/>
          </a:bodyPr>
          <a:lstStyle/>
          <a:p>
            <a:pPr algn="ctr"/>
            <a:r>
              <a:rPr lang="en-US" sz="3100"/>
              <a:t>For as </a:t>
            </a:r>
            <a:r>
              <a:rPr lang="en-US" sz="3100" b="1">
                <a:solidFill>
                  <a:srgbClr val="FF0000"/>
                </a:solidFill>
              </a:rPr>
              <a:t>through</a:t>
            </a:r>
            <a:r>
              <a:rPr lang="en-US" sz="3100"/>
              <a:t> the one man's disobedience the many were made sinners, even so </a:t>
            </a:r>
            <a:r>
              <a:rPr lang="en-US" sz="3100" b="1">
                <a:solidFill>
                  <a:srgbClr val="FF0000"/>
                </a:solidFill>
              </a:rPr>
              <a:t>through</a:t>
            </a:r>
            <a:r>
              <a:rPr lang="en-US" sz="3100"/>
              <a:t> the obedience of the one shall the many be made righteous.</a:t>
            </a:r>
          </a:p>
        </p:txBody>
      </p:sp>
    </p:spTree>
    <p:extLst>
      <p:ext uri="{BB962C8B-B14F-4D97-AF65-F5344CB8AC3E}">
        <p14:creationId xmlns:p14="http://schemas.microsoft.com/office/powerpoint/2010/main" val="3750154881"/>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CCDB30-B252-D134-8CA3-13720FE58C55}"/>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448DB5B9-EF32-BF29-7237-E8A66F1084F7}"/>
              </a:ext>
            </a:extLst>
          </p:cNvPr>
          <p:cNvSpPr txBox="1"/>
          <p:nvPr/>
        </p:nvSpPr>
        <p:spPr>
          <a:xfrm>
            <a:off x="0" y="762000"/>
            <a:ext cx="12192000" cy="646331"/>
          </a:xfrm>
          <a:prstGeom prst="rect">
            <a:avLst/>
          </a:prstGeom>
          <a:noFill/>
        </p:spPr>
        <p:txBody>
          <a:bodyPr vert="horz" rtlCol="0">
            <a:spAutoFit/>
          </a:bodyPr>
          <a:lstStyle/>
          <a:p>
            <a:pPr algn="ctr"/>
            <a:r>
              <a:rPr lang="en-US" sz="3600"/>
              <a:t>Romans 5:9-11</a:t>
            </a:r>
          </a:p>
        </p:txBody>
      </p:sp>
      <p:sp>
        <p:nvSpPr>
          <p:cNvPr id="4" name="TextBox 3">
            <a:extLst>
              <a:ext uri="{FF2B5EF4-FFF2-40B4-BE49-F238E27FC236}">
                <a16:creationId xmlns:a16="http://schemas.microsoft.com/office/drawing/2014/main" id="{7B1BC5F4-AD46-559D-1CC5-EF793DBD329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10AC784-66F1-920A-63E3-3F8194FE9F1E}"/>
              </a:ext>
            </a:extLst>
          </p:cNvPr>
          <p:cNvSpPr txBox="1"/>
          <p:nvPr/>
        </p:nvSpPr>
        <p:spPr>
          <a:xfrm>
            <a:off x="1016000" y="1905000"/>
            <a:ext cx="10160000" cy="3908762"/>
          </a:xfrm>
          <a:prstGeom prst="rect">
            <a:avLst/>
          </a:prstGeom>
          <a:noFill/>
        </p:spPr>
        <p:txBody>
          <a:bodyPr vert="horz" rtlCol="0">
            <a:spAutoFit/>
          </a:bodyPr>
          <a:lstStyle/>
          <a:p>
            <a:pPr algn="ctr"/>
            <a:r>
              <a:rPr lang="en-US" sz="3100"/>
              <a:t>Much more then, being now justified by his blood, shall we be saved from the wrath of God </a:t>
            </a:r>
            <a:r>
              <a:rPr lang="en-US" sz="3100" b="1">
                <a:solidFill>
                  <a:srgbClr val="FF0000"/>
                </a:solidFill>
              </a:rPr>
              <a:t>through him</a:t>
            </a:r>
            <a:r>
              <a:rPr lang="en-US" sz="3100"/>
              <a:t>. For if, while we were enemies, we were </a:t>
            </a:r>
            <a:r>
              <a:rPr lang="en-US" sz="3100" b="1">
                <a:solidFill>
                  <a:srgbClr val="FF0000"/>
                </a:solidFill>
              </a:rPr>
              <a:t>reconciled to God through the death of his Son</a:t>
            </a:r>
            <a:r>
              <a:rPr lang="en-US" sz="3100"/>
              <a:t>, much more, being </a:t>
            </a:r>
            <a:r>
              <a:rPr lang="en-US" sz="3100" b="1">
                <a:solidFill>
                  <a:srgbClr val="FF0000"/>
                </a:solidFill>
              </a:rPr>
              <a:t>reconciled</a:t>
            </a:r>
            <a:r>
              <a:rPr lang="en-US" sz="3100"/>
              <a:t>, shall we be saved by his life; and not only so, but we also rejoice in God through our Lord Jesus Christ, </a:t>
            </a:r>
            <a:r>
              <a:rPr lang="en-US" sz="3100" b="1">
                <a:solidFill>
                  <a:srgbClr val="FF0000"/>
                </a:solidFill>
              </a:rPr>
              <a:t>through whom we have now received the reconciliation</a:t>
            </a:r>
            <a:r>
              <a:rPr lang="en-US" sz="3100"/>
              <a:t>.</a:t>
            </a:r>
          </a:p>
        </p:txBody>
      </p:sp>
    </p:spTree>
    <p:extLst>
      <p:ext uri="{BB962C8B-B14F-4D97-AF65-F5344CB8AC3E}">
        <p14:creationId xmlns:p14="http://schemas.microsoft.com/office/powerpoint/2010/main" val="612830803"/>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4F70539-31EE-CA15-B4C3-EDC2A71C48A2}"/>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ECDD921D-9B7A-9471-1E33-50B4DE44E90C}"/>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1:5</a:t>
            </a:r>
          </a:p>
        </p:txBody>
      </p:sp>
      <p:sp>
        <p:nvSpPr>
          <p:cNvPr id="4" name="TextBox 3">
            <a:extLst>
              <a:ext uri="{FF2B5EF4-FFF2-40B4-BE49-F238E27FC236}">
                <a16:creationId xmlns:a16="http://schemas.microsoft.com/office/drawing/2014/main" id="{F2E49CB5-3602-05DB-7E73-5AE86A67D371}"/>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F36469F-8A38-0025-93E4-179B6DA4B88E}"/>
              </a:ext>
            </a:extLst>
          </p:cNvPr>
          <p:cNvSpPr txBox="1"/>
          <p:nvPr/>
        </p:nvSpPr>
        <p:spPr>
          <a:xfrm>
            <a:off x="1016000" y="1905000"/>
            <a:ext cx="10160000" cy="1046440"/>
          </a:xfrm>
          <a:prstGeom prst="rect">
            <a:avLst/>
          </a:prstGeom>
          <a:noFill/>
        </p:spPr>
        <p:txBody>
          <a:bodyPr vert="horz" rtlCol="0">
            <a:spAutoFit/>
          </a:bodyPr>
          <a:lstStyle/>
          <a:p>
            <a:pPr algn="ctr"/>
            <a:r>
              <a:rPr lang="en-US" sz="3100"/>
              <a:t>For as the sufferings of Christ abound unto us, even so our comfort also aboundeth </a:t>
            </a:r>
            <a:r>
              <a:rPr lang="en-US" sz="3100" b="1">
                <a:solidFill>
                  <a:srgbClr val="FF0000"/>
                </a:solidFill>
              </a:rPr>
              <a:t>through Christ</a:t>
            </a:r>
            <a:r>
              <a:rPr lang="en-US" sz="3100"/>
              <a:t>.</a:t>
            </a:r>
          </a:p>
        </p:txBody>
      </p:sp>
    </p:spTree>
    <p:extLst>
      <p:ext uri="{BB962C8B-B14F-4D97-AF65-F5344CB8AC3E}">
        <p14:creationId xmlns:p14="http://schemas.microsoft.com/office/powerpoint/2010/main" val="1674732728"/>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6D48DB-8094-338D-9758-534293657060}"/>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DF3F071E-A900-A880-35BC-65334B5AFFC3}"/>
              </a:ext>
            </a:extLst>
          </p:cNvPr>
          <p:cNvSpPr txBox="1"/>
          <p:nvPr/>
        </p:nvSpPr>
        <p:spPr>
          <a:xfrm>
            <a:off x="0" y="762000"/>
            <a:ext cx="12192000" cy="646331"/>
          </a:xfrm>
          <a:prstGeom prst="rect">
            <a:avLst/>
          </a:prstGeom>
          <a:noFill/>
        </p:spPr>
        <p:txBody>
          <a:bodyPr vert="horz" rtlCol="0">
            <a:spAutoFit/>
          </a:bodyPr>
          <a:lstStyle/>
          <a:p>
            <a:pPr algn="ctr"/>
            <a:r>
              <a:rPr lang="en-US" sz="3600"/>
              <a:t>Ephesians 2:18</a:t>
            </a:r>
          </a:p>
        </p:txBody>
      </p:sp>
      <p:sp>
        <p:nvSpPr>
          <p:cNvPr id="4" name="TextBox 3">
            <a:extLst>
              <a:ext uri="{FF2B5EF4-FFF2-40B4-BE49-F238E27FC236}">
                <a16:creationId xmlns:a16="http://schemas.microsoft.com/office/drawing/2014/main" id="{CE581E0D-6BC0-E3C2-C020-4C2D37C84CE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1C78733-A10C-65C6-E034-1CBA35342A63}"/>
              </a:ext>
            </a:extLst>
          </p:cNvPr>
          <p:cNvSpPr txBox="1"/>
          <p:nvPr/>
        </p:nvSpPr>
        <p:spPr>
          <a:xfrm>
            <a:off x="1016000" y="1905000"/>
            <a:ext cx="10160000" cy="1046440"/>
          </a:xfrm>
          <a:prstGeom prst="rect">
            <a:avLst/>
          </a:prstGeom>
          <a:noFill/>
        </p:spPr>
        <p:txBody>
          <a:bodyPr vert="horz" rtlCol="0">
            <a:spAutoFit/>
          </a:bodyPr>
          <a:lstStyle/>
          <a:p>
            <a:pPr algn="ctr"/>
            <a:r>
              <a:rPr lang="en-US" sz="3100"/>
              <a:t>for </a:t>
            </a:r>
            <a:r>
              <a:rPr lang="en-US" sz="3100" b="1">
                <a:solidFill>
                  <a:srgbClr val="FF0000"/>
                </a:solidFill>
              </a:rPr>
              <a:t>through Him</a:t>
            </a:r>
            <a:r>
              <a:rPr lang="en-US" sz="3100"/>
              <a:t> we both have our access in one Spirit to the Father.</a:t>
            </a:r>
          </a:p>
        </p:txBody>
      </p:sp>
    </p:spTree>
    <p:extLst>
      <p:ext uri="{BB962C8B-B14F-4D97-AF65-F5344CB8AC3E}">
        <p14:creationId xmlns:p14="http://schemas.microsoft.com/office/powerpoint/2010/main" val="4129524285"/>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F4AEE1-F045-EA95-183E-0B2C230E8733}"/>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CD04F821-5413-8EDD-F938-B9FA101151BA}"/>
              </a:ext>
            </a:extLst>
          </p:cNvPr>
          <p:cNvSpPr txBox="1"/>
          <p:nvPr/>
        </p:nvSpPr>
        <p:spPr>
          <a:xfrm>
            <a:off x="0" y="762000"/>
            <a:ext cx="12192000" cy="646331"/>
          </a:xfrm>
          <a:prstGeom prst="rect">
            <a:avLst/>
          </a:prstGeom>
          <a:noFill/>
        </p:spPr>
        <p:txBody>
          <a:bodyPr vert="horz" rtlCol="0">
            <a:spAutoFit/>
          </a:bodyPr>
          <a:lstStyle/>
          <a:p>
            <a:pPr algn="ctr"/>
            <a:r>
              <a:rPr lang="en-US" sz="3600"/>
              <a:t>Hebrews 7:25</a:t>
            </a:r>
          </a:p>
        </p:txBody>
      </p:sp>
      <p:sp>
        <p:nvSpPr>
          <p:cNvPr id="4" name="TextBox 3">
            <a:extLst>
              <a:ext uri="{FF2B5EF4-FFF2-40B4-BE49-F238E27FC236}">
                <a16:creationId xmlns:a16="http://schemas.microsoft.com/office/drawing/2014/main" id="{8B7E6CA2-A3D8-6721-7AFF-DF61C33FE3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0AB129D-B2F6-FDE8-D826-2FE8B44A89AF}"/>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He is able also to save forever those who </a:t>
            </a:r>
            <a:r>
              <a:rPr lang="en-US" sz="3100" b="1">
                <a:solidFill>
                  <a:srgbClr val="FF0000"/>
                </a:solidFill>
              </a:rPr>
              <a:t>draw near to God through Him</a:t>
            </a:r>
            <a:r>
              <a:rPr lang="en-US" sz="3100"/>
              <a:t>, since He always </a:t>
            </a:r>
            <a:r>
              <a:rPr lang="en-US" sz="3100" b="1">
                <a:solidFill>
                  <a:srgbClr val="FF0000"/>
                </a:solidFill>
              </a:rPr>
              <a:t>lives to make intercession for them</a:t>
            </a:r>
            <a:r>
              <a:rPr lang="en-US" sz="3100"/>
              <a:t>.</a:t>
            </a:r>
          </a:p>
        </p:txBody>
      </p:sp>
    </p:spTree>
    <p:extLst>
      <p:ext uri="{BB962C8B-B14F-4D97-AF65-F5344CB8AC3E}">
        <p14:creationId xmlns:p14="http://schemas.microsoft.com/office/powerpoint/2010/main" val="121392005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CD2267-5600-A8B8-0A14-DCE960E27C1C}"/>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AD9E5D5F-2CA4-05AF-C29C-0D75AA479548}"/>
              </a:ext>
            </a:extLst>
          </p:cNvPr>
          <p:cNvSpPr txBox="1"/>
          <p:nvPr/>
        </p:nvSpPr>
        <p:spPr>
          <a:xfrm>
            <a:off x="0" y="762000"/>
            <a:ext cx="12192000" cy="646331"/>
          </a:xfrm>
          <a:prstGeom prst="rect">
            <a:avLst/>
          </a:prstGeom>
          <a:noFill/>
        </p:spPr>
        <p:txBody>
          <a:bodyPr vert="horz" rtlCol="0">
            <a:spAutoFit/>
          </a:bodyPr>
          <a:lstStyle/>
          <a:p>
            <a:pPr algn="ctr"/>
            <a:r>
              <a:rPr lang="en-US" sz="3600"/>
              <a:t>Acts 26:18</a:t>
            </a:r>
          </a:p>
        </p:txBody>
      </p:sp>
      <p:sp>
        <p:nvSpPr>
          <p:cNvPr id="4" name="TextBox 3">
            <a:extLst>
              <a:ext uri="{FF2B5EF4-FFF2-40B4-BE49-F238E27FC236}">
                <a16:creationId xmlns:a16="http://schemas.microsoft.com/office/drawing/2014/main" id="{9B60B75C-7A89-8029-9A73-DC8D289C89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E20E1D-8CCA-4405-F661-5B7442FDA631}"/>
              </a:ext>
            </a:extLst>
          </p:cNvPr>
          <p:cNvSpPr txBox="1"/>
          <p:nvPr/>
        </p:nvSpPr>
        <p:spPr>
          <a:xfrm>
            <a:off x="1016000" y="1905000"/>
            <a:ext cx="10160000" cy="2000548"/>
          </a:xfrm>
          <a:prstGeom prst="rect">
            <a:avLst/>
          </a:prstGeom>
          <a:noFill/>
        </p:spPr>
        <p:txBody>
          <a:bodyPr vert="horz" rtlCol="0">
            <a:spAutoFit/>
          </a:bodyPr>
          <a:lstStyle/>
          <a:p>
            <a:pPr algn="ctr"/>
            <a:r>
              <a:rPr lang="en-US" sz="3100"/>
              <a:t>to open their eyes so that they may turn from darkness to light and from the dominion of Satan to God, that they may receive forgiveness of sins and an inheritance among those who have been sanctified </a:t>
            </a:r>
            <a:r>
              <a:rPr lang="en-US" sz="3100" b="1">
                <a:solidFill>
                  <a:srgbClr val="FF0000"/>
                </a:solidFill>
              </a:rPr>
              <a:t>by faith in Me</a:t>
            </a:r>
            <a:r>
              <a:rPr lang="en-US" sz="3100"/>
              <a:t>.'</a:t>
            </a:r>
          </a:p>
        </p:txBody>
      </p:sp>
    </p:spTree>
    <p:extLst>
      <p:ext uri="{BB962C8B-B14F-4D97-AF65-F5344CB8AC3E}">
        <p14:creationId xmlns:p14="http://schemas.microsoft.com/office/powerpoint/2010/main" val="2432612725"/>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07A188-7C71-0FC0-73D1-AF9C17375BD2}"/>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43809B33-10FA-3A89-1E99-AA612384EC39}"/>
              </a:ext>
            </a:extLst>
          </p:cNvPr>
          <p:cNvSpPr txBox="1"/>
          <p:nvPr/>
        </p:nvSpPr>
        <p:spPr>
          <a:xfrm>
            <a:off x="0" y="762000"/>
            <a:ext cx="12192000" cy="646331"/>
          </a:xfrm>
          <a:prstGeom prst="rect">
            <a:avLst/>
          </a:prstGeom>
          <a:noFill/>
        </p:spPr>
        <p:txBody>
          <a:bodyPr vert="horz" rtlCol="0">
            <a:spAutoFit/>
          </a:bodyPr>
          <a:lstStyle/>
          <a:p>
            <a:pPr algn="ctr"/>
            <a:r>
              <a:rPr lang="en-US" sz="3600"/>
              <a:t>Colossians 1:13-14</a:t>
            </a:r>
          </a:p>
        </p:txBody>
      </p:sp>
      <p:sp>
        <p:nvSpPr>
          <p:cNvPr id="4" name="TextBox 3">
            <a:extLst>
              <a:ext uri="{FF2B5EF4-FFF2-40B4-BE49-F238E27FC236}">
                <a16:creationId xmlns:a16="http://schemas.microsoft.com/office/drawing/2014/main" id="{9E98A0BB-256B-8EFA-8D9B-D9EF4B19C0F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12C6B4E-B9E3-F6E1-0BE3-542B95D38182}"/>
              </a:ext>
            </a:extLst>
          </p:cNvPr>
          <p:cNvSpPr txBox="1"/>
          <p:nvPr/>
        </p:nvSpPr>
        <p:spPr>
          <a:xfrm>
            <a:off x="1016000" y="1905000"/>
            <a:ext cx="10160000" cy="1523494"/>
          </a:xfrm>
          <a:prstGeom prst="rect">
            <a:avLst/>
          </a:prstGeom>
          <a:noFill/>
        </p:spPr>
        <p:txBody>
          <a:bodyPr vert="horz" rtlCol="0">
            <a:spAutoFit/>
          </a:bodyPr>
          <a:lstStyle/>
          <a:p>
            <a:pPr algn="ctr"/>
            <a:r>
              <a:rPr lang="en-US" sz="3100"/>
              <a:t>For He rescued us from the domain of darkness, and transferred us to the kingdom of His beloved Son, </a:t>
            </a:r>
            <a:r>
              <a:rPr lang="en-US" sz="3100" b="1">
                <a:solidFill>
                  <a:srgbClr val="FF0000"/>
                </a:solidFill>
              </a:rPr>
              <a:t>in whom we have redemption</a:t>
            </a:r>
            <a:r>
              <a:rPr lang="en-US" sz="3100"/>
              <a:t>, the forgiveness of sins.</a:t>
            </a:r>
          </a:p>
        </p:txBody>
      </p:sp>
    </p:spTree>
    <p:extLst>
      <p:ext uri="{BB962C8B-B14F-4D97-AF65-F5344CB8AC3E}">
        <p14:creationId xmlns:p14="http://schemas.microsoft.com/office/powerpoint/2010/main" val="3866018892"/>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4FBD02-120F-CD6A-C6CF-3598BE131AE1}"/>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1E37603F-F1AD-52BD-C43F-2FFEB0717282}"/>
              </a:ext>
            </a:extLst>
          </p:cNvPr>
          <p:cNvSpPr txBox="1"/>
          <p:nvPr/>
        </p:nvSpPr>
        <p:spPr>
          <a:xfrm>
            <a:off x="0" y="762000"/>
            <a:ext cx="12192000" cy="646331"/>
          </a:xfrm>
          <a:prstGeom prst="rect">
            <a:avLst/>
          </a:prstGeom>
          <a:noFill/>
        </p:spPr>
        <p:txBody>
          <a:bodyPr vert="horz" rtlCol="0">
            <a:spAutoFit/>
          </a:bodyPr>
          <a:lstStyle/>
          <a:p>
            <a:pPr algn="ctr"/>
            <a:r>
              <a:rPr lang="en-US" sz="3600"/>
              <a:t>Colossians 1:20-23</a:t>
            </a:r>
          </a:p>
        </p:txBody>
      </p:sp>
      <p:sp>
        <p:nvSpPr>
          <p:cNvPr id="4" name="TextBox 3">
            <a:extLst>
              <a:ext uri="{FF2B5EF4-FFF2-40B4-BE49-F238E27FC236}">
                <a16:creationId xmlns:a16="http://schemas.microsoft.com/office/drawing/2014/main" id="{5E937D57-7837-C4C0-876C-4CD38EED7F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F568D67-E29F-F73B-22B2-B6C5817DF43B}"/>
              </a:ext>
            </a:extLst>
          </p:cNvPr>
          <p:cNvSpPr txBox="1"/>
          <p:nvPr/>
        </p:nvSpPr>
        <p:spPr>
          <a:xfrm>
            <a:off x="1016000" y="1905000"/>
            <a:ext cx="10160000" cy="2000548"/>
          </a:xfrm>
          <a:prstGeom prst="rect">
            <a:avLst/>
          </a:prstGeom>
          <a:noFill/>
        </p:spPr>
        <p:txBody>
          <a:bodyPr vert="horz" rtlCol="0">
            <a:spAutoFit/>
          </a:bodyPr>
          <a:lstStyle/>
          <a:p>
            <a:pPr algn="ctr"/>
            <a:r>
              <a:rPr lang="en-US" sz="3100"/>
              <a:t>and </a:t>
            </a:r>
            <a:r>
              <a:rPr lang="en-US" sz="3100" b="1">
                <a:solidFill>
                  <a:srgbClr val="FF0000"/>
                </a:solidFill>
              </a:rPr>
              <a:t>through Him to reconcile all things to Himself</a:t>
            </a:r>
            <a:r>
              <a:rPr lang="en-US" sz="3100"/>
              <a:t>, having made peace through the blood of His cross; through Him, I say, whether things on earth or things in heaven. (Continued...)</a:t>
            </a:r>
          </a:p>
        </p:txBody>
      </p:sp>
    </p:spTree>
    <p:extLst>
      <p:ext uri="{BB962C8B-B14F-4D97-AF65-F5344CB8AC3E}">
        <p14:creationId xmlns:p14="http://schemas.microsoft.com/office/powerpoint/2010/main" val="1087632428"/>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C0F9D1-C0C3-0D3A-40D6-EDD02E138A7F}"/>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51446160-322F-5262-2161-893316F36E6F}"/>
              </a:ext>
            </a:extLst>
          </p:cNvPr>
          <p:cNvSpPr txBox="1"/>
          <p:nvPr/>
        </p:nvSpPr>
        <p:spPr>
          <a:xfrm>
            <a:off x="1016000" y="635000"/>
            <a:ext cx="10160000" cy="4385816"/>
          </a:xfrm>
          <a:prstGeom prst="rect">
            <a:avLst/>
          </a:prstGeom>
          <a:noFill/>
        </p:spPr>
        <p:txBody>
          <a:bodyPr vert="horz" rtlCol="0">
            <a:spAutoFit/>
          </a:bodyPr>
          <a:lstStyle/>
          <a:p>
            <a:pPr algn="ctr"/>
            <a:r>
              <a:rPr lang="en-US" sz="3100"/>
              <a:t>And although you were formerly alienated and hostile in mind, engaged in evil deeds, yet He has now reconciled you in His fleshly body through death, in order to present you before Him holy and blameless and beyond reproach-- if indeed you continue in the faith firmly established and steadfast, and not moved away from the hope of the gospel that you have heard, which was proclaimed in all creation under heaven, and of which I, Paul, was made a minister.</a:t>
            </a:r>
          </a:p>
        </p:txBody>
      </p:sp>
    </p:spTree>
    <p:extLst>
      <p:ext uri="{BB962C8B-B14F-4D97-AF65-F5344CB8AC3E}">
        <p14:creationId xmlns:p14="http://schemas.microsoft.com/office/powerpoint/2010/main" val="352473720"/>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9507B3-E9CE-F6ED-9574-4FD4D9E4CB61}"/>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3348AFC6-E218-7732-C9A5-D5C596752499}"/>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2:17</a:t>
            </a:r>
          </a:p>
        </p:txBody>
      </p:sp>
      <p:sp>
        <p:nvSpPr>
          <p:cNvPr id="4" name="TextBox 3">
            <a:extLst>
              <a:ext uri="{FF2B5EF4-FFF2-40B4-BE49-F238E27FC236}">
                <a16:creationId xmlns:a16="http://schemas.microsoft.com/office/drawing/2014/main" id="{86066F01-21E5-FD90-91F9-667A9065BB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378EC9-F5F9-3491-AF68-4612E63E3E3C}"/>
              </a:ext>
            </a:extLst>
          </p:cNvPr>
          <p:cNvSpPr txBox="1"/>
          <p:nvPr/>
        </p:nvSpPr>
        <p:spPr>
          <a:xfrm>
            <a:off x="1016000" y="1905000"/>
            <a:ext cx="10160000" cy="1523494"/>
          </a:xfrm>
          <a:prstGeom prst="rect">
            <a:avLst/>
          </a:prstGeom>
          <a:noFill/>
        </p:spPr>
        <p:txBody>
          <a:bodyPr vert="horz" rtlCol="0">
            <a:spAutoFit/>
          </a:bodyPr>
          <a:lstStyle/>
          <a:p>
            <a:pPr algn="ctr"/>
            <a:r>
              <a:rPr lang="en-US" sz="3100"/>
              <a:t>For we are not like many, peddling the word of God, but as from sincerity, but as from God, we speak in Christ in the sight of God.</a:t>
            </a:r>
          </a:p>
        </p:txBody>
      </p:sp>
    </p:spTree>
    <p:extLst>
      <p:ext uri="{BB962C8B-B14F-4D97-AF65-F5344CB8AC3E}">
        <p14:creationId xmlns:p14="http://schemas.microsoft.com/office/powerpoint/2010/main" val="2067702047"/>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014A60-F663-5EF5-F5D6-7862A15C0C1A}"/>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0BF872D1-A1BB-3B09-EAD3-3800576EF3DB}"/>
              </a:ext>
            </a:extLst>
          </p:cNvPr>
          <p:cNvSpPr txBox="1"/>
          <p:nvPr/>
        </p:nvSpPr>
        <p:spPr>
          <a:xfrm>
            <a:off x="0" y="762000"/>
            <a:ext cx="12192000" cy="646331"/>
          </a:xfrm>
          <a:prstGeom prst="rect">
            <a:avLst/>
          </a:prstGeom>
          <a:noFill/>
        </p:spPr>
        <p:txBody>
          <a:bodyPr vert="horz" rtlCol="0">
            <a:spAutoFit/>
          </a:bodyPr>
          <a:lstStyle/>
          <a:p>
            <a:pPr algn="ctr"/>
            <a:r>
              <a:rPr lang="en-US" sz="3600"/>
              <a:t>Titus 3:3-7</a:t>
            </a:r>
          </a:p>
        </p:txBody>
      </p:sp>
      <p:sp>
        <p:nvSpPr>
          <p:cNvPr id="4" name="TextBox 3">
            <a:extLst>
              <a:ext uri="{FF2B5EF4-FFF2-40B4-BE49-F238E27FC236}">
                <a16:creationId xmlns:a16="http://schemas.microsoft.com/office/drawing/2014/main" id="{5A27EA5B-9DE0-0FCB-8980-565B9A07EE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9C37C5-D668-449D-8863-10CD21DC0615}"/>
              </a:ext>
            </a:extLst>
          </p:cNvPr>
          <p:cNvSpPr txBox="1"/>
          <p:nvPr/>
        </p:nvSpPr>
        <p:spPr>
          <a:xfrm>
            <a:off x="1016000" y="1905000"/>
            <a:ext cx="10160000" cy="2000548"/>
          </a:xfrm>
          <a:prstGeom prst="rect">
            <a:avLst/>
          </a:prstGeom>
          <a:noFill/>
        </p:spPr>
        <p:txBody>
          <a:bodyPr vert="horz" rtlCol="0">
            <a:spAutoFit/>
          </a:bodyPr>
          <a:lstStyle/>
          <a:p>
            <a:pPr algn="ctr"/>
            <a:r>
              <a:rPr lang="en-US" sz="3100"/>
              <a:t>For we also once were foolish ourselves, disobedient, deceived, enslaved to various lusts and pleasures, spending our life in malice and envy, hateful, hating one another. (Continued...)</a:t>
            </a:r>
          </a:p>
        </p:txBody>
      </p:sp>
    </p:spTree>
    <p:extLst>
      <p:ext uri="{BB962C8B-B14F-4D97-AF65-F5344CB8AC3E}">
        <p14:creationId xmlns:p14="http://schemas.microsoft.com/office/powerpoint/2010/main" val="3429582892"/>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FE0FF3-0E8E-F45A-C3CF-A976A38E5B1E}"/>
              </a:ext>
            </a:extLst>
          </p:cNvPr>
          <p:cNvSpPr txBox="1"/>
          <p:nvPr/>
        </p:nvSpPr>
        <p:spPr>
          <a:xfrm>
            <a:off x="127000" y="127000"/>
            <a:ext cx="7315200" cy="276999"/>
          </a:xfrm>
          <a:prstGeom prst="rect">
            <a:avLst/>
          </a:prstGeom>
          <a:noFill/>
        </p:spPr>
        <p:txBody>
          <a:bodyPr vert="horz" lIns="0" tIns="0" rIns="0" bIns="0" rtlCol="0">
            <a:spAutoFit/>
          </a:bodyPr>
          <a:lstStyle/>
          <a:p>
            <a:r>
              <a:rPr lang="en-US"/>
              <a:t>In Christ</a:t>
            </a:r>
          </a:p>
        </p:txBody>
      </p:sp>
      <p:sp>
        <p:nvSpPr>
          <p:cNvPr id="3" name="TextBox 2">
            <a:extLst>
              <a:ext uri="{FF2B5EF4-FFF2-40B4-BE49-F238E27FC236}">
                <a16:creationId xmlns:a16="http://schemas.microsoft.com/office/drawing/2014/main" id="{7DD2443D-027A-FFE9-185D-733D1DD47F79}"/>
              </a:ext>
            </a:extLst>
          </p:cNvPr>
          <p:cNvSpPr txBox="1"/>
          <p:nvPr/>
        </p:nvSpPr>
        <p:spPr>
          <a:xfrm>
            <a:off x="1016000" y="635000"/>
            <a:ext cx="10160000" cy="3908762"/>
          </a:xfrm>
          <a:prstGeom prst="rect">
            <a:avLst/>
          </a:prstGeom>
          <a:noFill/>
        </p:spPr>
        <p:txBody>
          <a:bodyPr vert="horz" rtlCol="0">
            <a:spAutoFit/>
          </a:bodyPr>
          <a:lstStyle/>
          <a:p>
            <a:pPr algn="ctr"/>
            <a:r>
              <a:rPr lang="en-US" sz="3100"/>
              <a:t>But when the kindness of God our Savior and His love for mankind appeared, He saved us, not on the basis of deeds which we have done in righteousness, but according to His mercy, by the washing of regeneration and renewing by the Holy Spirit, </a:t>
            </a:r>
            <a:r>
              <a:rPr lang="en-US" sz="3100" b="1">
                <a:solidFill>
                  <a:srgbClr val="FF0000"/>
                </a:solidFill>
              </a:rPr>
              <a:t>whom He poured out upon us richly through Jesus Christ our Savior</a:t>
            </a:r>
            <a:r>
              <a:rPr lang="en-US" sz="3100"/>
              <a:t>, so that being justified by His grace we would be made heirs according to the hope of eternal life.</a:t>
            </a:r>
          </a:p>
        </p:txBody>
      </p:sp>
    </p:spTree>
    <p:extLst>
      <p:ext uri="{BB962C8B-B14F-4D97-AF65-F5344CB8AC3E}">
        <p14:creationId xmlns:p14="http://schemas.microsoft.com/office/powerpoint/2010/main" val="4035743755"/>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2D6F8-5404-A33C-9A92-4A0F1C924656}"/>
              </a:ext>
            </a:extLst>
          </p:cNvPr>
          <p:cNvSpPr>
            <a:spLocks noGrp="1"/>
          </p:cNvSpPr>
          <p:nvPr>
            <p:ph type="ctrTitle"/>
          </p:nvPr>
        </p:nvSpPr>
        <p:spPr>
          <a:xfrm>
            <a:off x="2107200" y="762000"/>
            <a:ext cx="7977600" cy="2085696"/>
          </a:xfrm>
        </p:spPr>
        <p:txBody>
          <a:bodyPr>
            <a:normAutofit/>
          </a:bodyPr>
          <a:lstStyle/>
          <a:p>
            <a:r>
              <a:rPr lang="en-US">
                <a:solidFill>
                  <a:srgbClr val="000000"/>
                </a:solidFill>
              </a:rPr>
              <a:t>Support for Substitutionary Atonement</a:t>
            </a:r>
          </a:p>
        </p:txBody>
      </p:sp>
      <p:sp>
        <p:nvSpPr>
          <p:cNvPr id="3" name="Subtitle 2">
            <a:extLst>
              <a:ext uri="{FF2B5EF4-FFF2-40B4-BE49-F238E27FC236}">
                <a16:creationId xmlns:a16="http://schemas.microsoft.com/office/drawing/2014/main" id="{FFDC1D19-050D-D70B-8EA9-EBC2A2FE1AA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83571982"/>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1DAB6C-91F3-2A1A-501D-97BF87386D60}"/>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31794101-17C4-CCE7-A6B7-E4C5224B82E9}"/>
              </a:ext>
            </a:extLst>
          </p:cNvPr>
          <p:cNvSpPr txBox="1"/>
          <p:nvPr/>
        </p:nvSpPr>
        <p:spPr>
          <a:xfrm>
            <a:off x="0" y="762000"/>
            <a:ext cx="12192000" cy="646331"/>
          </a:xfrm>
          <a:prstGeom prst="rect">
            <a:avLst/>
          </a:prstGeom>
          <a:noFill/>
        </p:spPr>
        <p:txBody>
          <a:bodyPr vert="horz" rtlCol="0">
            <a:spAutoFit/>
          </a:bodyPr>
          <a:lstStyle/>
          <a:p>
            <a:pPr algn="ctr"/>
            <a:r>
              <a:rPr lang="en-US" sz="3600"/>
              <a:t>Mark 14:27</a:t>
            </a:r>
          </a:p>
        </p:txBody>
      </p:sp>
      <p:sp>
        <p:nvSpPr>
          <p:cNvPr id="4" name="TextBox 3">
            <a:extLst>
              <a:ext uri="{FF2B5EF4-FFF2-40B4-BE49-F238E27FC236}">
                <a16:creationId xmlns:a16="http://schemas.microsoft.com/office/drawing/2014/main" id="{FD9B4296-42C8-CCB9-D5DC-44D324538C5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4831C96-EA70-BD30-20D2-1DC45CA94B7F}"/>
              </a:ext>
            </a:extLst>
          </p:cNvPr>
          <p:cNvSpPr txBox="1"/>
          <p:nvPr/>
        </p:nvSpPr>
        <p:spPr>
          <a:xfrm>
            <a:off x="1016000" y="1905000"/>
            <a:ext cx="10160000" cy="1523494"/>
          </a:xfrm>
          <a:prstGeom prst="rect">
            <a:avLst/>
          </a:prstGeom>
          <a:noFill/>
        </p:spPr>
        <p:txBody>
          <a:bodyPr vert="horz" rtlCol="0">
            <a:spAutoFit/>
          </a:bodyPr>
          <a:lstStyle/>
          <a:p>
            <a:pPr algn="ctr"/>
            <a:r>
              <a:rPr lang="en-US" sz="3100"/>
              <a:t>And Jesus saith unto them, All ye shall be offended: for it is written, </a:t>
            </a:r>
            <a:r>
              <a:rPr lang="en-US" sz="3100" b="1">
                <a:solidFill>
                  <a:srgbClr val="FF0000"/>
                </a:solidFill>
              </a:rPr>
              <a:t>I will smite the shepherd</a:t>
            </a:r>
            <a:r>
              <a:rPr lang="en-US" sz="3100"/>
              <a:t>, and the sheep shall be scattered abroad.</a:t>
            </a:r>
          </a:p>
        </p:txBody>
      </p:sp>
    </p:spTree>
    <p:extLst>
      <p:ext uri="{BB962C8B-B14F-4D97-AF65-F5344CB8AC3E}">
        <p14:creationId xmlns:p14="http://schemas.microsoft.com/office/powerpoint/2010/main" val="3821283012"/>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7EBCC8-C02D-077A-7937-0339515F218D}"/>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34564E37-7B3A-4B7C-809D-AC84D55E1C97}"/>
              </a:ext>
            </a:extLst>
          </p:cNvPr>
          <p:cNvSpPr txBox="1"/>
          <p:nvPr/>
        </p:nvSpPr>
        <p:spPr>
          <a:xfrm>
            <a:off x="0" y="762000"/>
            <a:ext cx="12192000" cy="646331"/>
          </a:xfrm>
          <a:prstGeom prst="rect">
            <a:avLst/>
          </a:prstGeom>
          <a:noFill/>
        </p:spPr>
        <p:txBody>
          <a:bodyPr vert="horz" rtlCol="0">
            <a:spAutoFit/>
          </a:bodyPr>
          <a:lstStyle/>
          <a:p>
            <a:pPr algn="ctr"/>
            <a:r>
              <a:rPr lang="en-US" sz="3600"/>
              <a:t>Acts 20:28</a:t>
            </a:r>
          </a:p>
        </p:txBody>
      </p:sp>
      <p:sp>
        <p:nvSpPr>
          <p:cNvPr id="4" name="TextBox 3">
            <a:extLst>
              <a:ext uri="{FF2B5EF4-FFF2-40B4-BE49-F238E27FC236}">
                <a16:creationId xmlns:a16="http://schemas.microsoft.com/office/drawing/2014/main" id="{185DAE8C-8DA3-317B-3D6C-F827BB33D0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797E94-C869-0054-1359-24A68FD33A0A}"/>
              </a:ext>
            </a:extLst>
          </p:cNvPr>
          <p:cNvSpPr txBox="1"/>
          <p:nvPr/>
        </p:nvSpPr>
        <p:spPr>
          <a:xfrm>
            <a:off x="1016000" y="1905000"/>
            <a:ext cx="10160000" cy="2000548"/>
          </a:xfrm>
          <a:prstGeom prst="rect">
            <a:avLst/>
          </a:prstGeom>
          <a:noFill/>
        </p:spPr>
        <p:txBody>
          <a:bodyPr vert="horz" rtlCol="0">
            <a:spAutoFit/>
          </a:bodyPr>
          <a:lstStyle/>
          <a:p>
            <a:pPr algn="ctr"/>
            <a:r>
              <a:rPr lang="en-US" sz="3100"/>
              <a:t>"Be on guard for yourselves and for all the flock, among which the Holy Spirit has made you overseers, to shepherd the church of God </a:t>
            </a:r>
            <a:r>
              <a:rPr lang="en-US" sz="3100" b="1">
                <a:solidFill>
                  <a:srgbClr val="FF0000"/>
                </a:solidFill>
              </a:rPr>
              <a:t>which He purchased with His own blood</a:t>
            </a:r>
            <a:r>
              <a:rPr lang="en-US" sz="3100"/>
              <a:t>.</a:t>
            </a:r>
          </a:p>
        </p:txBody>
      </p:sp>
    </p:spTree>
    <p:extLst>
      <p:ext uri="{BB962C8B-B14F-4D97-AF65-F5344CB8AC3E}">
        <p14:creationId xmlns:p14="http://schemas.microsoft.com/office/powerpoint/2010/main" val="165967068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0E089E-4541-6F3F-93E2-223C3BCBF69A}"/>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9BA106B5-2645-9A98-8816-9C651A75E5C5}"/>
              </a:ext>
            </a:extLst>
          </p:cNvPr>
          <p:cNvSpPr txBox="1"/>
          <p:nvPr/>
        </p:nvSpPr>
        <p:spPr>
          <a:xfrm>
            <a:off x="0" y="762000"/>
            <a:ext cx="12192000" cy="646331"/>
          </a:xfrm>
          <a:prstGeom prst="rect">
            <a:avLst/>
          </a:prstGeom>
          <a:noFill/>
        </p:spPr>
        <p:txBody>
          <a:bodyPr vert="horz" rtlCol="0">
            <a:spAutoFit/>
          </a:bodyPr>
          <a:lstStyle/>
          <a:p>
            <a:pPr algn="ctr"/>
            <a:r>
              <a:rPr lang="en-US" sz="3600"/>
              <a:t>Colossians 2:13-15</a:t>
            </a:r>
          </a:p>
        </p:txBody>
      </p:sp>
      <p:sp>
        <p:nvSpPr>
          <p:cNvPr id="4" name="TextBox 3">
            <a:extLst>
              <a:ext uri="{FF2B5EF4-FFF2-40B4-BE49-F238E27FC236}">
                <a16:creationId xmlns:a16="http://schemas.microsoft.com/office/drawing/2014/main" id="{C993DD7D-3282-4E38-A550-F0E40D772C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9BD39B8-AFCF-F235-90C0-D9386C49C83D}"/>
              </a:ext>
            </a:extLst>
          </p:cNvPr>
          <p:cNvSpPr txBox="1"/>
          <p:nvPr/>
        </p:nvSpPr>
        <p:spPr>
          <a:xfrm>
            <a:off x="1016000" y="1905000"/>
            <a:ext cx="10160000" cy="4385816"/>
          </a:xfrm>
          <a:prstGeom prst="rect">
            <a:avLst/>
          </a:prstGeom>
          <a:noFill/>
        </p:spPr>
        <p:txBody>
          <a:bodyPr vert="horz" rtlCol="0">
            <a:spAutoFit/>
          </a:bodyPr>
          <a:lstStyle/>
          <a:p>
            <a:pPr algn="ctr"/>
            <a:r>
              <a:rPr lang="en-US" sz="3100"/>
              <a:t>When you were dead in your transgressions and the uncircumcision of your flesh, He made you alive together with Him, having forgiven us all our transgressions, </a:t>
            </a:r>
            <a:r>
              <a:rPr lang="en-US" sz="3100" b="1">
                <a:solidFill>
                  <a:srgbClr val="FF0000"/>
                </a:solidFill>
              </a:rPr>
              <a:t>having canceled out the certificate of debt consisting of decrees against us</a:t>
            </a:r>
            <a:r>
              <a:rPr lang="en-US" sz="3100"/>
              <a:t>, which was hostile to us; and He has taken it out of the way, </a:t>
            </a:r>
            <a:r>
              <a:rPr lang="en-US" sz="3100" b="1">
                <a:solidFill>
                  <a:srgbClr val="FF0000"/>
                </a:solidFill>
              </a:rPr>
              <a:t>having nailed it to the cross</a:t>
            </a:r>
            <a:r>
              <a:rPr lang="en-US" sz="3100"/>
              <a:t>. When He had disarmed the rulers and authorities, He made a public display of them, having triumphed over them through Him.</a:t>
            </a:r>
          </a:p>
        </p:txBody>
      </p:sp>
    </p:spTree>
    <p:extLst>
      <p:ext uri="{BB962C8B-B14F-4D97-AF65-F5344CB8AC3E}">
        <p14:creationId xmlns:p14="http://schemas.microsoft.com/office/powerpoint/2010/main" val="1667481152"/>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4BFBCE6-0FE7-37A6-1B8F-053FAF1CA495}"/>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35B66359-F553-6A8C-659D-B32C8C54BCB3}"/>
              </a:ext>
            </a:extLst>
          </p:cNvPr>
          <p:cNvSpPr txBox="1"/>
          <p:nvPr/>
        </p:nvSpPr>
        <p:spPr>
          <a:xfrm>
            <a:off x="0" y="762000"/>
            <a:ext cx="12192000" cy="646331"/>
          </a:xfrm>
          <a:prstGeom prst="rect">
            <a:avLst/>
          </a:prstGeom>
          <a:noFill/>
        </p:spPr>
        <p:txBody>
          <a:bodyPr vert="horz" rtlCol="0">
            <a:spAutoFit/>
          </a:bodyPr>
          <a:lstStyle/>
          <a:p>
            <a:pPr algn="ctr"/>
            <a:r>
              <a:rPr lang="en-US" sz="3600"/>
              <a:t>First John 4:9-10</a:t>
            </a:r>
          </a:p>
        </p:txBody>
      </p:sp>
      <p:sp>
        <p:nvSpPr>
          <p:cNvPr id="4" name="TextBox 3">
            <a:extLst>
              <a:ext uri="{FF2B5EF4-FFF2-40B4-BE49-F238E27FC236}">
                <a16:creationId xmlns:a16="http://schemas.microsoft.com/office/drawing/2014/main" id="{BDC9983B-1D76-8902-BA6F-9BDDF0E23B4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4A2E91-F879-8E48-59F6-A9CC16F10A1E}"/>
              </a:ext>
            </a:extLst>
          </p:cNvPr>
          <p:cNvSpPr txBox="1"/>
          <p:nvPr/>
        </p:nvSpPr>
        <p:spPr>
          <a:xfrm>
            <a:off x="1016000" y="1905000"/>
            <a:ext cx="10160000" cy="2477601"/>
          </a:xfrm>
          <a:prstGeom prst="rect">
            <a:avLst/>
          </a:prstGeom>
          <a:noFill/>
        </p:spPr>
        <p:txBody>
          <a:bodyPr vert="horz" rtlCol="0">
            <a:spAutoFit/>
          </a:bodyPr>
          <a:lstStyle/>
          <a:p>
            <a:pPr algn="ctr"/>
            <a:r>
              <a:rPr lang="en-US" sz="3100"/>
              <a:t>By this the love of God was manifested in us, that God has sent His only begotten Son into the world so that we might live through Him. In this is love, not that we loved God, but that He loved us and </a:t>
            </a:r>
            <a:r>
              <a:rPr lang="en-US" sz="3100" b="1">
                <a:solidFill>
                  <a:srgbClr val="FF0000"/>
                </a:solidFill>
              </a:rPr>
              <a:t>sent His Son to be the propitiation for our sins</a:t>
            </a:r>
            <a:r>
              <a:rPr lang="en-US" sz="3100"/>
              <a:t>.</a:t>
            </a:r>
          </a:p>
        </p:txBody>
      </p:sp>
    </p:spTree>
    <p:extLst>
      <p:ext uri="{BB962C8B-B14F-4D97-AF65-F5344CB8AC3E}">
        <p14:creationId xmlns:p14="http://schemas.microsoft.com/office/powerpoint/2010/main" val="1258664723"/>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67E84A-8C2C-0366-74CF-923FC5A361FE}"/>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6AB9F709-F112-F26A-7BAE-9CDBD951EBB0}"/>
              </a:ext>
            </a:extLst>
          </p:cNvPr>
          <p:cNvSpPr txBox="1"/>
          <p:nvPr/>
        </p:nvSpPr>
        <p:spPr>
          <a:xfrm>
            <a:off x="0" y="762000"/>
            <a:ext cx="12192000" cy="646331"/>
          </a:xfrm>
          <a:prstGeom prst="rect">
            <a:avLst/>
          </a:prstGeom>
          <a:noFill/>
        </p:spPr>
        <p:txBody>
          <a:bodyPr vert="horz" rtlCol="0">
            <a:spAutoFit/>
          </a:bodyPr>
          <a:lstStyle/>
          <a:p>
            <a:pPr algn="ctr"/>
            <a:r>
              <a:rPr lang="en-US" sz="3600"/>
              <a:t>First Peter 2:24-25</a:t>
            </a:r>
          </a:p>
        </p:txBody>
      </p:sp>
      <p:sp>
        <p:nvSpPr>
          <p:cNvPr id="4" name="TextBox 3">
            <a:extLst>
              <a:ext uri="{FF2B5EF4-FFF2-40B4-BE49-F238E27FC236}">
                <a16:creationId xmlns:a16="http://schemas.microsoft.com/office/drawing/2014/main" id="{80B59394-141A-443F-6723-53E9A0BA7F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721D22A-F9D0-9E2E-7390-401BE7E356EB}"/>
              </a:ext>
            </a:extLst>
          </p:cNvPr>
          <p:cNvSpPr txBox="1"/>
          <p:nvPr/>
        </p:nvSpPr>
        <p:spPr>
          <a:xfrm>
            <a:off x="1016000" y="1905000"/>
            <a:ext cx="10160000" cy="2954655"/>
          </a:xfrm>
          <a:prstGeom prst="rect">
            <a:avLst/>
          </a:prstGeom>
          <a:noFill/>
        </p:spPr>
        <p:txBody>
          <a:bodyPr vert="horz" rtlCol="0">
            <a:spAutoFit/>
          </a:bodyPr>
          <a:lstStyle/>
          <a:p>
            <a:pPr algn="ctr"/>
            <a:r>
              <a:rPr lang="en-US" sz="3100"/>
              <a:t>and </a:t>
            </a:r>
            <a:r>
              <a:rPr lang="en-US" sz="3100" b="1">
                <a:solidFill>
                  <a:srgbClr val="FF0000"/>
                </a:solidFill>
              </a:rPr>
              <a:t>He Himself bore our sins in His body on the cross</a:t>
            </a:r>
            <a:r>
              <a:rPr lang="en-US" sz="3100"/>
              <a:t>, so that we might die to sin and live to righteousness; for by His wounds you were healed. For you were continually straying like sheep, but now you have returned to the Shepherd and Guardian of your souls.</a:t>
            </a:r>
          </a:p>
        </p:txBody>
      </p:sp>
    </p:spTree>
    <p:extLst>
      <p:ext uri="{BB962C8B-B14F-4D97-AF65-F5344CB8AC3E}">
        <p14:creationId xmlns:p14="http://schemas.microsoft.com/office/powerpoint/2010/main" val="3945168920"/>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C6282F-4732-F5B1-6DD4-2054175C09B9}"/>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6234BEAC-6488-C330-8804-95AEB5D060A8}"/>
              </a:ext>
            </a:extLst>
          </p:cNvPr>
          <p:cNvSpPr txBox="1"/>
          <p:nvPr/>
        </p:nvSpPr>
        <p:spPr>
          <a:xfrm>
            <a:off x="0" y="762000"/>
            <a:ext cx="12192000" cy="646331"/>
          </a:xfrm>
          <a:prstGeom prst="rect">
            <a:avLst/>
          </a:prstGeom>
          <a:noFill/>
        </p:spPr>
        <p:txBody>
          <a:bodyPr vert="horz" rtlCol="0">
            <a:spAutoFit/>
          </a:bodyPr>
          <a:lstStyle/>
          <a:p>
            <a:pPr algn="ctr"/>
            <a:r>
              <a:rPr lang="en-US" sz="3600"/>
              <a:t>First Peter 3:18</a:t>
            </a:r>
          </a:p>
        </p:txBody>
      </p:sp>
      <p:sp>
        <p:nvSpPr>
          <p:cNvPr id="4" name="TextBox 3">
            <a:extLst>
              <a:ext uri="{FF2B5EF4-FFF2-40B4-BE49-F238E27FC236}">
                <a16:creationId xmlns:a16="http://schemas.microsoft.com/office/drawing/2014/main" id="{3A9DDE06-8E7E-3B7E-E3FC-3F8E34BD732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BCC143-7709-25C4-60A1-8D51BC75A1F1}"/>
              </a:ext>
            </a:extLst>
          </p:cNvPr>
          <p:cNvSpPr txBox="1"/>
          <p:nvPr/>
        </p:nvSpPr>
        <p:spPr>
          <a:xfrm>
            <a:off x="1016000" y="1905000"/>
            <a:ext cx="10160000" cy="2000548"/>
          </a:xfrm>
          <a:prstGeom prst="rect">
            <a:avLst/>
          </a:prstGeom>
          <a:noFill/>
        </p:spPr>
        <p:txBody>
          <a:bodyPr vert="horz" rtlCol="0">
            <a:spAutoFit/>
          </a:bodyPr>
          <a:lstStyle/>
          <a:p>
            <a:pPr algn="ctr"/>
            <a:r>
              <a:rPr lang="en-US" sz="3100"/>
              <a:t>For </a:t>
            </a:r>
            <a:r>
              <a:rPr lang="en-US" sz="3100" b="1">
                <a:solidFill>
                  <a:srgbClr val="FF0000"/>
                </a:solidFill>
              </a:rPr>
              <a:t>Christ also died for sins once for all</a:t>
            </a:r>
            <a:r>
              <a:rPr lang="en-US" sz="3100"/>
              <a:t>, the just for the unjust, so that He might bring us to God, having been put to death in the flesh, but made alive in the spirit;</a:t>
            </a:r>
          </a:p>
        </p:txBody>
      </p:sp>
    </p:spTree>
    <p:extLst>
      <p:ext uri="{BB962C8B-B14F-4D97-AF65-F5344CB8AC3E}">
        <p14:creationId xmlns:p14="http://schemas.microsoft.com/office/powerpoint/2010/main" val="3688343485"/>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ECBE60-7906-CE67-392B-F9848B30DB30}"/>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65609993-61A0-AAEE-C46A-749E84E1D08F}"/>
              </a:ext>
            </a:extLst>
          </p:cNvPr>
          <p:cNvSpPr txBox="1"/>
          <p:nvPr/>
        </p:nvSpPr>
        <p:spPr>
          <a:xfrm>
            <a:off x="0" y="762000"/>
            <a:ext cx="12192000" cy="646331"/>
          </a:xfrm>
          <a:prstGeom prst="rect">
            <a:avLst/>
          </a:prstGeom>
          <a:noFill/>
        </p:spPr>
        <p:txBody>
          <a:bodyPr vert="horz" rtlCol="0">
            <a:spAutoFit/>
          </a:bodyPr>
          <a:lstStyle/>
          <a:p>
            <a:pPr algn="ctr"/>
            <a:r>
              <a:rPr lang="en-US" sz="3600"/>
              <a:t>Galatians 1:3-5</a:t>
            </a:r>
          </a:p>
        </p:txBody>
      </p:sp>
      <p:sp>
        <p:nvSpPr>
          <p:cNvPr id="4" name="TextBox 3">
            <a:extLst>
              <a:ext uri="{FF2B5EF4-FFF2-40B4-BE49-F238E27FC236}">
                <a16:creationId xmlns:a16="http://schemas.microsoft.com/office/drawing/2014/main" id="{96CA6E63-4ED2-EC16-FAF2-4ABC9A228E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51395D0-2882-9049-D7A8-2EEE6F8ABBF1}"/>
              </a:ext>
            </a:extLst>
          </p:cNvPr>
          <p:cNvSpPr txBox="1"/>
          <p:nvPr/>
        </p:nvSpPr>
        <p:spPr>
          <a:xfrm>
            <a:off x="1016000" y="1905000"/>
            <a:ext cx="10160000" cy="2477601"/>
          </a:xfrm>
          <a:prstGeom prst="rect">
            <a:avLst/>
          </a:prstGeom>
          <a:noFill/>
        </p:spPr>
        <p:txBody>
          <a:bodyPr vert="horz" rtlCol="0">
            <a:spAutoFit/>
          </a:bodyPr>
          <a:lstStyle/>
          <a:p>
            <a:pPr algn="ctr"/>
            <a:r>
              <a:rPr lang="en-US" sz="3100"/>
              <a:t>Grace to you and peace from God our Father and the Lord Jesus Christ, </a:t>
            </a:r>
            <a:r>
              <a:rPr lang="en-US" sz="3100" b="1">
                <a:solidFill>
                  <a:srgbClr val="FF0000"/>
                </a:solidFill>
              </a:rPr>
              <a:t>who gave Himself for our sins</a:t>
            </a:r>
            <a:r>
              <a:rPr lang="en-US" sz="3100"/>
              <a:t> so that He might rescue us from this present evil age, according to the will of our God and Father, to whom be the glory forevermore. Amen.</a:t>
            </a:r>
          </a:p>
        </p:txBody>
      </p:sp>
    </p:spTree>
    <p:extLst>
      <p:ext uri="{BB962C8B-B14F-4D97-AF65-F5344CB8AC3E}">
        <p14:creationId xmlns:p14="http://schemas.microsoft.com/office/powerpoint/2010/main" val="1782728642"/>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5C3197-BCFE-4E2F-CD38-3F33A4581747}"/>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E84BC265-9779-2034-FFE4-CF06C73A6682}"/>
              </a:ext>
            </a:extLst>
          </p:cNvPr>
          <p:cNvSpPr txBox="1"/>
          <p:nvPr/>
        </p:nvSpPr>
        <p:spPr>
          <a:xfrm>
            <a:off x="0" y="762000"/>
            <a:ext cx="12192000" cy="646331"/>
          </a:xfrm>
          <a:prstGeom prst="rect">
            <a:avLst/>
          </a:prstGeom>
          <a:noFill/>
        </p:spPr>
        <p:txBody>
          <a:bodyPr vert="horz" rtlCol="0">
            <a:spAutoFit/>
          </a:bodyPr>
          <a:lstStyle/>
          <a:p>
            <a:pPr algn="ctr"/>
            <a:r>
              <a:rPr lang="en-US" sz="3600"/>
              <a:t>Hebrews 1:1-4</a:t>
            </a:r>
          </a:p>
        </p:txBody>
      </p:sp>
      <p:sp>
        <p:nvSpPr>
          <p:cNvPr id="4" name="TextBox 3">
            <a:extLst>
              <a:ext uri="{FF2B5EF4-FFF2-40B4-BE49-F238E27FC236}">
                <a16:creationId xmlns:a16="http://schemas.microsoft.com/office/drawing/2014/main" id="{596D0166-D459-ACC6-0947-6E6DDD7EC2E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9C137B-DE6F-E207-CBD0-EFF1DC0E7BD4}"/>
              </a:ext>
            </a:extLst>
          </p:cNvPr>
          <p:cNvSpPr txBox="1"/>
          <p:nvPr/>
        </p:nvSpPr>
        <p:spPr>
          <a:xfrm>
            <a:off x="1016000" y="1905000"/>
            <a:ext cx="10160000" cy="3431709"/>
          </a:xfrm>
          <a:prstGeom prst="rect">
            <a:avLst/>
          </a:prstGeom>
          <a:noFill/>
        </p:spPr>
        <p:txBody>
          <a:bodyPr vert="horz" rtlCol="0">
            <a:spAutoFit/>
          </a:bodyPr>
          <a:lstStyle/>
          <a:p>
            <a:pPr algn="ctr"/>
            <a:r>
              <a:rPr lang="en-US" sz="3100"/>
              <a:t>God, after He spoke long ago to the fathers in the prophets in many portions and in many ways, in these last days has spoken to us in His Son, whom He appointed heir of all things, through whom also He made the world. And He is the radiance of His glory and the exact representation of His nature, and upholds all things by the word of His power. (Continued...)</a:t>
            </a:r>
          </a:p>
        </p:txBody>
      </p:sp>
    </p:spTree>
    <p:extLst>
      <p:ext uri="{BB962C8B-B14F-4D97-AF65-F5344CB8AC3E}">
        <p14:creationId xmlns:p14="http://schemas.microsoft.com/office/powerpoint/2010/main" val="845534169"/>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70568C-667D-B9B9-6C6B-3E495BC9728F}"/>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9D9FB115-4C2E-802B-ADAF-269DB52063AA}"/>
              </a:ext>
            </a:extLst>
          </p:cNvPr>
          <p:cNvSpPr txBox="1"/>
          <p:nvPr/>
        </p:nvSpPr>
        <p:spPr>
          <a:xfrm>
            <a:off x="1016000" y="635000"/>
            <a:ext cx="10160000" cy="2000548"/>
          </a:xfrm>
          <a:prstGeom prst="rect">
            <a:avLst/>
          </a:prstGeom>
          <a:noFill/>
        </p:spPr>
        <p:txBody>
          <a:bodyPr vert="horz" rtlCol="0">
            <a:spAutoFit/>
          </a:bodyPr>
          <a:lstStyle/>
          <a:p>
            <a:pPr algn="ctr"/>
            <a:r>
              <a:rPr lang="en-US" sz="3100"/>
              <a:t>When </a:t>
            </a:r>
            <a:r>
              <a:rPr lang="en-US" sz="3100" b="1">
                <a:solidFill>
                  <a:srgbClr val="FF0000"/>
                </a:solidFill>
              </a:rPr>
              <a:t>He had made purification of sins</a:t>
            </a:r>
            <a:r>
              <a:rPr lang="en-US" sz="3100"/>
              <a:t>, He sat down at the right hand of the Majesty on high, having become as much better than the angels, as He has inherited a more excellent name than they.</a:t>
            </a:r>
          </a:p>
        </p:txBody>
      </p:sp>
    </p:spTree>
    <p:extLst>
      <p:ext uri="{BB962C8B-B14F-4D97-AF65-F5344CB8AC3E}">
        <p14:creationId xmlns:p14="http://schemas.microsoft.com/office/powerpoint/2010/main" val="558296819"/>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A78F8E-457F-2497-A639-03942C63B694}"/>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71170BC3-79AA-EBF3-0122-8D8085FF69F3}"/>
              </a:ext>
            </a:extLst>
          </p:cNvPr>
          <p:cNvSpPr txBox="1"/>
          <p:nvPr/>
        </p:nvSpPr>
        <p:spPr>
          <a:xfrm>
            <a:off x="0" y="762000"/>
            <a:ext cx="12192000" cy="646331"/>
          </a:xfrm>
          <a:prstGeom prst="rect">
            <a:avLst/>
          </a:prstGeom>
          <a:noFill/>
        </p:spPr>
        <p:txBody>
          <a:bodyPr vert="horz" rtlCol="0">
            <a:spAutoFit/>
          </a:bodyPr>
          <a:lstStyle/>
          <a:p>
            <a:pPr algn="ctr"/>
            <a:r>
              <a:rPr lang="en-US" sz="3600"/>
              <a:t>Hebrews 10:8-14</a:t>
            </a:r>
          </a:p>
        </p:txBody>
      </p:sp>
      <p:sp>
        <p:nvSpPr>
          <p:cNvPr id="4" name="TextBox 3">
            <a:extLst>
              <a:ext uri="{FF2B5EF4-FFF2-40B4-BE49-F238E27FC236}">
                <a16:creationId xmlns:a16="http://schemas.microsoft.com/office/drawing/2014/main" id="{6049C703-32B2-1299-EC62-0BC253F1F4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DA49881-12C3-2754-EC02-910C00A73B69}"/>
              </a:ext>
            </a:extLst>
          </p:cNvPr>
          <p:cNvSpPr txBox="1"/>
          <p:nvPr/>
        </p:nvSpPr>
        <p:spPr>
          <a:xfrm>
            <a:off x="1016000" y="1905000"/>
            <a:ext cx="10160000" cy="4385816"/>
          </a:xfrm>
          <a:prstGeom prst="rect">
            <a:avLst/>
          </a:prstGeom>
          <a:noFill/>
        </p:spPr>
        <p:txBody>
          <a:bodyPr vert="horz" rtlCol="0">
            <a:spAutoFit/>
          </a:bodyPr>
          <a:lstStyle/>
          <a:p>
            <a:pPr algn="ctr"/>
            <a:r>
              <a:rPr lang="en-US" sz="3100"/>
              <a:t>After saying above, "SACRIFICES AND OFFERINGS AND WHOLE BURNT OFFERINGS AND sacrifices FOR SIN YOU HAVE NOT DESIRED, NOR HAVE YOU TAKEN PLEASURE in them" (which are offered according to the Law), then He said, "BEHOLD, I HAVE COME TO DO YOUR WILL." He takes away the first in order to establish the second. By this will </a:t>
            </a:r>
            <a:r>
              <a:rPr lang="en-US" sz="3100" b="1">
                <a:solidFill>
                  <a:srgbClr val="FF0000"/>
                </a:solidFill>
              </a:rPr>
              <a:t>we have been sanctified through the offering of the body of Jesus Christ once for all</a:t>
            </a:r>
            <a:r>
              <a:rPr lang="en-US" sz="3100"/>
              <a:t>. (Continued...)</a:t>
            </a:r>
          </a:p>
        </p:txBody>
      </p:sp>
    </p:spTree>
    <p:extLst>
      <p:ext uri="{BB962C8B-B14F-4D97-AF65-F5344CB8AC3E}">
        <p14:creationId xmlns:p14="http://schemas.microsoft.com/office/powerpoint/2010/main" val="200509031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E9BC0B-679B-13CA-79E9-DE0A2298398B}"/>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0F81199B-41FF-9786-38D6-1FB4377B8920}"/>
              </a:ext>
            </a:extLst>
          </p:cNvPr>
          <p:cNvSpPr txBox="1"/>
          <p:nvPr/>
        </p:nvSpPr>
        <p:spPr>
          <a:xfrm>
            <a:off x="1016000" y="635000"/>
            <a:ext cx="10160000" cy="3908762"/>
          </a:xfrm>
          <a:prstGeom prst="rect">
            <a:avLst/>
          </a:prstGeom>
          <a:noFill/>
        </p:spPr>
        <p:txBody>
          <a:bodyPr vert="horz" rtlCol="0">
            <a:spAutoFit/>
          </a:bodyPr>
          <a:lstStyle/>
          <a:p>
            <a:pPr algn="ctr"/>
            <a:r>
              <a:rPr lang="en-US" sz="3100"/>
              <a:t>Every priest stands daily ministering and offering time after time the same sacrifices, which can never take away sins; but He, having offered one sacrifice for sins for all time, SAT DOWN AT THE RIGHT HAND OF GOD, waiting from that time onward UNTIL HIS ENEMIES BE MADE A FOOTSTOOL FOR HIS FEET. For by one offering He has perfected for all time those who are sanctified.</a:t>
            </a:r>
          </a:p>
        </p:txBody>
      </p:sp>
    </p:spTree>
    <p:extLst>
      <p:ext uri="{BB962C8B-B14F-4D97-AF65-F5344CB8AC3E}">
        <p14:creationId xmlns:p14="http://schemas.microsoft.com/office/powerpoint/2010/main" val="2313183329"/>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5BDD6A-4FB3-B57A-1B77-FFAF166E6CBB}"/>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68FD7D33-0AC2-E2D3-C1FB-8552A68D6F62}"/>
              </a:ext>
            </a:extLst>
          </p:cNvPr>
          <p:cNvSpPr txBox="1"/>
          <p:nvPr/>
        </p:nvSpPr>
        <p:spPr>
          <a:xfrm>
            <a:off x="0" y="762000"/>
            <a:ext cx="12192000" cy="646331"/>
          </a:xfrm>
          <a:prstGeom prst="rect">
            <a:avLst/>
          </a:prstGeom>
          <a:noFill/>
        </p:spPr>
        <p:txBody>
          <a:bodyPr vert="horz" rtlCol="0">
            <a:spAutoFit/>
          </a:bodyPr>
          <a:lstStyle/>
          <a:p>
            <a:pPr algn="ctr"/>
            <a:r>
              <a:rPr lang="en-US" sz="3600"/>
              <a:t>Hebrews 13:11-16</a:t>
            </a:r>
          </a:p>
        </p:txBody>
      </p:sp>
      <p:sp>
        <p:nvSpPr>
          <p:cNvPr id="4" name="TextBox 3">
            <a:extLst>
              <a:ext uri="{FF2B5EF4-FFF2-40B4-BE49-F238E27FC236}">
                <a16:creationId xmlns:a16="http://schemas.microsoft.com/office/drawing/2014/main" id="{5F847183-E826-CB6C-B0E4-B38F7F4C1ED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1D45AAD-CD7E-4C7A-6489-DE012C1E59AA}"/>
              </a:ext>
            </a:extLst>
          </p:cNvPr>
          <p:cNvSpPr txBox="1"/>
          <p:nvPr/>
        </p:nvSpPr>
        <p:spPr>
          <a:xfrm>
            <a:off x="1016000" y="1905000"/>
            <a:ext cx="10160000" cy="3908762"/>
          </a:xfrm>
          <a:prstGeom prst="rect">
            <a:avLst/>
          </a:prstGeom>
          <a:noFill/>
        </p:spPr>
        <p:txBody>
          <a:bodyPr vert="horz" rtlCol="0">
            <a:spAutoFit/>
          </a:bodyPr>
          <a:lstStyle/>
          <a:p>
            <a:pPr algn="ctr"/>
            <a:r>
              <a:rPr lang="en-US" sz="3100"/>
              <a:t>For the bodies of those animals whose blood is brought into the holy place by the high priest as an offering for sin, are burned outside the camp. Therefore Jesus also, that </a:t>
            </a:r>
            <a:r>
              <a:rPr lang="en-US" sz="3100" b="1">
                <a:solidFill>
                  <a:srgbClr val="FF0000"/>
                </a:solidFill>
              </a:rPr>
              <a:t>He might sanctify the people through His own blood</a:t>
            </a:r>
            <a:r>
              <a:rPr lang="en-US" sz="3100"/>
              <a:t>, suffered outside the gate. So, let us go out to Him outside the camp, bearing His reproach. For here we do not have a lasting city, but we are seeking the city which is to come. (Continued...)</a:t>
            </a:r>
          </a:p>
        </p:txBody>
      </p:sp>
    </p:spTree>
    <p:extLst>
      <p:ext uri="{BB962C8B-B14F-4D97-AF65-F5344CB8AC3E}">
        <p14:creationId xmlns:p14="http://schemas.microsoft.com/office/powerpoint/2010/main" val="1949258398"/>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1C2EAD-E47C-91DF-E224-16CA549A7E0C}"/>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061DCD62-3AF4-7CBA-5185-CD9321E0B0BA}"/>
              </a:ext>
            </a:extLst>
          </p:cNvPr>
          <p:cNvSpPr txBox="1"/>
          <p:nvPr/>
        </p:nvSpPr>
        <p:spPr>
          <a:xfrm>
            <a:off x="1016000" y="635000"/>
            <a:ext cx="10160000" cy="2000548"/>
          </a:xfrm>
          <a:prstGeom prst="rect">
            <a:avLst/>
          </a:prstGeom>
          <a:noFill/>
        </p:spPr>
        <p:txBody>
          <a:bodyPr vert="horz" rtlCol="0">
            <a:spAutoFit/>
          </a:bodyPr>
          <a:lstStyle/>
          <a:p>
            <a:pPr algn="ctr"/>
            <a:r>
              <a:rPr lang="en-US" sz="3100"/>
              <a:t>Through Him then, let us continually offer up a sacrifice of praise to God, that is, the fruit of lips that give thanks to His name. And do not neglect doing good and sharing, for with such sacrifices God is pleased.</a:t>
            </a:r>
          </a:p>
        </p:txBody>
      </p:sp>
    </p:spTree>
    <p:extLst>
      <p:ext uri="{BB962C8B-B14F-4D97-AF65-F5344CB8AC3E}">
        <p14:creationId xmlns:p14="http://schemas.microsoft.com/office/powerpoint/2010/main" val="3323280380"/>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A9135A-D378-5526-D5C5-7CCF206FD595}"/>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D143059B-E34D-AC09-78A9-2055735EEEA1}"/>
              </a:ext>
            </a:extLst>
          </p:cNvPr>
          <p:cNvSpPr txBox="1"/>
          <p:nvPr/>
        </p:nvSpPr>
        <p:spPr>
          <a:xfrm>
            <a:off x="0" y="762000"/>
            <a:ext cx="12192000" cy="646331"/>
          </a:xfrm>
          <a:prstGeom prst="rect">
            <a:avLst/>
          </a:prstGeom>
          <a:noFill/>
        </p:spPr>
        <p:txBody>
          <a:bodyPr vert="horz" rtlCol="0">
            <a:spAutoFit/>
          </a:bodyPr>
          <a:lstStyle/>
          <a:p>
            <a:pPr algn="ctr"/>
            <a:r>
              <a:rPr lang="en-US" sz="3600"/>
              <a:t>Hebrews 2:8-9</a:t>
            </a:r>
          </a:p>
        </p:txBody>
      </p:sp>
      <p:sp>
        <p:nvSpPr>
          <p:cNvPr id="4" name="TextBox 3">
            <a:extLst>
              <a:ext uri="{FF2B5EF4-FFF2-40B4-BE49-F238E27FC236}">
                <a16:creationId xmlns:a16="http://schemas.microsoft.com/office/drawing/2014/main" id="{DFF4AFCE-84BF-077B-5040-72992E1B289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76AC4A2-FE22-9B9B-7857-754D380A7AEE}"/>
              </a:ext>
            </a:extLst>
          </p:cNvPr>
          <p:cNvSpPr txBox="1"/>
          <p:nvPr/>
        </p:nvSpPr>
        <p:spPr>
          <a:xfrm>
            <a:off x="1016000" y="1905000"/>
            <a:ext cx="10160000" cy="3908762"/>
          </a:xfrm>
          <a:prstGeom prst="rect">
            <a:avLst/>
          </a:prstGeom>
          <a:noFill/>
        </p:spPr>
        <p:txBody>
          <a:bodyPr vert="horz" rtlCol="0">
            <a:spAutoFit/>
          </a:bodyPr>
          <a:lstStyle/>
          <a:p>
            <a:pPr algn="ctr"/>
            <a:r>
              <a:rPr lang="en-US" sz="3100"/>
              <a:t>YOU HAVE PUT ALL THINGS IN SUBJECTION UNDER HIS FEET." For in subjecting all things to him, He left nothing that is not subject to him. But now we do not yet see all things subjected to him. But we do see Him who was made for a little while lower than the angels, namely, Jesus, because of the suffering of death crowned with glory and honor, so that </a:t>
            </a:r>
            <a:r>
              <a:rPr lang="en-US" sz="3100" b="1">
                <a:solidFill>
                  <a:srgbClr val="FF0000"/>
                </a:solidFill>
              </a:rPr>
              <a:t>by the grace of God He might taste death for everyone</a:t>
            </a:r>
            <a:r>
              <a:rPr lang="en-US" sz="3100"/>
              <a:t>.</a:t>
            </a:r>
          </a:p>
        </p:txBody>
      </p:sp>
    </p:spTree>
    <p:extLst>
      <p:ext uri="{BB962C8B-B14F-4D97-AF65-F5344CB8AC3E}">
        <p14:creationId xmlns:p14="http://schemas.microsoft.com/office/powerpoint/2010/main" val="3002127739"/>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38DC69-4EC2-F1E6-9FFA-1BB992BD1045}"/>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DA563524-15FD-2F47-88C7-943689DB7357}"/>
              </a:ext>
            </a:extLst>
          </p:cNvPr>
          <p:cNvSpPr txBox="1"/>
          <p:nvPr/>
        </p:nvSpPr>
        <p:spPr>
          <a:xfrm>
            <a:off x="0" y="762000"/>
            <a:ext cx="12192000" cy="646331"/>
          </a:xfrm>
          <a:prstGeom prst="rect">
            <a:avLst/>
          </a:prstGeom>
          <a:noFill/>
        </p:spPr>
        <p:txBody>
          <a:bodyPr vert="horz" rtlCol="0">
            <a:spAutoFit/>
          </a:bodyPr>
          <a:lstStyle/>
          <a:p>
            <a:pPr algn="ctr"/>
            <a:r>
              <a:rPr lang="en-US" sz="3600"/>
              <a:t>Romans 4:25</a:t>
            </a:r>
          </a:p>
        </p:txBody>
      </p:sp>
      <p:sp>
        <p:nvSpPr>
          <p:cNvPr id="4" name="TextBox 3">
            <a:extLst>
              <a:ext uri="{FF2B5EF4-FFF2-40B4-BE49-F238E27FC236}">
                <a16:creationId xmlns:a16="http://schemas.microsoft.com/office/drawing/2014/main" id="{C48F2DE7-8D01-D809-EA58-14250DB9C17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9CBD580-386D-AAD3-2300-09F446FF5DF8}"/>
              </a:ext>
            </a:extLst>
          </p:cNvPr>
          <p:cNvSpPr txBox="1"/>
          <p:nvPr/>
        </p:nvSpPr>
        <p:spPr>
          <a:xfrm>
            <a:off x="1016000" y="1905000"/>
            <a:ext cx="10160000" cy="1523494"/>
          </a:xfrm>
          <a:prstGeom prst="rect">
            <a:avLst/>
          </a:prstGeom>
          <a:noFill/>
        </p:spPr>
        <p:txBody>
          <a:bodyPr vert="horz" rtlCol="0">
            <a:spAutoFit/>
          </a:bodyPr>
          <a:lstStyle/>
          <a:p>
            <a:pPr algn="ctr"/>
            <a:r>
              <a:rPr lang="en-US" sz="3100"/>
              <a:t>He who was delivered over because of our transgressions, and was raised because of our justification.</a:t>
            </a:r>
          </a:p>
        </p:txBody>
      </p:sp>
    </p:spTree>
    <p:extLst>
      <p:ext uri="{BB962C8B-B14F-4D97-AF65-F5344CB8AC3E}">
        <p14:creationId xmlns:p14="http://schemas.microsoft.com/office/powerpoint/2010/main" val="291385346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8845C6-E35E-DCEF-14A7-60413675CBCD}"/>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86C42C8B-70A9-A8A6-3E58-F60BBD4D2C88}"/>
              </a:ext>
            </a:extLst>
          </p:cNvPr>
          <p:cNvSpPr txBox="1"/>
          <p:nvPr/>
        </p:nvSpPr>
        <p:spPr>
          <a:xfrm>
            <a:off x="0" y="762000"/>
            <a:ext cx="12192000" cy="646331"/>
          </a:xfrm>
          <a:prstGeom prst="rect">
            <a:avLst/>
          </a:prstGeom>
          <a:noFill/>
        </p:spPr>
        <p:txBody>
          <a:bodyPr vert="horz" rtlCol="0">
            <a:spAutoFit/>
          </a:bodyPr>
          <a:lstStyle/>
          <a:p>
            <a:pPr algn="ctr"/>
            <a:r>
              <a:rPr lang="en-US" sz="3600"/>
              <a:t>Romans 8:3-4</a:t>
            </a:r>
          </a:p>
        </p:txBody>
      </p:sp>
      <p:sp>
        <p:nvSpPr>
          <p:cNvPr id="4" name="TextBox 3">
            <a:extLst>
              <a:ext uri="{FF2B5EF4-FFF2-40B4-BE49-F238E27FC236}">
                <a16:creationId xmlns:a16="http://schemas.microsoft.com/office/drawing/2014/main" id="{62296073-BBCE-97C5-E97D-BC00F7E4194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3E791F-8F45-BA93-D8B7-B8969F159D79}"/>
              </a:ext>
            </a:extLst>
          </p:cNvPr>
          <p:cNvSpPr txBox="1"/>
          <p:nvPr/>
        </p:nvSpPr>
        <p:spPr>
          <a:xfrm>
            <a:off x="1016000" y="1905000"/>
            <a:ext cx="10160000" cy="2954655"/>
          </a:xfrm>
          <a:prstGeom prst="rect">
            <a:avLst/>
          </a:prstGeom>
          <a:noFill/>
        </p:spPr>
        <p:txBody>
          <a:bodyPr vert="horz" rtlCol="0">
            <a:spAutoFit/>
          </a:bodyPr>
          <a:lstStyle/>
          <a:p>
            <a:pPr algn="ctr"/>
            <a:r>
              <a:rPr lang="en-US" sz="3100"/>
              <a:t>For what the Law could not do, weak as it was through the flesh, God did: </a:t>
            </a:r>
            <a:r>
              <a:rPr lang="en-US" sz="3100" b="1">
                <a:solidFill>
                  <a:srgbClr val="FF0000"/>
                </a:solidFill>
              </a:rPr>
              <a:t>sending His own Son in the likeness of sinful flesh and as an offering for sin</a:t>
            </a:r>
            <a:r>
              <a:rPr lang="en-US" sz="3100"/>
              <a:t>, He condemned sin in the flesh, so that the requirement of the Law might be fulfilled in us, who do not walk according to the flesh but according to the Spirit.</a:t>
            </a:r>
          </a:p>
        </p:txBody>
      </p:sp>
    </p:spTree>
    <p:extLst>
      <p:ext uri="{BB962C8B-B14F-4D97-AF65-F5344CB8AC3E}">
        <p14:creationId xmlns:p14="http://schemas.microsoft.com/office/powerpoint/2010/main" val="2343152789"/>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3D2BB4-5C0A-11CA-3A7D-E751844B0004}"/>
              </a:ext>
            </a:extLst>
          </p:cNvPr>
          <p:cNvSpPr txBox="1"/>
          <p:nvPr/>
        </p:nvSpPr>
        <p:spPr>
          <a:xfrm>
            <a:off x="127000" y="127000"/>
            <a:ext cx="7315200" cy="276999"/>
          </a:xfrm>
          <a:prstGeom prst="rect">
            <a:avLst/>
          </a:prstGeom>
          <a:noFill/>
        </p:spPr>
        <p:txBody>
          <a:bodyPr vert="horz" lIns="0" tIns="0" rIns="0" bIns="0" rtlCol="0">
            <a:spAutoFit/>
          </a:bodyPr>
          <a:lstStyle/>
          <a:p>
            <a:r>
              <a:rPr lang="en-US"/>
              <a:t>SUPPORT FOR SUBSTITUTIONARY ATONEMENT</a:t>
            </a:r>
          </a:p>
        </p:txBody>
      </p:sp>
      <p:sp>
        <p:nvSpPr>
          <p:cNvPr id="3" name="TextBox 2">
            <a:extLst>
              <a:ext uri="{FF2B5EF4-FFF2-40B4-BE49-F238E27FC236}">
                <a16:creationId xmlns:a16="http://schemas.microsoft.com/office/drawing/2014/main" id="{736761AC-DE23-67A7-B706-33906CE1063C}"/>
              </a:ext>
            </a:extLst>
          </p:cNvPr>
          <p:cNvSpPr txBox="1"/>
          <p:nvPr/>
        </p:nvSpPr>
        <p:spPr>
          <a:xfrm>
            <a:off x="0" y="762000"/>
            <a:ext cx="12192000" cy="646331"/>
          </a:xfrm>
          <a:prstGeom prst="rect">
            <a:avLst/>
          </a:prstGeom>
          <a:noFill/>
        </p:spPr>
        <p:txBody>
          <a:bodyPr vert="horz" rtlCol="0">
            <a:spAutoFit/>
          </a:bodyPr>
          <a:lstStyle/>
          <a:p>
            <a:pPr algn="ctr"/>
            <a:r>
              <a:rPr lang="en-US" sz="3600"/>
              <a:t>Acts 3:18</a:t>
            </a:r>
          </a:p>
        </p:txBody>
      </p:sp>
      <p:sp>
        <p:nvSpPr>
          <p:cNvPr id="4" name="TextBox 3">
            <a:extLst>
              <a:ext uri="{FF2B5EF4-FFF2-40B4-BE49-F238E27FC236}">
                <a16:creationId xmlns:a16="http://schemas.microsoft.com/office/drawing/2014/main" id="{30A77AA1-5845-48FF-88D3-08687E00379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532171-CBCF-F23B-7215-7066819F5245}"/>
              </a:ext>
            </a:extLst>
          </p:cNvPr>
          <p:cNvSpPr txBox="1"/>
          <p:nvPr/>
        </p:nvSpPr>
        <p:spPr>
          <a:xfrm>
            <a:off x="1016000" y="1905000"/>
            <a:ext cx="10160000" cy="1523494"/>
          </a:xfrm>
          <a:prstGeom prst="rect">
            <a:avLst/>
          </a:prstGeom>
          <a:noFill/>
        </p:spPr>
        <p:txBody>
          <a:bodyPr vert="horz" rtlCol="0">
            <a:spAutoFit/>
          </a:bodyPr>
          <a:lstStyle/>
          <a:p>
            <a:pPr algn="ctr"/>
            <a:r>
              <a:rPr lang="en-US" sz="3100"/>
              <a:t>"But the things which God announced beforehand by the mouth of all the prophets, </a:t>
            </a:r>
            <a:r>
              <a:rPr lang="en-US" sz="3100" b="1">
                <a:solidFill>
                  <a:srgbClr val="FF0000"/>
                </a:solidFill>
              </a:rPr>
              <a:t>that His Christ would suffe</a:t>
            </a:r>
            <a:r>
              <a:rPr lang="en-US" sz="3100"/>
              <a:t>r, He has thus fulfilled.</a:t>
            </a:r>
          </a:p>
        </p:txBody>
      </p:sp>
    </p:spTree>
    <p:extLst>
      <p:ext uri="{BB962C8B-B14F-4D97-AF65-F5344CB8AC3E}">
        <p14:creationId xmlns:p14="http://schemas.microsoft.com/office/powerpoint/2010/main" val="3331845086"/>
      </p:ext>
    </p:extLst>
  </p:cSld>
  <p:clrMapOvr>
    <a:masterClrMapping/>
  </p:clrMapOvr>
</p:sld>
</file>

<file path=ppt/theme/theme1.xml><?xml version="1.0" encoding="utf-8"?>
<a:theme xmlns:a="http://schemas.openxmlformats.org/drawingml/2006/main" name="FrostyVTI">
  <a:themeElements>
    <a:clrScheme name="Frosty">
      <a:dk1>
        <a:sysClr val="windowText" lastClr="000000"/>
      </a:dk1>
      <a:lt1>
        <a:sysClr val="window" lastClr="FFFFFF"/>
      </a:lt1>
      <a:dk2>
        <a:srgbClr val="0B2827"/>
      </a:dk2>
      <a:lt2>
        <a:srgbClr val="DAE3E3"/>
      </a:lt2>
      <a:accent1>
        <a:srgbClr val="767E37"/>
      </a:accent1>
      <a:accent2>
        <a:srgbClr val="B495C2"/>
      </a:accent2>
      <a:accent3>
        <a:srgbClr val="8FA3A3"/>
      </a:accent3>
      <a:accent4>
        <a:srgbClr val="CE7F01"/>
      </a:accent4>
      <a:accent5>
        <a:srgbClr val="D15A29"/>
      </a:accent5>
      <a:accent6>
        <a:srgbClr val="B88470"/>
      </a:accent6>
      <a:hlink>
        <a:srgbClr val="B57001"/>
      </a:hlink>
      <a:folHlink>
        <a:srgbClr val="996209"/>
      </a:folHlink>
    </a:clrScheme>
    <a:fontScheme name="Frosted Leaf">
      <a:majorFont>
        <a:latin typeface="Goudy Old Style"/>
        <a:ea typeface=""/>
        <a:cs typeface=""/>
      </a:majorFont>
      <a:minorFont>
        <a:latin typeface="Avenir Next LT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rostyVTI" id="{DD283BC3-E0B6-4E4B-91CF-F0F54D51BB21}" vid="{3EE220F7-F497-4893-BE1F-7BB1D607421B}"/>
    </a:ext>
  </a:extLst>
</a:theme>
</file>

<file path=docProps/app.xml><?xml version="1.0" encoding="utf-8"?>
<Properties xmlns="http://schemas.openxmlformats.org/officeDocument/2006/extended-properties" xmlns:vt="http://schemas.openxmlformats.org/officeDocument/2006/docPropsVTypes">
  <TotalTime>9</TotalTime>
  <Words>12208</Words>
  <Application>Microsoft Office PowerPoint</Application>
  <PresentationFormat>Widescreen</PresentationFormat>
  <Paragraphs>548</Paragraphs>
  <Slides>164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164</vt:i4>
      </vt:variant>
    </vt:vector>
  </HeadingPairs>
  <TitlesOfParts>
    <vt:vector size="169" baseType="lpstr">
      <vt:lpstr>Arial</vt:lpstr>
      <vt:lpstr>Avenir Next LT Pro</vt:lpstr>
      <vt:lpstr>Goudy Old Style</vt:lpstr>
      <vt:lpstr>Wingdings</vt:lpstr>
      <vt:lpstr>FrostyVTI</vt:lpstr>
      <vt:lpstr>Role of the Messiah</vt:lpstr>
      <vt:lpstr>YHVH, knowing that men are imperfect, set up the Levitical priesthood, so men could receive forgiveness for sins(among other reasons).</vt:lpstr>
      <vt:lpstr>PowerPoint Presentation</vt:lpstr>
      <vt:lpstr>The Levite priests themselves became sinful however, nor did they have the authority to give eternal life, so a "better" priesthood was needed.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knowing mankind need a savior, entered the world as a man and suffered persecution to the point of being killed on a cross, yet He did not sin.</vt:lpstr>
      <vt:lpstr>PowerPoint Presentation</vt:lpstr>
      <vt:lpstr>PowerPoint Presentation</vt:lpstr>
      <vt:lpstr>PowerPoint Presentation</vt:lpstr>
      <vt:lpstr>PowerPoint Presentation</vt:lpstr>
      <vt:lpstr>PowerPoint Presentation</vt:lpstr>
      <vt:lpstr>PowerPoint Presentation</vt:lpstr>
      <vt:lpstr>YHVH, seeing how his son was unjustly killed, resurrected Yeshua from Sheol on the third day and gave him eternal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YHVH, pleased with his son's selfless sacrifice, sat Him at His right hand, appointed Him as the Melchizedek high priest, and made him judge/king over the heavens and the earth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Now mankind has a high priest atoning for their sins in the heavenly tabernacle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All men are appointed to die the first death, but Yeshua has the authority to give the gift of eternal life, saving us from the second death.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And on the Day of the Lord, Yeshua will redeem/ransom righteous men from Sheol, resurrecting them to eternal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Thereby circumventing the power of the devil, which is sin and death</vt:lpstr>
      <vt:lpstr>Abolishing Death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This is the promise of the New Covenant, to be born again to an everlasting sinless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Finally, after one thousand years Millennial Regin of Christ reigning on Earth, Yeshua will destroy Satan, and thereby death, in the lake of fire.</vt:lpstr>
      <vt:lpstr>PowerPoint Presentation</vt:lpstr>
      <vt:lpstr>PowerPoint Presentation</vt:lpstr>
      <vt:lpstr>PowerPoint Presentation</vt:lpstr>
      <vt:lpstr>Through Yeshua / In Yeshua</vt:lpstr>
      <vt:lpstr>In Christ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Support for Substitutionary Atonement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2026-07-08T00:51:34Z</dcterms:modified>
</cp:coreProperties>
</file>