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slides/slide184.xml" ContentType="application/vnd.openxmlformats-officedocument.presentationml.slide+xml"/>
  <Override PartName="/ppt/slides/slide185.xml" ContentType="application/vnd.openxmlformats-officedocument.presentationml.slide+xml"/>
  <Override PartName="/ppt/slides/slide186.xml" ContentType="application/vnd.openxmlformats-officedocument.presentationml.slide+xml"/>
  <Override PartName="/ppt/slides/slide187.xml" ContentType="application/vnd.openxmlformats-officedocument.presentationml.slide+xml"/>
  <Override PartName="/ppt/slides/slide188.xml" ContentType="application/vnd.openxmlformats-officedocument.presentationml.slide+xml"/>
  <Override PartName="/ppt/slides/slide189.xml" ContentType="application/vnd.openxmlformats-officedocument.presentationml.slide+xml"/>
  <Override PartName="/ppt/slides/slide190.xml" ContentType="application/vnd.openxmlformats-officedocument.presentationml.slide+xml"/>
  <Override PartName="/ppt/slides/slide191.xml" ContentType="application/vnd.openxmlformats-officedocument.presentationml.slide+xml"/>
  <Override PartName="/ppt/slides/slide192.xml" ContentType="application/vnd.openxmlformats-officedocument.presentationml.slide+xml"/>
  <Override PartName="/ppt/slides/slide193.xml" ContentType="application/vnd.openxmlformats-officedocument.presentationml.slide+xml"/>
  <Override PartName="/ppt/slides/slide194.xml" ContentType="application/vnd.openxmlformats-officedocument.presentationml.slide+xml"/>
  <Override PartName="/ppt/slides/slide195.xml" ContentType="application/vnd.openxmlformats-officedocument.presentationml.slide+xml"/>
  <Override PartName="/ppt/slides/slide196.xml" ContentType="application/vnd.openxmlformats-officedocument.presentationml.slide+xml"/>
  <Override PartName="/ppt/slides/slide197.xml" ContentType="application/vnd.openxmlformats-officedocument.presentationml.slide+xml"/>
  <Override PartName="/ppt/slides/slide198.xml" ContentType="application/vnd.openxmlformats-officedocument.presentationml.slide+xml"/>
  <Override PartName="/ppt/slides/slide199.xml" ContentType="application/vnd.openxmlformats-officedocument.presentationml.slide+xml"/>
  <Override PartName="/ppt/slides/slide200.xml" ContentType="application/vnd.openxmlformats-officedocument.presentationml.slide+xml"/>
  <Override PartName="/ppt/slides/slide201.xml" ContentType="application/vnd.openxmlformats-officedocument.presentationml.slide+xml"/>
  <Override PartName="/ppt/slides/slide202.xml" ContentType="application/vnd.openxmlformats-officedocument.presentationml.slide+xml"/>
  <Override PartName="/ppt/slides/slide203.xml" ContentType="application/vnd.openxmlformats-officedocument.presentationml.slide+xml"/>
  <Override PartName="/ppt/slides/slide204.xml" ContentType="application/vnd.openxmlformats-officedocument.presentationml.slide+xml"/>
  <Override PartName="/ppt/slides/slide205.xml" ContentType="application/vnd.openxmlformats-officedocument.presentationml.slide+xml"/>
  <Override PartName="/ppt/slides/slide206.xml" ContentType="application/vnd.openxmlformats-officedocument.presentationml.slide+xml"/>
  <Override PartName="/ppt/slides/slide207.xml" ContentType="application/vnd.openxmlformats-officedocument.presentationml.slide+xml"/>
  <Override PartName="/ppt/slides/slide208.xml" ContentType="application/vnd.openxmlformats-officedocument.presentationml.slide+xml"/>
  <Override PartName="/ppt/slides/slide209.xml" ContentType="application/vnd.openxmlformats-officedocument.presentationml.slide+xml"/>
  <Override PartName="/ppt/slides/slide210.xml" ContentType="application/vnd.openxmlformats-officedocument.presentationml.slide+xml"/>
  <Override PartName="/ppt/slides/slide211.xml" ContentType="application/vnd.openxmlformats-officedocument.presentationml.slide+xml"/>
  <Override PartName="/ppt/slides/slide212.xml" ContentType="application/vnd.openxmlformats-officedocument.presentationml.slide+xml"/>
  <Override PartName="/ppt/slides/slide213.xml" ContentType="application/vnd.openxmlformats-officedocument.presentationml.slide+xml"/>
  <Override PartName="/ppt/slides/slide214.xml" ContentType="application/vnd.openxmlformats-officedocument.presentationml.slide+xml"/>
  <Override PartName="/ppt/slides/slide215.xml" ContentType="application/vnd.openxmlformats-officedocument.presentationml.slide+xml"/>
  <Override PartName="/ppt/slides/slide216.xml" ContentType="application/vnd.openxmlformats-officedocument.presentationml.slide+xml"/>
  <Override PartName="/ppt/slides/slide217.xml" ContentType="application/vnd.openxmlformats-officedocument.presentationml.slide+xml"/>
  <Override PartName="/ppt/slides/slide218.xml" ContentType="application/vnd.openxmlformats-officedocument.presentationml.slide+xml"/>
  <Override PartName="/ppt/slides/slide219.xml" ContentType="application/vnd.openxmlformats-officedocument.presentationml.slide+xml"/>
  <Override PartName="/ppt/slides/slide220.xml" ContentType="application/vnd.openxmlformats-officedocument.presentationml.slide+xml"/>
  <Override PartName="/ppt/slides/slide221.xml" ContentType="application/vnd.openxmlformats-officedocument.presentationml.slide+xml"/>
  <Override PartName="/ppt/slides/slide222.xml" ContentType="application/vnd.openxmlformats-officedocument.presentationml.slide+xml"/>
  <Override PartName="/ppt/slides/slide223.xml" ContentType="application/vnd.openxmlformats-officedocument.presentationml.slide+xml"/>
  <Override PartName="/ppt/slides/slide224.xml" ContentType="application/vnd.openxmlformats-officedocument.presentationml.slide+xml"/>
  <Override PartName="/ppt/slides/slide225.xml" ContentType="application/vnd.openxmlformats-officedocument.presentationml.slide+xml"/>
  <Override PartName="/ppt/slides/slide226.xml" ContentType="application/vnd.openxmlformats-officedocument.presentationml.slide+xml"/>
  <Override PartName="/ppt/slides/slide227.xml" ContentType="application/vnd.openxmlformats-officedocument.presentationml.slide+xml"/>
  <Override PartName="/ppt/slides/slide228.xml" ContentType="application/vnd.openxmlformats-officedocument.presentationml.slide+xml"/>
  <Override PartName="/ppt/slides/slide2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46"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 id="319" r:id="rId65"/>
    <p:sldId id="320" r:id="rId66"/>
    <p:sldId id="321" r:id="rId67"/>
    <p:sldId id="322" r:id="rId68"/>
    <p:sldId id="323" r:id="rId69"/>
    <p:sldId id="324" r:id="rId70"/>
    <p:sldId id="325" r:id="rId71"/>
    <p:sldId id="326" r:id="rId72"/>
    <p:sldId id="327" r:id="rId73"/>
    <p:sldId id="328" r:id="rId74"/>
    <p:sldId id="329" r:id="rId75"/>
    <p:sldId id="330" r:id="rId76"/>
    <p:sldId id="331" r:id="rId77"/>
    <p:sldId id="332" r:id="rId78"/>
    <p:sldId id="333" r:id="rId79"/>
    <p:sldId id="334" r:id="rId80"/>
    <p:sldId id="335" r:id="rId81"/>
    <p:sldId id="336" r:id="rId82"/>
    <p:sldId id="337" r:id="rId83"/>
    <p:sldId id="338" r:id="rId84"/>
    <p:sldId id="339" r:id="rId85"/>
    <p:sldId id="340" r:id="rId86"/>
    <p:sldId id="341" r:id="rId87"/>
    <p:sldId id="342" r:id="rId88"/>
    <p:sldId id="343" r:id="rId89"/>
    <p:sldId id="344" r:id="rId90"/>
    <p:sldId id="345" r:id="rId91"/>
    <p:sldId id="346" r:id="rId92"/>
    <p:sldId id="347" r:id="rId93"/>
    <p:sldId id="348" r:id="rId94"/>
    <p:sldId id="349" r:id="rId95"/>
    <p:sldId id="350" r:id="rId96"/>
    <p:sldId id="351" r:id="rId97"/>
    <p:sldId id="352" r:id="rId98"/>
    <p:sldId id="353" r:id="rId99"/>
    <p:sldId id="354" r:id="rId100"/>
    <p:sldId id="355" r:id="rId101"/>
    <p:sldId id="356" r:id="rId102"/>
    <p:sldId id="357" r:id="rId103"/>
    <p:sldId id="358" r:id="rId104"/>
    <p:sldId id="359" r:id="rId105"/>
    <p:sldId id="360" r:id="rId106"/>
    <p:sldId id="361" r:id="rId107"/>
    <p:sldId id="362" r:id="rId108"/>
    <p:sldId id="363" r:id="rId109"/>
    <p:sldId id="364" r:id="rId110"/>
    <p:sldId id="365" r:id="rId111"/>
    <p:sldId id="366" r:id="rId112"/>
    <p:sldId id="367" r:id="rId113"/>
    <p:sldId id="368" r:id="rId114"/>
    <p:sldId id="369" r:id="rId115"/>
    <p:sldId id="370" r:id="rId116"/>
    <p:sldId id="371" r:id="rId117"/>
    <p:sldId id="372" r:id="rId118"/>
    <p:sldId id="373" r:id="rId119"/>
    <p:sldId id="374" r:id="rId120"/>
    <p:sldId id="375" r:id="rId121"/>
    <p:sldId id="376" r:id="rId122"/>
    <p:sldId id="377" r:id="rId123"/>
    <p:sldId id="378" r:id="rId124"/>
    <p:sldId id="379" r:id="rId125"/>
    <p:sldId id="380" r:id="rId126"/>
    <p:sldId id="381" r:id="rId127"/>
    <p:sldId id="382" r:id="rId128"/>
    <p:sldId id="383" r:id="rId129"/>
    <p:sldId id="384" r:id="rId130"/>
    <p:sldId id="385" r:id="rId131"/>
    <p:sldId id="386" r:id="rId132"/>
    <p:sldId id="387" r:id="rId133"/>
    <p:sldId id="388" r:id="rId134"/>
    <p:sldId id="389" r:id="rId135"/>
    <p:sldId id="390" r:id="rId136"/>
    <p:sldId id="391" r:id="rId137"/>
    <p:sldId id="392" r:id="rId138"/>
    <p:sldId id="393" r:id="rId139"/>
    <p:sldId id="394" r:id="rId140"/>
    <p:sldId id="395" r:id="rId141"/>
    <p:sldId id="396" r:id="rId142"/>
    <p:sldId id="397" r:id="rId143"/>
    <p:sldId id="398" r:id="rId144"/>
    <p:sldId id="399" r:id="rId145"/>
    <p:sldId id="400" r:id="rId146"/>
    <p:sldId id="401" r:id="rId147"/>
    <p:sldId id="402" r:id="rId148"/>
    <p:sldId id="403" r:id="rId149"/>
    <p:sldId id="404" r:id="rId150"/>
    <p:sldId id="405" r:id="rId151"/>
    <p:sldId id="406" r:id="rId152"/>
    <p:sldId id="407" r:id="rId153"/>
    <p:sldId id="408" r:id="rId154"/>
    <p:sldId id="409" r:id="rId155"/>
    <p:sldId id="410" r:id="rId156"/>
    <p:sldId id="411" r:id="rId157"/>
    <p:sldId id="412" r:id="rId158"/>
    <p:sldId id="413" r:id="rId159"/>
    <p:sldId id="414" r:id="rId160"/>
    <p:sldId id="415" r:id="rId161"/>
    <p:sldId id="416" r:id="rId162"/>
    <p:sldId id="417" r:id="rId163"/>
    <p:sldId id="418" r:id="rId164"/>
    <p:sldId id="419" r:id="rId165"/>
    <p:sldId id="420" r:id="rId166"/>
    <p:sldId id="421" r:id="rId167"/>
    <p:sldId id="422" r:id="rId168"/>
    <p:sldId id="423" r:id="rId169"/>
    <p:sldId id="424" r:id="rId170"/>
    <p:sldId id="425" r:id="rId171"/>
    <p:sldId id="426" r:id="rId172"/>
    <p:sldId id="427" r:id="rId173"/>
    <p:sldId id="428" r:id="rId174"/>
    <p:sldId id="429" r:id="rId175"/>
    <p:sldId id="430" r:id="rId176"/>
    <p:sldId id="431" r:id="rId177"/>
    <p:sldId id="432" r:id="rId178"/>
    <p:sldId id="433" r:id="rId179"/>
    <p:sldId id="434" r:id="rId180"/>
    <p:sldId id="435" r:id="rId181"/>
    <p:sldId id="436" r:id="rId182"/>
    <p:sldId id="437" r:id="rId183"/>
    <p:sldId id="438" r:id="rId184"/>
    <p:sldId id="439" r:id="rId185"/>
    <p:sldId id="440" r:id="rId186"/>
    <p:sldId id="441" r:id="rId187"/>
    <p:sldId id="442" r:id="rId188"/>
    <p:sldId id="443" r:id="rId189"/>
    <p:sldId id="444" r:id="rId190"/>
    <p:sldId id="445" r:id="rId191"/>
    <p:sldId id="446" r:id="rId192"/>
    <p:sldId id="447" r:id="rId193"/>
    <p:sldId id="448" r:id="rId194"/>
    <p:sldId id="449" r:id="rId195"/>
    <p:sldId id="450" r:id="rId196"/>
    <p:sldId id="451" r:id="rId197"/>
    <p:sldId id="452" r:id="rId198"/>
    <p:sldId id="453" r:id="rId199"/>
    <p:sldId id="454" r:id="rId200"/>
    <p:sldId id="455" r:id="rId201"/>
    <p:sldId id="456" r:id="rId202"/>
    <p:sldId id="457" r:id="rId203"/>
    <p:sldId id="458" r:id="rId204"/>
    <p:sldId id="459" r:id="rId205"/>
    <p:sldId id="460" r:id="rId206"/>
    <p:sldId id="461" r:id="rId207"/>
    <p:sldId id="462" r:id="rId208"/>
    <p:sldId id="463" r:id="rId209"/>
    <p:sldId id="464" r:id="rId210"/>
    <p:sldId id="465" r:id="rId211"/>
    <p:sldId id="466" r:id="rId212"/>
    <p:sldId id="467" r:id="rId213"/>
    <p:sldId id="468" r:id="rId214"/>
    <p:sldId id="469" r:id="rId215"/>
    <p:sldId id="470" r:id="rId216"/>
    <p:sldId id="471" r:id="rId217"/>
    <p:sldId id="472" r:id="rId218"/>
    <p:sldId id="473" r:id="rId219"/>
    <p:sldId id="474" r:id="rId220"/>
    <p:sldId id="475" r:id="rId221"/>
    <p:sldId id="476" r:id="rId222"/>
    <p:sldId id="477" r:id="rId223"/>
    <p:sldId id="478" r:id="rId224"/>
    <p:sldId id="479" r:id="rId225"/>
    <p:sldId id="480" r:id="rId226"/>
    <p:sldId id="481" r:id="rId227"/>
    <p:sldId id="482" r:id="rId228"/>
    <p:sldId id="483" r:id="rId229"/>
    <p:sldId id="484" r:id="rId2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CFD7B84B-6423-4854-AE54-2E4A419DB67F}">
          <p14:sldIdLst>
            <p14:sldId id="256"/>
          </p14:sldIdLst>
        </p14:section>
        <p14:section name="ATTRIBUTES OF THE HOLY SPIRIT" id="{96955DBE-91D5-43F7-9016-7E42B4D7AF1A}">
          <p14:sldIdLst>
            <p14:sldId id="257"/>
          </p14:sldIdLst>
        </p14:section>
        <p14:section name="The Spirit can be grieved" id="{9145505B-24C1-44EC-9354-2129C80BF9D3}">
          <p14:sldIdLst>
            <p14:sldId id="258"/>
            <p14:sldId id="259"/>
            <p14:sldId id="260"/>
          </p14:sldIdLst>
        </p14:section>
        <p14:section name="The Spirit is everywhere" id="{C428E10E-A030-48F6-BFA7-21908B436607}">
          <p14:sldIdLst>
            <p14:sldId id="261"/>
            <p14:sldId id="262"/>
            <p14:sldId id="263"/>
          </p14:sldIdLst>
        </p14:section>
        <p14:section name="The Spirit teaches" id="{0FF61EA6-792D-4BE4-B596-8459E7DDE14E}">
          <p14:sldIdLst>
            <p14:sldId id="264"/>
            <p14:sldId id="265"/>
            <p14:sldId id="266"/>
            <p14:sldId id="267"/>
            <p14:sldId id="268"/>
            <p14:sldId id="269"/>
            <p14:sldId id="270"/>
          </p14:sldIdLst>
        </p14:section>
        <p14:section name="The Spirit intercedes" id="{1A4B028C-536A-4E0E-96CD-D35B57420563}">
          <p14:sldIdLst>
            <p14:sldId id="271"/>
            <p14:sldId id="272"/>
          </p14:sldIdLst>
        </p14:section>
        <p14:section name="The Spirit has a will" id="{D33512B9-BDA9-4EE5-B07C-D534C4745791}">
          <p14:sldIdLst>
            <p14:sldId id="273"/>
            <p14:sldId id="274"/>
            <p14:sldId id="275"/>
          </p14:sldIdLst>
        </p14:section>
        <p14:section name="The Spirit gives gifts" id="{25DB220D-D370-47CA-87F7-59E53D67F984}">
          <p14:sldIdLst>
            <p14:sldId id="276"/>
            <p14:sldId id="277"/>
            <p14:sldId id="278"/>
          </p14:sldIdLst>
        </p14:section>
        <p14:section name="The Spirit can cause you to become pregnant" id="{2CD73F4D-F6B2-4359-B9C7-3BAA3E3789B7}">
          <p14:sldIdLst>
            <p14:sldId id="279"/>
            <p14:sldId id="280"/>
            <p14:sldId id="281"/>
          </p14:sldIdLst>
        </p14:section>
        <p14:section name="The Sprit can lead people" id="{164150EE-E373-47A3-B124-9E6A08B64847}">
          <p14:sldIdLst>
            <p14:sldId id="282"/>
            <p14:sldId id="283"/>
            <p14:sldId id="284"/>
            <p14:sldId id="285"/>
          </p14:sldIdLst>
        </p14:section>
        <p14:section name="The Spirit can cause a person to communicate YHVH's word (Prophesy)" id="{044F7F45-D5CA-47A0-B0B5-C575F373B13A}">
          <p14:sldIdLst>
            <p14:sldId id="286"/>
            <p14:sldId id="287"/>
            <p14:sldId id="288"/>
            <p14:sldId id="289"/>
            <p14:sldId id="290"/>
            <p14:sldId id="291"/>
            <p14:sldId id="292"/>
            <p14:sldId id="293"/>
            <p14:sldId id="294"/>
          </p14:sldIdLst>
        </p14:section>
        <p14:section name="The Spirit can cause a person to speak other languages" id="{4EE5BDA2-4AE4-4558-BC3B-2E4B0D0EA4ED}">
          <p14:sldIdLst>
            <p14:sldId id="295"/>
            <p14:sldId id="296"/>
            <p14:sldId id="297"/>
          </p14:sldIdLst>
        </p14:section>
        <p14:section name="The Spirit speaks" id="{2FD9564A-6552-45B0-B84B-9162168933EB}">
          <p14:sldIdLst>
            <p14:sldId id="298"/>
            <p14:sldId id="299"/>
            <p14:sldId id="300"/>
            <p14:sldId id="301"/>
            <p14:sldId id="302"/>
            <p14:sldId id="303"/>
            <p14:sldId id="304"/>
            <p14:sldId id="305"/>
            <p14:sldId id="306"/>
            <p14:sldId id="307"/>
            <p14:sldId id="308"/>
            <p14:sldId id="309"/>
            <p14:sldId id="310"/>
            <p14:sldId id="311"/>
            <p14:sldId id="312"/>
            <p14:sldId id="313"/>
            <p14:sldId id="314"/>
            <p14:sldId id="315"/>
            <p14:sldId id="316"/>
          </p14:sldIdLst>
        </p14:section>
        <p14:section name="THE SPIRIT IS LIKENED UNTO THE &quot;POWER&quot; OF YHVH" id="{31FE338F-818D-44E3-9E5A-402EF1C3CAA2}">
          <p14:sldIdLst>
            <p14:sldId id="317"/>
            <p14:sldId id="318"/>
            <p14:sldId id="319"/>
            <p14:sldId id="320"/>
            <p14:sldId id="321"/>
            <p14:sldId id="322"/>
            <p14:sldId id="323"/>
            <p14:sldId id="324"/>
            <p14:sldId id="325"/>
            <p14:sldId id="326"/>
            <p14:sldId id="327"/>
            <p14:sldId id="328"/>
            <p14:sldId id="329"/>
            <p14:sldId id="330"/>
            <p14:sldId id="331"/>
            <p14:sldId id="332"/>
            <p14:sldId id="333"/>
            <p14:sldId id="334"/>
            <p14:sldId id="335"/>
            <p14:sldId id="336"/>
            <p14:sldId id="337"/>
          </p14:sldIdLst>
        </p14:section>
        <p14:section name="PEOPLE CAN RECEIVE THE SPIRIT" id="{6C71E405-7BAB-4BBE-BBC6-6BE6544C9D2C}">
          <p14:sldIdLst>
            <p14:sldId id="338"/>
          </p14:sldIdLst>
        </p14:section>
        <p14:section name="Gentiles can receive the spirit too" id="{4AD3A42C-CAD1-4E4B-AC41-22B0C1BE3697}">
          <p14:sldIdLst>
            <p14:sldId id="339"/>
            <p14:sldId id="340"/>
            <p14:sldId id="341"/>
            <p14:sldId id="342"/>
            <p14:sldId id="343"/>
            <p14:sldId id="344"/>
          </p14:sldIdLst>
        </p14:section>
        <p14:section name="People Received the Holy Spirit Before Pentecost" id="{B9D29014-E905-4833-9B21-71513B726C5F}">
          <p14:sldIdLst>
            <p14:sldId id="345"/>
            <p14:sldId id="346"/>
            <p14:sldId id="347"/>
            <p14:sldId id="348"/>
            <p14:sldId id="349"/>
            <p14:sldId id="350"/>
            <p14:sldId id="351"/>
            <p14:sldId id="352"/>
            <p14:sldId id="353"/>
            <p14:sldId id="354"/>
            <p14:sldId id="355"/>
            <p14:sldId id="356"/>
          </p14:sldIdLst>
        </p14:section>
        <p14:section name="Through visions" id="{22023694-3102-4BCC-ADF1-0E4A3A693130}">
          <p14:sldIdLst>
            <p14:sldId id="357"/>
            <p14:sldId id="358"/>
            <p14:sldId id="359"/>
            <p14:sldId id="360"/>
            <p14:sldId id="361"/>
            <p14:sldId id="362"/>
            <p14:sldId id="363"/>
            <p14:sldId id="364"/>
            <p14:sldId id="365"/>
            <p14:sldId id="366"/>
            <p14:sldId id="367"/>
            <p14:sldId id="368"/>
            <p14:sldId id="369"/>
            <p14:sldId id="370"/>
            <p14:sldId id="371"/>
            <p14:sldId id="372"/>
            <p14:sldId id="373"/>
            <p14:sldId id="374"/>
            <p14:sldId id="375"/>
            <p14:sldId id="376"/>
            <p14:sldId id="377"/>
            <p14:sldId id="378"/>
            <p14:sldId id="379"/>
            <p14:sldId id="380"/>
            <p14:sldId id="381"/>
            <p14:sldId id="382"/>
            <p14:sldId id="383"/>
            <p14:sldId id="384"/>
            <p14:sldId id="385"/>
            <p14:sldId id="386"/>
          </p14:sldIdLst>
        </p14:section>
        <p14:section name="THE SPIRIT CAN LEAVE A PERSON" id="{8F18EF88-4B7B-4A0E-B037-A6A000679509}">
          <p14:sldIdLst>
            <p14:sldId id="387"/>
            <p14:sldId id="388"/>
            <p14:sldId id="389"/>
            <p14:sldId id="390"/>
            <p14:sldId id="391"/>
          </p14:sldIdLst>
        </p14:section>
        <p14:section name="WHO GETS THE HOLY SPIRIT?" id="{C81FD403-D879-4464-B884-21A25C0B69BC}">
          <p14:sldIdLst>
            <p14:sldId id="392"/>
            <p14:sldId id="393"/>
            <p14:sldId id="394"/>
            <p14:sldId id="395"/>
            <p14:sldId id="396"/>
            <p14:sldId id="397"/>
            <p14:sldId id="398"/>
            <p14:sldId id="399"/>
            <p14:sldId id="400"/>
            <p14:sldId id="401"/>
          </p14:sldIdLst>
        </p14:section>
        <p14:section name="YESHUA HAS THE SPIRIT" id="{84EBB852-DAD4-411C-B03C-86E87EE8CC39}">
          <p14:sldIdLst>
            <p14:sldId id="402"/>
            <p14:sldId id="403"/>
            <p14:sldId id="404"/>
            <p14:sldId id="405"/>
            <p14:sldId id="406"/>
          </p14:sldIdLst>
        </p14:section>
        <p14:section name="THE SPIRIT CAN BE DIVIDED UP AMONG PEOPLE" id="{316BB26D-29F8-468B-8E2F-75E1BFEED761}">
          <p14:sldIdLst>
            <p14:sldId id="407"/>
            <p14:sldId id="408"/>
            <p14:sldId id="409"/>
          </p14:sldIdLst>
        </p14:section>
        <p14:section name="THE SPIRIT DWELLS IN US" id="{EA35B625-7415-4890-9D4A-2281FB98A83E}">
          <p14:sldIdLst>
            <p14:sldId id="410"/>
            <p14:sldId id="411"/>
            <p14:sldId id="412"/>
            <p14:sldId id="413"/>
            <p14:sldId id="414"/>
            <p14:sldId id="415"/>
            <p14:sldId id="416"/>
            <p14:sldId id="417"/>
            <p14:sldId id="418"/>
            <p14:sldId id="419"/>
            <p14:sldId id="420"/>
          </p14:sldIdLst>
        </p14:section>
        <p14:section name="THE SPIRIT IS IN OUR CONSCIENCE" id="{B53A3280-1D19-46AB-96B4-34E5793B23B1}">
          <p14:sldIdLst>
            <p14:sldId id="421"/>
            <p14:sldId id="422"/>
            <p14:sldId id="423"/>
            <p14:sldId id="424"/>
            <p14:sldId id="425"/>
            <p14:sldId id="426"/>
            <p14:sldId id="427"/>
            <p14:sldId id="428"/>
            <p14:sldId id="429"/>
            <p14:sldId id="430"/>
            <p14:sldId id="431"/>
            <p14:sldId id="432"/>
            <p14:sldId id="433"/>
            <p14:sldId id="434"/>
            <p14:sldId id="435"/>
            <p14:sldId id="436"/>
          </p14:sldIdLst>
        </p14:section>
        <p14:section name="THERE IS ONE SPIRIT OF YHVH" id="{BFF4F486-145C-495D-92A7-6B640E748CBC}">
          <p14:sldIdLst>
            <p14:sldId id="437"/>
            <p14:sldId id="438"/>
            <p14:sldId id="439"/>
            <p14:sldId id="440"/>
            <p14:sldId id="441"/>
            <p14:sldId id="442"/>
            <p14:sldId id="443"/>
            <p14:sldId id="444"/>
          </p14:sldIdLst>
        </p14:section>
        <p14:section name="BLASPHEME THE SPIRIT" id="{0E61E722-077C-4B9B-9C91-36ED25E3A71B}">
          <p14:sldIdLst>
            <p14:sldId id="445"/>
            <p14:sldId id="446"/>
            <p14:sldId id="447"/>
            <p14:sldId id="448"/>
            <p14:sldId id="449"/>
          </p14:sldIdLst>
        </p14:section>
        <p14:section name="THE SPIRIT IS PERMANENTLY GIVEN TO ISRAEL ON THE DAY OF THE LORD" id="{E66C88A4-D455-4C05-86F3-174E510B210C}">
          <p14:sldIdLst>
            <p14:sldId id="450"/>
            <p14:sldId id="451"/>
            <p14:sldId id="452"/>
            <p14:sldId id="453"/>
            <p14:sldId id="454"/>
            <p14:sldId id="455"/>
            <p14:sldId id="456"/>
            <p14:sldId id="457"/>
            <p14:sldId id="458"/>
          </p14:sldIdLst>
        </p14:section>
        <p14:section name="BAPTIZED WITH THE SPIRIT" id="{164049D1-6816-4510-B587-938F801604D5}">
          <p14:sldIdLst>
            <p14:sldId id="459"/>
          </p14:sldIdLst>
        </p14:section>
        <p14:section name="Promise" id="{33081726-55EE-4862-BBF0-62B6338E3982}">
          <p14:sldIdLst>
            <p14:sldId id="460"/>
            <p14:sldId id="461"/>
          </p14:sldIdLst>
        </p14:section>
        <p14:section name="FILLING" id="{962A92F1-478E-4DBC-B8AF-3F640ECD5CA5}">
          <p14:sldIdLst>
            <p14:sldId id="462"/>
          </p14:sldIdLst>
        </p14:section>
        <p14:section name="Paul Filled" id="{D1070ABD-8F3D-485A-ACA6-3B31D9C2499A}">
          <p14:sldIdLst>
            <p14:sldId id="463"/>
            <p14:sldId id="464"/>
          </p14:sldIdLst>
        </p14:section>
        <p14:section name="All Filled Again" id="{606CACB1-917D-4241-97C6-314FBBDD5477}">
          <p14:sldIdLst>
            <p14:sldId id="465"/>
            <p14:sldId id="466"/>
          </p14:sldIdLst>
        </p14:section>
        <p14:section name="Peter Filled" id="{31819F65-F03C-4270-8B0F-342EBE4545BA}">
          <p14:sldIdLst>
            <p14:sldId id="467"/>
            <p14:sldId id="468"/>
          </p14:sldIdLst>
        </p14:section>
        <p14:section name="Men Full of the Spirit" id="{A5AF2894-3486-4DB8-A370-2EA5DB3FF763}">
          <p14:sldIdLst>
            <p14:sldId id="469"/>
            <p14:sldId id="470"/>
          </p14:sldIdLst>
        </p14:section>
        <p14:section name="Stephen Full of the Spirit" id="{3C645FCF-3A58-4E6D-AAF9-F415F4791B4C}">
          <p14:sldIdLst>
            <p14:sldId id="471"/>
            <p14:sldId id="472"/>
          </p14:sldIdLst>
        </p14:section>
        <p14:section name="Stephen Full-Vision" id="{92BA6C27-A66A-4534-A6E2-2496E88489FD}">
          <p14:sldIdLst>
            <p14:sldId id="473"/>
            <p14:sldId id="474"/>
          </p14:sldIdLst>
        </p14:section>
        <p14:section name="Paul to Be Filled" id="{60955C23-E25D-4139-B193-A4614BF02032}">
          <p14:sldIdLst>
            <p14:sldId id="475"/>
            <p14:sldId id="476"/>
          </p14:sldIdLst>
        </p14:section>
        <p14:section name="Spirit Fills the World" id="{B4F61558-9404-4C86-A817-1B41FB1F16EB}">
          <p14:sldIdLst>
            <p14:sldId id="477"/>
            <p14:sldId id="478"/>
          </p14:sldIdLst>
        </p14:section>
        <p14:section name="FRUIT" id="{0846230C-DA8E-411B-B86E-A8269808A228}">
          <p14:sldIdLst>
            <p14:sldId id="479"/>
          </p14:sldIdLst>
        </p14:section>
        <p14:section name="Character" id="{E7F20B78-1C00-4F0C-8C43-07441FD95B69}">
          <p14:sldIdLst>
            <p14:sldId id="480"/>
            <p14:sldId id="481"/>
          </p14:sldIdLst>
        </p14:section>
        <p14:section name="WISDOM AND SPIRIT" id="{3F16E0EC-4AA0-46F2-AC7A-9670E242E2A4}">
          <p14:sldIdLst>
            <p14:sldId id="482"/>
          </p14:sldIdLst>
        </p14:section>
        <p14:section name="Sent from on High" id="{2E6342CA-576C-4C79-B8FD-8FE82ADC67E6}">
          <p14:sldIdLst>
            <p14:sldId id="483"/>
            <p14:sldId id="484"/>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1002"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slide" Target="slides/slide137.xml"/><Relationship Id="rId159" Type="http://schemas.openxmlformats.org/officeDocument/2006/relationships/slide" Target="slides/slide158.xml"/><Relationship Id="rId170" Type="http://schemas.openxmlformats.org/officeDocument/2006/relationships/slide" Target="slides/slide169.xml"/><Relationship Id="rId191" Type="http://schemas.openxmlformats.org/officeDocument/2006/relationships/slide" Target="slides/slide190.xml"/><Relationship Id="rId205" Type="http://schemas.openxmlformats.org/officeDocument/2006/relationships/slide" Target="slides/slide204.xml"/><Relationship Id="rId226" Type="http://schemas.openxmlformats.org/officeDocument/2006/relationships/slide" Target="slides/slide22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53" Type="http://schemas.openxmlformats.org/officeDocument/2006/relationships/slide" Target="slides/slide52.xml"/><Relationship Id="rId74" Type="http://schemas.openxmlformats.org/officeDocument/2006/relationships/slide" Target="slides/slide73.xml"/><Relationship Id="rId128" Type="http://schemas.openxmlformats.org/officeDocument/2006/relationships/slide" Target="slides/slide127.xml"/><Relationship Id="rId149" Type="http://schemas.openxmlformats.org/officeDocument/2006/relationships/slide" Target="slides/slide148.xml"/><Relationship Id="rId5" Type="http://schemas.openxmlformats.org/officeDocument/2006/relationships/slide" Target="slides/slide4.xml"/><Relationship Id="rId95" Type="http://schemas.openxmlformats.org/officeDocument/2006/relationships/slide" Target="slides/slide94.xml"/><Relationship Id="rId160" Type="http://schemas.openxmlformats.org/officeDocument/2006/relationships/slide" Target="slides/slide159.xml"/><Relationship Id="rId181" Type="http://schemas.openxmlformats.org/officeDocument/2006/relationships/slide" Target="slides/slide180.xml"/><Relationship Id="rId216" Type="http://schemas.openxmlformats.org/officeDocument/2006/relationships/slide" Target="slides/slide215.xml"/><Relationship Id="rId22" Type="http://schemas.openxmlformats.org/officeDocument/2006/relationships/slide" Target="slides/slide21.xml"/><Relationship Id="rId43" Type="http://schemas.openxmlformats.org/officeDocument/2006/relationships/slide" Target="slides/slide42.xml"/><Relationship Id="rId64" Type="http://schemas.openxmlformats.org/officeDocument/2006/relationships/slide" Target="slides/slide63.xml"/><Relationship Id="rId118" Type="http://schemas.openxmlformats.org/officeDocument/2006/relationships/slide" Target="slides/slide117.xml"/><Relationship Id="rId139" Type="http://schemas.openxmlformats.org/officeDocument/2006/relationships/slide" Target="slides/slide138.xml"/><Relationship Id="rId85" Type="http://schemas.openxmlformats.org/officeDocument/2006/relationships/slide" Target="slides/slide84.xml"/><Relationship Id="rId150" Type="http://schemas.openxmlformats.org/officeDocument/2006/relationships/slide" Target="slides/slide149.xml"/><Relationship Id="rId171" Type="http://schemas.openxmlformats.org/officeDocument/2006/relationships/slide" Target="slides/slide170.xml"/><Relationship Id="rId192" Type="http://schemas.openxmlformats.org/officeDocument/2006/relationships/slide" Target="slides/slide191.xml"/><Relationship Id="rId206" Type="http://schemas.openxmlformats.org/officeDocument/2006/relationships/slide" Target="slides/slide205.xml"/><Relationship Id="rId227" Type="http://schemas.openxmlformats.org/officeDocument/2006/relationships/slide" Target="slides/slide226.xml"/><Relationship Id="rId12" Type="http://schemas.openxmlformats.org/officeDocument/2006/relationships/slide" Target="slides/slide11.xml"/><Relationship Id="rId33" Type="http://schemas.openxmlformats.org/officeDocument/2006/relationships/slide" Target="slides/slide32.xml"/><Relationship Id="rId108" Type="http://schemas.openxmlformats.org/officeDocument/2006/relationships/slide" Target="slides/slide107.xml"/><Relationship Id="rId129" Type="http://schemas.openxmlformats.org/officeDocument/2006/relationships/slide" Target="slides/slide128.xml"/><Relationship Id="rId54" Type="http://schemas.openxmlformats.org/officeDocument/2006/relationships/slide" Target="slides/slide53.xml"/><Relationship Id="rId75" Type="http://schemas.openxmlformats.org/officeDocument/2006/relationships/slide" Target="slides/slide74.xml"/><Relationship Id="rId96" Type="http://schemas.openxmlformats.org/officeDocument/2006/relationships/slide" Target="slides/slide95.xml"/><Relationship Id="rId140" Type="http://schemas.openxmlformats.org/officeDocument/2006/relationships/slide" Target="slides/slide139.xml"/><Relationship Id="rId161" Type="http://schemas.openxmlformats.org/officeDocument/2006/relationships/slide" Target="slides/slide160.xml"/><Relationship Id="rId182" Type="http://schemas.openxmlformats.org/officeDocument/2006/relationships/slide" Target="slides/slide181.xml"/><Relationship Id="rId217" Type="http://schemas.openxmlformats.org/officeDocument/2006/relationships/slide" Target="slides/slide216.xml"/><Relationship Id="rId6" Type="http://schemas.openxmlformats.org/officeDocument/2006/relationships/slide" Target="slides/slide5.xml"/><Relationship Id="rId23" Type="http://schemas.openxmlformats.org/officeDocument/2006/relationships/slide" Target="slides/slide22.xml"/><Relationship Id="rId119" Type="http://schemas.openxmlformats.org/officeDocument/2006/relationships/slide" Target="slides/slide118.xml"/><Relationship Id="rId44" Type="http://schemas.openxmlformats.org/officeDocument/2006/relationships/slide" Target="slides/slide43.xml"/><Relationship Id="rId65" Type="http://schemas.openxmlformats.org/officeDocument/2006/relationships/slide" Target="slides/slide64.xml"/><Relationship Id="rId86" Type="http://schemas.openxmlformats.org/officeDocument/2006/relationships/slide" Target="slides/slide85.xml"/><Relationship Id="rId130" Type="http://schemas.openxmlformats.org/officeDocument/2006/relationships/slide" Target="slides/slide129.xml"/><Relationship Id="rId151" Type="http://schemas.openxmlformats.org/officeDocument/2006/relationships/slide" Target="slides/slide150.xml"/><Relationship Id="rId172" Type="http://schemas.openxmlformats.org/officeDocument/2006/relationships/slide" Target="slides/slide171.xml"/><Relationship Id="rId193" Type="http://schemas.openxmlformats.org/officeDocument/2006/relationships/slide" Target="slides/slide192.xml"/><Relationship Id="rId207" Type="http://schemas.openxmlformats.org/officeDocument/2006/relationships/slide" Target="slides/slide206.xml"/><Relationship Id="rId228" Type="http://schemas.openxmlformats.org/officeDocument/2006/relationships/slide" Target="slides/slide227.xml"/><Relationship Id="rId13" Type="http://schemas.openxmlformats.org/officeDocument/2006/relationships/slide" Target="slides/slide12.xml"/><Relationship Id="rId109" Type="http://schemas.openxmlformats.org/officeDocument/2006/relationships/slide" Target="slides/slide108.xml"/><Relationship Id="rId34" Type="http://schemas.openxmlformats.org/officeDocument/2006/relationships/slide" Target="slides/slide33.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20" Type="http://schemas.openxmlformats.org/officeDocument/2006/relationships/slide" Target="slides/slide119.xml"/><Relationship Id="rId141" Type="http://schemas.openxmlformats.org/officeDocument/2006/relationships/slide" Target="slides/slide140.xml"/><Relationship Id="rId7" Type="http://schemas.openxmlformats.org/officeDocument/2006/relationships/slide" Target="slides/slide6.xml"/><Relationship Id="rId162" Type="http://schemas.openxmlformats.org/officeDocument/2006/relationships/slide" Target="slides/slide161.xml"/><Relationship Id="rId183" Type="http://schemas.openxmlformats.org/officeDocument/2006/relationships/slide" Target="slides/slide182.xml"/><Relationship Id="rId218" Type="http://schemas.openxmlformats.org/officeDocument/2006/relationships/slide" Target="slides/slide217.xml"/><Relationship Id="rId24" Type="http://schemas.openxmlformats.org/officeDocument/2006/relationships/slide" Target="slides/slide23.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31" Type="http://schemas.openxmlformats.org/officeDocument/2006/relationships/slide" Target="slides/slide130.xml"/><Relationship Id="rId152" Type="http://schemas.openxmlformats.org/officeDocument/2006/relationships/slide" Target="slides/slide151.xml"/><Relationship Id="rId173" Type="http://schemas.openxmlformats.org/officeDocument/2006/relationships/slide" Target="slides/slide172.xml"/><Relationship Id="rId194" Type="http://schemas.openxmlformats.org/officeDocument/2006/relationships/slide" Target="slides/slide193.xml"/><Relationship Id="rId208" Type="http://schemas.openxmlformats.org/officeDocument/2006/relationships/slide" Target="slides/slide207.xml"/><Relationship Id="rId229" Type="http://schemas.openxmlformats.org/officeDocument/2006/relationships/slide" Target="slides/slide228.xml"/><Relationship Id="rId14" Type="http://schemas.openxmlformats.org/officeDocument/2006/relationships/slide" Target="slides/slide13.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8" Type="http://schemas.openxmlformats.org/officeDocument/2006/relationships/slide" Target="slides/slide7.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slide" Target="slides/slide162.xml"/><Relationship Id="rId184" Type="http://schemas.openxmlformats.org/officeDocument/2006/relationships/slide" Target="slides/slide183.xml"/><Relationship Id="rId219" Type="http://schemas.openxmlformats.org/officeDocument/2006/relationships/slide" Target="slides/slide218.xml"/><Relationship Id="rId230" Type="http://schemas.openxmlformats.org/officeDocument/2006/relationships/slide" Target="slides/slide229.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 Id="rId174" Type="http://schemas.openxmlformats.org/officeDocument/2006/relationships/slide" Target="slides/slide173.xml"/><Relationship Id="rId179" Type="http://schemas.openxmlformats.org/officeDocument/2006/relationships/slide" Target="slides/slide178.xml"/><Relationship Id="rId195" Type="http://schemas.openxmlformats.org/officeDocument/2006/relationships/slide" Target="slides/slide194.xml"/><Relationship Id="rId209" Type="http://schemas.openxmlformats.org/officeDocument/2006/relationships/slide" Target="slides/slide208.xml"/><Relationship Id="rId190" Type="http://schemas.openxmlformats.org/officeDocument/2006/relationships/slide" Target="slides/slide189.xml"/><Relationship Id="rId204" Type="http://schemas.openxmlformats.org/officeDocument/2006/relationships/slide" Target="slides/slide203.xml"/><Relationship Id="rId220" Type="http://schemas.openxmlformats.org/officeDocument/2006/relationships/slide" Target="slides/slide219.xml"/><Relationship Id="rId225" Type="http://schemas.openxmlformats.org/officeDocument/2006/relationships/slide" Target="slides/slide224.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48" Type="http://schemas.openxmlformats.org/officeDocument/2006/relationships/slide" Target="slides/slide147.xml"/><Relationship Id="rId164" Type="http://schemas.openxmlformats.org/officeDocument/2006/relationships/slide" Target="slides/slide163.xml"/><Relationship Id="rId169" Type="http://schemas.openxmlformats.org/officeDocument/2006/relationships/slide" Target="slides/slide168.xml"/><Relationship Id="rId185" Type="http://schemas.openxmlformats.org/officeDocument/2006/relationships/slide" Target="slides/slide184.xml"/><Relationship Id="rId4" Type="http://schemas.openxmlformats.org/officeDocument/2006/relationships/slide" Target="slides/slide3.xml"/><Relationship Id="rId9" Type="http://schemas.openxmlformats.org/officeDocument/2006/relationships/slide" Target="slides/slide8.xml"/><Relationship Id="rId180" Type="http://schemas.openxmlformats.org/officeDocument/2006/relationships/slide" Target="slides/slide179.xml"/><Relationship Id="rId210" Type="http://schemas.openxmlformats.org/officeDocument/2006/relationships/slide" Target="slides/slide209.xml"/><Relationship Id="rId215" Type="http://schemas.openxmlformats.org/officeDocument/2006/relationships/slide" Target="slides/slide214.xml"/><Relationship Id="rId26" Type="http://schemas.openxmlformats.org/officeDocument/2006/relationships/slide" Target="slides/slide25.xml"/><Relationship Id="rId231" Type="http://schemas.openxmlformats.org/officeDocument/2006/relationships/presProps" Target="presProps.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54" Type="http://schemas.openxmlformats.org/officeDocument/2006/relationships/slide" Target="slides/slide153.xml"/><Relationship Id="rId175" Type="http://schemas.openxmlformats.org/officeDocument/2006/relationships/slide" Target="slides/slide174.xml"/><Relationship Id="rId196" Type="http://schemas.openxmlformats.org/officeDocument/2006/relationships/slide" Target="slides/slide195.xml"/><Relationship Id="rId200" Type="http://schemas.openxmlformats.org/officeDocument/2006/relationships/slide" Target="slides/slide199.xml"/><Relationship Id="rId16" Type="http://schemas.openxmlformats.org/officeDocument/2006/relationships/slide" Target="slides/slide15.xml"/><Relationship Id="rId221" Type="http://schemas.openxmlformats.org/officeDocument/2006/relationships/slide" Target="slides/slide220.xml"/><Relationship Id="rId37" Type="http://schemas.openxmlformats.org/officeDocument/2006/relationships/slide" Target="slides/slide36.xml"/><Relationship Id="rId58" Type="http://schemas.openxmlformats.org/officeDocument/2006/relationships/slide" Target="slides/slide57.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44" Type="http://schemas.openxmlformats.org/officeDocument/2006/relationships/slide" Target="slides/slide143.xml"/><Relationship Id="rId90" Type="http://schemas.openxmlformats.org/officeDocument/2006/relationships/slide" Target="slides/slide89.xml"/><Relationship Id="rId165" Type="http://schemas.openxmlformats.org/officeDocument/2006/relationships/slide" Target="slides/slide164.xml"/><Relationship Id="rId186" Type="http://schemas.openxmlformats.org/officeDocument/2006/relationships/slide" Target="slides/slide185.xml"/><Relationship Id="rId211" Type="http://schemas.openxmlformats.org/officeDocument/2006/relationships/slide" Target="slides/slide210.xml"/><Relationship Id="rId232" Type="http://schemas.openxmlformats.org/officeDocument/2006/relationships/viewProps" Target="viewProps.xml"/><Relationship Id="rId27" Type="http://schemas.openxmlformats.org/officeDocument/2006/relationships/slide" Target="slides/slide26.xml"/><Relationship Id="rId48" Type="http://schemas.openxmlformats.org/officeDocument/2006/relationships/slide" Target="slides/slide47.xml"/><Relationship Id="rId69" Type="http://schemas.openxmlformats.org/officeDocument/2006/relationships/slide" Target="slides/slide68.xml"/><Relationship Id="rId113" Type="http://schemas.openxmlformats.org/officeDocument/2006/relationships/slide" Target="slides/slide112.xml"/><Relationship Id="rId134" Type="http://schemas.openxmlformats.org/officeDocument/2006/relationships/slide" Target="slides/slide133.xml"/><Relationship Id="rId80" Type="http://schemas.openxmlformats.org/officeDocument/2006/relationships/slide" Target="slides/slide79.xml"/><Relationship Id="rId155" Type="http://schemas.openxmlformats.org/officeDocument/2006/relationships/slide" Target="slides/slide154.xml"/><Relationship Id="rId176" Type="http://schemas.openxmlformats.org/officeDocument/2006/relationships/slide" Target="slides/slide175.xml"/><Relationship Id="rId197" Type="http://schemas.openxmlformats.org/officeDocument/2006/relationships/slide" Target="slides/slide196.xml"/><Relationship Id="rId201" Type="http://schemas.openxmlformats.org/officeDocument/2006/relationships/slide" Target="slides/slide200.xml"/><Relationship Id="rId222" Type="http://schemas.openxmlformats.org/officeDocument/2006/relationships/slide" Target="slides/slide221.xml"/><Relationship Id="rId17" Type="http://schemas.openxmlformats.org/officeDocument/2006/relationships/slide" Target="slides/slide16.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24" Type="http://schemas.openxmlformats.org/officeDocument/2006/relationships/slide" Target="slides/slide123.xml"/><Relationship Id="rId70" Type="http://schemas.openxmlformats.org/officeDocument/2006/relationships/slide" Target="slides/slide69.xml"/><Relationship Id="rId91" Type="http://schemas.openxmlformats.org/officeDocument/2006/relationships/slide" Target="slides/slide90.xml"/><Relationship Id="rId145" Type="http://schemas.openxmlformats.org/officeDocument/2006/relationships/slide" Target="slides/slide144.xml"/><Relationship Id="rId166" Type="http://schemas.openxmlformats.org/officeDocument/2006/relationships/slide" Target="slides/slide165.xml"/><Relationship Id="rId187" Type="http://schemas.openxmlformats.org/officeDocument/2006/relationships/slide" Target="slides/slide186.xml"/><Relationship Id="rId1" Type="http://schemas.openxmlformats.org/officeDocument/2006/relationships/slideMaster" Target="slideMasters/slideMaster1.xml"/><Relationship Id="rId212" Type="http://schemas.openxmlformats.org/officeDocument/2006/relationships/slide" Target="slides/slide211.xml"/><Relationship Id="rId233" Type="http://schemas.openxmlformats.org/officeDocument/2006/relationships/theme" Target="theme/theme1.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60" Type="http://schemas.openxmlformats.org/officeDocument/2006/relationships/slide" Target="slides/slide59.xml"/><Relationship Id="rId81" Type="http://schemas.openxmlformats.org/officeDocument/2006/relationships/slide" Target="slides/slide80.xml"/><Relationship Id="rId135" Type="http://schemas.openxmlformats.org/officeDocument/2006/relationships/slide" Target="slides/slide134.xml"/><Relationship Id="rId156" Type="http://schemas.openxmlformats.org/officeDocument/2006/relationships/slide" Target="slides/slide155.xml"/><Relationship Id="rId177" Type="http://schemas.openxmlformats.org/officeDocument/2006/relationships/slide" Target="slides/slide176.xml"/><Relationship Id="rId198" Type="http://schemas.openxmlformats.org/officeDocument/2006/relationships/slide" Target="slides/slide197.xml"/><Relationship Id="rId202" Type="http://schemas.openxmlformats.org/officeDocument/2006/relationships/slide" Target="slides/slide201.xml"/><Relationship Id="rId223" Type="http://schemas.openxmlformats.org/officeDocument/2006/relationships/slide" Target="slides/slide222.xml"/><Relationship Id="rId18" Type="http://schemas.openxmlformats.org/officeDocument/2006/relationships/slide" Target="slides/slide17.xml"/><Relationship Id="rId39" Type="http://schemas.openxmlformats.org/officeDocument/2006/relationships/slide" Target="slides/slide38.xml"/><Relationship Id="rId50" Type="http://schemas.openxmlformats.org/officeDocument/2006/relationships/slide" Target="slides/slide49.xml"/><Relationship Id="rId104" Type="http://schemas.openxmlformats.org/officeDocument/2006/relationships/slide" Target="slides/slide103.xml"/><Relationship Id="rId125" Type="http://schemas.openxmlformats.org/officeDocument/2006/relationships/slide" Target="slides/slide124.xml"/><Relationship Id="rId146" Type="http://schemas.openxmlformats.org/officeDocument/2006/relationships/slide" Target="slides/slide145.xml"/><Relationship Id="rId167" Type="http://schemas.openxmlformats.org/officeDocument/2006/relationships/slide" Target="slides/slide166.xml"/><Relationship Id="rId188" Type="http://schemas.openxmlformats.org/officeDocument/2006/relationships/slide" Target="slides/slide187.xml"/><Relationship Id="rId71" Type="http://schemas.openxmlformats.org/officeDocument/2006/relationships/slide" Target="slides/slide70.xml"/><Relationship Id="rId92" Type="http://schemas.openxmlformats.org/officeDocument/2006/relationships/slide" Target="slides/slide91.xml"/><Relationship Id="rId213" Type="http://schemas.openxmlformats.org/officeDocument/2006/relationships/slide" Target="slides/slide212.xml"/><Relationship Id="rId234" Type="http://schemas.openxmlformats.org/officeDocument/2006/relationships/tableStyles" Target="tableStyles.xml"/><Relationship Id="rId2" Type="http://schemas.openxmlformats.org/officeDocument/2006/relationships/slide" Target="slides/slide1.xml"/><Relationship Id="rId29" Type="http://schemas.openxmlformats.org/officeDocument/2006/relationships/slide" Target="slides/slide28.xml"/><Relationship Id="rId40" Type="http://schemas.openxmlformats.org/officeDocument/2006/relationships/slide" Target="slides/slide39.xml"/><Relationship Id="rId115" Type="http://schemas.openxmlformats.org/officeDocument/2006/relationships/slide" Target="slides/slide114.xml"/><Relationship Id="rId136" Type="http://schemas.openxmlformats.org/officeDocument/2006/relationships/slide" Target="slides/slide135.xml"/><Relationship Id="rId157" Type="http://schemas.openxmlformats.org/officeDocument/2006/relationships/slide" Target="slides/slide156.xml"/><Relationship Id="rId178" Type="http://schemas.openxmlformats.org/officeDocument/2006/relationships/slide" Target="slides/slide177.xml"/><Relationship Id="rId61" Type="http://schemas.openxmlformats.org/officeDocument/2006/relationships/slide" Target="slides/slide60.xml"/><Relationship Id="rId82" Type="http://schemas.openxmlformats.org/officeDocument/2006/relationships/slide" Target="slides/slide81.xml"/><Relationship Id="rId199" Type="http://schemas.openxmlformats.org/officeDocument/2006/relationships/slide" Target="slides/slide198.xml"/><Relationship Id="rId203" Type="http://schemas.openxmlformats.org/officeDocument/2006/relationships/slide" Target="slides/slide202.xml"/><Relationship Id="rId19" Type="http://schemas.openxmlformats.org/officeDocument/2006/relationships/slide" Target="slides/slide18.xml"/><Relationship Id="rId224" Type="http://schemas.openxmlformats.org/officeDocument/2006/relationships/slide" Target="slides/slide223.xml"/><Relationship Id="rId30" Type="http://schemas.openxmlformats.org/officeDocument/2006/relationships/slide" Target="slides/slide2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168" Type="http://schemas.openxmlformats.org/officeDocument/2006/relationships/slide" Target="slides/slide16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189" Type="http://schemas.openxmlformats.org/officeDocument/2006/relationships/slide" Target="slides/slide188.xml"/><Relationship Id="rId3" Type="http://schemas.openxmlformats.org/officeDocument/2006/relationships/slide" Target="slides/slide2.xml"/><Relationship Id="rId214" Type="http://schemas.openxmlformats.org/officeDocument/2006/relationships/slide" Target="slides/slide213.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033821-597E-4B4F-8572-5DA1CB183565}"/>
              </a:ext>
            </a:extLst>
          </p:cNvPr>
          <p:cNvSpPr>
            <a:spLocks noGrp="1"/>
          </p:cNvSpPr>
          <p:nvPr>
            <p:ph type="ctrTitle"/>
          </p:nvPr>
        </p:nvSpPr>
        <p:spPr>
          <a:xfrm>
            <a:off x="548640" y="950976"/>
            <a:ext cx="6509385" cy="3556730"/>
          </a:xfrm>
        </p:spPr>
        <p:txBody>
          <a:bodyPr anchor="t">
            <a:normAutofit/>
          </a:bodyPr>
          <a:lstStyle>
            <a:lvl1pPr algn="l">
              <a:defRPr sz="4400"/>
            </a:lvl1pPr>
          </a:lstStyle>
          <a:p>
            <a:r>
              <a:rPr lang="en-US" dirty="0"/>
              <a:t>Click to edit Master title style</a:t>
            </a:r>
          </a:p>
        </p:txBody>
      </p:sp>
      <p:sp>
        <p:nvSpPr>
          <p:cNvPr id="3" name="Subtitle 2">
            <a:extLst>
              <a:ext uri="{FF2B5EF4-FFF2-40B4-BE49-F238E27FC236}">
                <a16:creationId xmlns:a16="http://schemas.microsoft.com/office/drawing/2014/main" id="{F4C38D70-8FF5-47D7-A0DD-087A227BC94F}"/>
              </a:ext>
            </a:extLst>
          </p:cNvPr>
          <p:cNvSpPr>
            <a:spLocks noGrp="1"/>
          </p:cNvSpPr>
          <p:nvPr>
            <p:ph type="subTitle" idx="1"/>
          </p:nvPr>
        </p:nvSpPr>
        <p:spPr>
          <a:xfrm>
            <a:off x="576072" y="4572000"/>
            <a:ext cx="6481953" cy="1485900"/>
          </a:xfrm>
        </p:spPr>
        <p:txBody>
          <a:bodyPr anchor="b">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6DB5B485-516D-48B7-AF1D-69AEEA351A94}"/>
              </a:ext>
            </a:extLst>
          </p:cNvPr>
          <p:cNvSpPr>
            <a:spLocks noGrp="1"/>
          </p:cNvSpPr>
          <p:nvPr>
            <p:ph type="dt" sz="half" idx="10"/>
          </p:nvPr>
        </p:nvSpPr>
        <p:spPr/>
        <p:txBody>
          <a:bodyPr/>
          <a:lstStyle/>
          <a:p>
            <a:fld id="{4CDE23C7-78A4-413A-A84B-93D4CC0A9EB1}" type="datetimeFigureOut">
              <a:rPr lang="en-US" smtClean="0"/>
              <a:t>7/7/2026</a:t>
            </a:fld>
            <a:endParaRPr lang="en-US"/>
          </a:p>
        </p:txBody>
      </p:sp>
      <p:sp>
        <p:nvSpPr>
          <p:cNvPr id="5" name="Footer Placeholder 4">
            <a:extLst>
              <a:ext uri="{FF2B5EF4-FFF2-40B4-BE49-F238E27FC236}">
                <a16:creationId xmlns:a16="http://schemas.microsoft.com/office/drawing/2014/main" id="{1D614DDB-2831-4FF8-9DA7-0449659D7AD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9F178F6-65BA-4964-80E2-DB6EA3355FBB}"/>
              </a:ext>
            </a:extLst>
          </p:cNvPr>
          <p:cNvSpPr>
            <a:spLocks noGrp="1"/>
          </p:cNvSpPr>
          <p:nvPr>
            <p:ph type="sldNum" sz="quarter" idx="12"/>
          </p:nvPr>
        </p:nvSpPr>
        <p:spPr/>
        <p:txBody>
          <a:bodyPr/>
          <a:lstStyle/>
          <a:p>
            <a:fld id="{6CB39E08-E0E5-4B1A-8F7D-08FE7678A3B6}" type="slidenum">
              <a:rPr lang="en-US" smtClean="0"/>
              <a:t>‹#›</a:t>
            </a:fld>
            <a:endParaRPr lang="en-US"/>
          </a:p>
        </p:txBody>
      </p:sp>
    </p:spTree>
    <p:extLst>
      <p:ext uri="{BB962C8B-B14F-4D97-AF65-F5344CB8AC3E}">
        <p14:creationId xmlns:p14="http://schemas.microsoft.com/office/powerpoint/2010/main" val="34679274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DA45AC-24E0-45A1-90C3-7BF96C3FC73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D2018E1-7CA3-4B5E-9683-554FDFC63E4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895D32D-7150-4DF2-B992-A2B4F5605D94}"/>
              </a:ext>
            </a:extLst>
          </p:cNvPr>
          <p:cNvSpPr>
            <a:spLocks noGrp="1"/>
          </p:cNvSpPr>
          <p:nvPr>
            <p:ph type="dt" sz="half" idx="10"/>
          </p:nvPr>
        </p:nvSpPr>
        <p:spPr/>
        <p:txBody>
          <a:bodyPr/>
          <a:lstStyle/>
          <a:p>
            <a:fld id="{4CDE23C7-78A4-413A-A84B-93D4CC0A9EB1}" type="datetimeFigureOut">
              <a:rPr lang="en-US" smtClean="0"/>
              <a:t>7/7/2026</a:t>
            </a:fld>
            <a:endParaRPr lang="en-US"/>
          </a:p>
        </p:txBody>
      </p:sp>
      <p:sp>
        <p:nvSpPr>
          <p:cNvPr id="5" name="Footer Placeholder 4">
            <a:extLst>
              <a:ext uri="{FF2B5EF4-FFF2-40B4-BE49-F238E27FC236}">
                <a16:creationId xmlns:a16="http://schemas.microsoft.com/office/drawing/2014/main" id="{F3D03F0C-FCA3-464C-B6ED-864DB51E7DD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9C41006-DAE1-4326-B1AE-FD527A653BDE}"/>
              </a:ext>
            </a:extLst>
          </p:cNvPr>
          <p:cNvSpPr>
            <a:spLocks noGrp="1"/>
          </p:cNvSpPr>
          <p:nvPr>
            <p:ph type="sldNum" sz="quarter" idx="12"/>
          </p:nvPr>
        </p:nvSpPr>
        <p:spPr/>
        <p:txBody>
          <a:bodyPr/>
          <a:lstStyle/>
          <a:p>
            <a:fld id="{6CB39E08-E0E5-4B1A-8F7D-08FE7678A3B6}" type="slidenum">
              <a:rPr lang="en-US" smtClean="0"/>
              <a:t>‹#›</a:t>
            </a:fld>
            <a:endParaRPr lang="en-US"/>
          </a:p>
        </p:txBody>
      </p:sp>
    </p:spTree>
    <p:extLst>
      <p:ext uri="{BB962C8B-B14F-4D97-AF65-F5344CB8AC3E}">
        <p14:creationId xmlns:p14="http://schemas.microsoft.com/office/powerpoint/2010/main" val="34083746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173B84-BE32-464A-A765-975C21B5CF4B}"/>
              </a:ext>
            </a:extLst>
          </p:cNvPr>
          <p:cNvSpPr>
            <a:spLocks noGrp="1"/>
          </p:cNvSpPr>
          <p:nvPr>
            <p:ph type="title"/>
          </p:nvPr>
        </p:nvSpPr>
        <p:spPr>
          <a:xfrm>
            <a:off x="557923" y="952500"/>
            <a:ext cx="6678695" cy="3962398"/>
          </a:xfrm>
        </p:spPr>
        <p:txBody>
          <a:bodyPr anchor="t">
            <a:normAutofit/>
          </a:bodyPr>
          <a:lstStyle>
            <a:lvl1pPr>
              <a:defRPr sz="5400"/>
            </a:lvl1pPr>
          </a:lstStyle>
          <a:p>
            <a:r>
              <a:rPr lang="en-US" dirty="0"/>
              <a:t>Click to edit Master title style</a:t>
            </a:r>
          </a:p>
        </p:txBody>
      </p:sp>
      <p:sp>
        <p:nvSpPr>
          <p:cNvPr id="3" name="Text Placeholder 2">
            <a:extLst>
              <a:ext uri="{FF2B5EF4-FFF2-40B4-BE49-F238E27FC236}">
                <a16:creationId xmlns:a16="http://schemas.microsoft.com/office/drawing/2014/main" id="{640145C2-97CF-4887-904A-8ADC80525A2E}"/>
              </a:ext>
            </a:extLst>
          </p:cNvPr>
          <p:cNvSpPr>
            <a:spLocks noGrp="1"/>
          </p:cNvSpPr>
          <p:nvPr>
            <p:ph type="body" idx="1"/>
          </p:nvPr>
        </p:nvSpPr>
        <p:spPr>
          <a:xfrm>
            <a:off x="8043860" y="952501"/>
            <a:ext cx="3500440" cy="3962399"/>
          </a:xfrm>
        </p:spPr>
        <p:txBody>
          <a:bodyP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5E524559-DA32-4398-A8EE-EED2469D63BB}"/>
              </a:ext>
            </a:extLst>
          </p:cNvPr>
          <p:cNvSpPr>
            <a:spLocks noGrp="1"/>
          </p:cNvSpPr>
          <p:nvPr>
            <p:ph type="dt" sz="half" idx="10"/>
          </p:nvPr>
        </p:nvSpPr>
        <p:spPr/>
        <p:txBody>
          <a:bodyPr/>
          <a:lstStyle/>
          <a:p>
            <a:fld id="{4CDE23C7-78A4-413A-A84B-93D4CC0A9EB1}" type="datetimeFigureOut">
              <a:rPr lang="en-US" smtClean="0"/>
              <a:t>7/7/2026</a:t>
            </a:fld>
            <a:endParaRPr lang="en-US"/>
          </a:p>
        </p:txBody>
      </p:sp>
      <p:sp>
        <p:nvSpPr>
          <p:cNvPr id="5" name="Footer Placeholder 4">
            <a:extLst>
              <a:ext uri="{FF2B5EF4-FFF2-40B4-BE49-F238E27FC236}">
                <a16:creationId xmlns:a16="http://schemas.microsoft.com/office/drawing/2014/main" id="{73967BE1-F1AC-4732-B52E-1C7D63DEF8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5A13C03-DDF0-48C6-B1BF-D28875F8238F}"/>
              </a:ext>
            </a:extLst>
          </p:cNvPr>
          <p:cNvSpPr>
            <a:spLocks noGrp="1"/>
          </p:cNvSpPr>
          <p:nvPr>
            <p:ph type="sldNum" sz="quarter" idx="12"/>
          </p:nvPr>
        </p:nvSpPr>
        <p:spPr/>
        <p:txBody>
          <a:bodyPr/>
          <a:lstStyle/>
          <a:p>
            <a:fld id="{6CB39E08-E0E5-4B1A-8F7D-08FE7678A3B6}" type="slidenum">
              <a:rPr lang="en-US" smtClean="0"/>
              <a:t>‹#›</a:t>
            </a:fld>
            <a:endParaRPr lang="en-US"/>
          </a:p>
        </p:txBody>
      </p:sp>
    </p:spTree>
    <p:extLst>
      <p:ext uri="{BB962C8B-B14F-4D97-AF65-F5344CB8AC3E}">
        <p14:creationId xmlns:p14="http://schemas.microsoft.com/office/powerpoint/2010/main" val="40105144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46F411-42B3-4A17-BE7E-861BE7E7DC9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58E0603-F4C0-40AC-A53E-40449D53D741}"/>
              </a:ext>
            </a:extLst>
          </p:cNvPr>
          <p:cNvSpPr>
            <a:spLocks noGrp="1"/>
          </p:cNvSpPr>
          <p:nvPr>
            <p:ph sz="half" idx="1"/>
          </p:nvPr>
        </p:nvSpPr>
        <p:spPr>
          <a:xfrm>
            <a:off x="548640" y="2029968"/>
            <a:ext cx="5281506" cy="41481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F6BC5634-2887-4182-A9BE-B382357D4F9C}"/>
              </a:ext>
            </a:extLst>
          </p:cNvPr>
          <p:cNvSpPr>
            <a:spLocks noGrp="1"/>
          </p:cNvSpPr>
          <p:nvPr>
            <p:ph sz="half" idx="2"/>
          </p:nvPr>
        </p:nvSpPr>
        <p:spPr>
          <a:xfrm>
            <a:off x="6257928" y="2029968"/>
            <a:ext cx="5281506" cy="41481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D56B6E74-28E1-4684-B515-4265ED7B1EAE}"/>
              </a:ext>
            </a:extLst>
          </p:cNvPr>
          <p:cNvSpPr>
            <a:spLocks noGrp="1"/>
          </p:cNvSpPr>
          <p:nvPr>
            <p:ph type="dt" sz="half" idx="10"/>
          </p:nvPr>
        </p:nvSpPr>
        <p:spPr/>
        <p:txBody>
          <a:bodyPr/>
          <a:lstStyle/>
          <a:p>
            <a:fld id="{4CDE23C7-78A4-413A-A84B-93D4CC0A9EB1}" type="datetimeFigureOut">
              <a:rPr lang="en-US" smtClean="0"/>
              <a:t>7/7/2026</a:t>
            </a:fld>
            <a:endParaRPr lang="en-US"/>
          </a:p>
        </p:txBody>
      </p:sp>
      <p:sp>
        <p:nvSpPr>
          <p:cNvPr id="6" name="Footer Placeholder 5">
            <a:extLst>
              <a:ext uri="{FF2B5EF4-FFF2-40B4-BE49-F238E27FC236}">
                <a16:creationId xmlns:a16="http://schemas.microsoft.com/office/drawing/2014/main" id="{18D375EA-A8F8-485D-A82F-CD85D4C9E17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AD9E4B0-F5E3-407F-A548-B616E774987F}"/>
              </a:ext>
            </a:extLst>
          </p:cNvPr>
          <p:cNvSpPr>
            <a:spLocks noGrp="1"/>
          </p:cNvSpPr>
          <p:nvPr>
            <p:ph type="sldNum" sz="quarter" idx="12"/>
          </p:nvPr>
        </p:nvSpPr>
        <p:spPr/>
        <p:txBody>
          <a:bodyPr/>
          <a:lstStyle/>
          <a:p>
            <a:fld id="{6CB39E08-E0E5-4B1A-8F7D-08FE7678A3B6}" type="slidenum">
              <a:rPr lang="en-US" smtClean="0"/>
              <a:t>‹#›</a:t>
            </a:fld>
            <a:endParaRPr lang="en-US"/>
          </a:p>
        </p:txBody>
      </p:sp>
    </p:spTree>
    <p:extLst>
      <p:ext uri="{BB962C8B-B14F-4D97-AF65-F5344CB8AC3E}">
        <p14:creationId xmlns:p14="http://schemas.microsoft.com/office/powerpoint/2010/main" val="6240666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82161A-7627-4D64-AF08-10D702AFE286}"/>
              </a:ext>
            </a:extLst>
          </p:cNvPr>
          <p:cNvSpPr>
            <a:spLocks noGrp="1"/>
          </p:cNvSpPr>
          <p:nvPr>
            <p:ph type="title"/>
          </p:nvPr>
        </p:nvSpPr>
        <p:spPr>
          <a:xfrm>
            <a:off x="552659" y="950976"/>
            <a:ext cx="10802729" cy="881796"/>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553B6884-07D8-4CC4-BE99-516F1433BED8}"/>
              </a:ext>
            </a:extLst>
          </p:cNvPr>
          <p:cNvSpPr>
            <a:spLocks noGrp="1"/>
          </p:cNvSpPr>
          <p:nvPr>
            <p:ph type="body" idx="1"/>
          </p:nvPr>
        </p:nvSpPr>
        <p:spPr>
          <a:xfrm>
            <a:off x="542918" y="1832772"/>
            <a:ext cx="5281507" cy="742638"/>
          </a:xfrm>
        </p:spPr>
        <p:txBody>
          <a:bodyPr anchor="b">
            <a:normAutofit/>
          </a:bodyPr>
          <a:lstStyle>
            <a:lvl1pPr marL="0" indent="0">
              <a:buNone/>
              <a:defRPr sz="1800" b="1" cap="all" spc="13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E182C638-B5A8-4F8C-85AE-33BEAF54C07A}"/>
              </a:ext>
            </a:extLst>
          </p:cNvPr>
          <p:cNvSpPr>
            <a:spLocks noGrp="1"/>
          </p:cNvSpPr>
          <p:nvPr>
            <p:ph sz="half" idx="2"/>
          </p:nvPr>
        </p:nvSpPr>
        <p:spPr>
          <a:xfrm>
            <a:off x="548640" y="2600531"/>
            <a:ext cx="5281507"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E40D1933-A703-4BDC-A697-728E899EEDE1}"/>
              </a:ext>
            </a:extLst>
          </p:cNvPr>
          <p:cNvSpPr>
            <a:spLocks noGrp="1"/>
          </p:cNvSpPr>
          <p:nvPr>
            <p:ph type="body" sz="quarter" idx="3"/>
          </p:nvPr>
        </p:nvSpPr>
        <p:spPr>
          <a:xfrm>
            <a:off x="6257927" y="1832772"/>
            <a:ext cx="5283202" cy="742638"/>
          </a:xfrm>
        </p:spPr>
        <p:txBody>
          <a:bodyPr anchor="b">
            <a:normAutofit/>
          </a:bodyPr>
          <a:lstStyle>
            <a:lvl1pPr marL="0" indent="0">
              <a:buNone/>
              <a:defRPr sz="1800" b="1" cap="all" spc="13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95925DBD-4D51-4A2D-B1E4-6D094CD1E803}"/>
              </a:ext>
            </a:extLst>
          </p:cNvPr>
          <p:cNvSpPr>
            <a:spLocks noGrp="1"/>
          </p:cNvSpPr>
          <p:nvPr>
            <p:ph sz="quarter" idx="4"/>
          </p:nvPr>
        </p:nvSpPr>
        <p:spPr>
          <a:xfrm>
            <a:off x="6257927" y="2600531"/>
            <a:ext cx="5283202"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62636E2-E26E-42F7-9E05-3F756C7D17AE}"/>
              </a:ext>
            </a:extLst>
          </p:cNvPr>
          <p:cNvSpPr>
            <a:spLocks noGrp="1"/>
          </p:cNvSpPr>
          <p:nvPr>
            <p:ph type="dt" sz="half" idx="10"/>
          </p:nvPr>
        </p:nvSpPr>
        <p:spPr/>
        <p:txBody>
          <a:bodyPr/>
          <a:lstStyle/>
          <a:p>
            <a:fld id="{4CDE23C7-78A4-413A-A84B-93D4CC0A9EB1}" type="datetimeFigureOut">
              <a:rPr lang="en-US" smtClean="0"/>
              <a:t>7/7/2026</a:t>
            </a:fld>
            <a:endParaRPr lang="en-US"/>
          </a:p>
        </p:txBody>
      </p:sp>
      <p:sp>
        <p:nvSpPr>
          <p:cNvPr id="8" name="Footer Placeholder 7">
            <a:extLst>
              <a:ext uri="{FF2B5EF4-FFF2-40B4-BE49-F238E27FC236}">
                <a16:creationId xmlns:a16="http://schemas.microsoft.com/office/drawing/2014/main" id="{86F7281B-0E5C-421E-AFFE-775F57C5DDB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7E483462-E410-4DC7-AE53-27AABECFE6E8}"/>
              </a:ext>
            </a:extLst>
          </p:cNvPr>
          <p:cNvSpPr>
            <a:spLocks noGrp="1"/>
          </p:cNvSpPr>
          <p:nvPr>
            <p:ph type="sldNum" sz="quarter" idx="12"/>
          </p:nvPr>
        </p:nvSpPr>
        <p:spPr/>
        <p:txBody>
          <a:bodyPr/>
          <a:lstStyle/>
          <a:p>
            <a:fld id="{6CB39E08-E0E5-4B1A-8F7D-08FE7678A3B6}" type="slidenum">
              <a:rPr lang="en-US" smtClean="0"/>
              <a:t>‹#›</a:t>
            </a:fld>
            <a:endParaRPr lang="en-US"/>
          </a:p>
        </p:txBody>
      </p:sp>
    </p:spTree>
    <p:extLst>
      <p:ext uri="{BB962C8B-B14F-4D97-AF65-F5344CB8AC3E}">
        <p14:creationId xmlns:p14="http://schemas.microsoft.com/office/powerpoint/2010/main" val="36972621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ACFA68-31B5-48C5-929A-842FDF0FD8E7}"/>
              </a:ext>
            </a:extLst>
          </p:cNvPr>
          <p:cNvSpPr>
            <a:spLocks noGrp="1"/>
          </p:cNvSpPr>
          <p:nvPr>
            <p:ph type="title"/>
          </p:nvPr>
        </p:nvSpPr>
        <p:spPr/>
        <p:txBody>
          <a:bodyPr/>
          <a:lstStyle/>
          <a:p>
            <a:r>
              <a:rPr lang="en-US" dirty="0"/>
              <a:t>Click to edit Master title style</a:t>
            </a:r>
          </a:p>
        </p:txBody>
      </p:sp>
      <p:sp>
        <p:nvSpPr>
          <p:cNvPr id="3" name="Date Placeholder 2">
            <a:extLst>
              <a:ext uri="{FF2B5EF4-FFF2-40B4-BE49-F238E27FC236}">
                <a16:creationId xmlns:a16="http://schemas.microsoft.com/office/drawing/2014/main" id="{595A2600-419E-46E9-946F-FBDEDBA1D448}"/>
              </a:ext>
            </a:extLst>
          </p:cNvPr>
          <p:cNvSpPr>
            <a:spLocks noGrp="1"/>
          </p:cNvSpPr>
          <p:nvPr>
            <p:ph type="dt" sz="half" idx="10"/>
          </p:nvPr>
        </p:nvSpPr>
        <p:spPr/>
        <p:txBody>
          <a:bodyPr/>
          <a:lstStyle/>
          <a:p>
            <a:fld id="{4CDE23C7-78A4-413A-A84B-93D4CC0A9EB1}" type="datetimeFigureOut">
              <a:rPr lang="en-US" smtClean="0"/>
              <a:t>7/7/2026</a:t>
            </a:fld>
            <a:endParaRPr lang="en-US"/>
          </a:p>
        </p:txBody>
      </p:sp>
      <p:sp>
        <p:nvSpPr>
          <p:cNvPr id="4" name="Footer Placeholder 3">
            <a:extLst>
              <a:ext uri="{FF2B5EF4-FFF2-40B4-BE49-F238E27FC236}">
                <a16:creationId xmlns:a16="http://schemas.microsoft.com/office/drawing/2014/main" id="{1385F9A9-98FF-4653-A570-9F351A1ABDC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7BD44457-95F1-4B15-A647-B14F91F7A6D4}"/>
              </a:ext>
            </a:extLst>
          </p:cNvPr>
          <p:cNvSpPr>
            <a:spLocks noGrp="1"/>
          </p:cNvSpPr>
          <p:nvPr>
            <p:ph type="sldNum" sz="quarter" idx="12"/>
          </p:nvPr>
        </p:nvSpPr>
        <p:spPr/>
        <p:txBody>
          <a:bodyPr/>
          <a:lstStyle/>
          <a:p>
            <a:fld id="{6CB39E08-E0E5-4B1A-8F7D-08FE7678A3B6}" type="slidenum">
              <a:rPr lang="en-US" smtClean="0"/>
              <a:t>‹#›</a:t>
            </a:fld>
            <a:endParaRPr lang="en-US"/>
          </a:p>
        </p:txBody>
      </p:sp>
    </p:spTree>
    <p:extLst>
      <p:ext uri="{BB962C8B-B14F-4D97-AF65-F5344CB8AC3E}">
        <p14:creationId xmlns:p14="http://schemas.microsoft.com/office/powerpoint/2010/main" val="26055428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519EABA-1008-4E49-9184-3A946ECD7199}"/>
              </a:ext>
            </a:extLst>
          </p:cNvPr>
          <p:cNvSpPr>
            <a:spLocks noGrp="1"/>
          </p:cNvSpPr>
          <p:nvPr>
            <p:ph type="dt" sz="half" idx="10"/>
          </p:nvPr>
        </p:nvSpPr>
        <p:spPr/>
        <p:txBody>
          <a:bodyPr/>
          <a:lstStyle/>
          <a:p>
            <a:fld id="{4CDE23C7-78A4-413A-A84B-93D4CC0A9EB1}" type="datetimeFigureOut">
              <a:rPr lang="en-US" smtClean="0"/>
              <a:t>7/7/2026</a:t>
            </a:fld>
            <a:endParaRPr lang="en-US"/>
          </a:p>
        </p:txBody>
      </p:sp>
      <p:sp>
        <p:nvSpPr>
          <p:cNvPr id="3" name="Footer Placeholder 2">
            <a:extLst>
              <a:ext uri="{FF2B5EF4-FFF2-40B4-BE49-F238E27FC236}">
                <a16:creationId xmlns:a16="http://schemas.microsoft.com/office/drawing/2014/main" id="{D05C3BD0-269D-4127-B5F7-84B0D8A7422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1623447-C740-4495-93EC-7252B1B929E4}"/>
              </a:ext>
            </a:extLst>
          </p:cNvPr>
          <p:cNvSpPr>
            <a:spLocks noGrp="1"/>
          </p:cNvSpPr>
          <p:nvPr>
            <p:ph type="sldNum" sz="quarter" idx="12"/>
          </p:nvPr>
        </p:nvSpPr>
        <p:spPr/>
        <p:txBody>
          <a:bodyPr/>
          <a:lstStyle/>
          <a:p>
            <a:fld id="{6CB39E08-E0E5-4B1A-8F7D-08FE7678A3B6}" type="slidenum">
              <a:rPr lang="en-US" smtClean="0"/>
              <a:t>‹#›</a:t>
            </a:fld>
            <a:endParaRPr lang="en-US"/>
          </a:p>
        </p:txBody>
      </p:sp>
    </p:spTree>
    <p:extLst>
      <p:ext uri="{BB962C8B-B14F-4D97-AF65-F5344CB8AC3E}">
        <p14:creationId xmlns:p14="http://schemas.microsoft.com/office/powerpoint/2010/main" val="11113182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2D1155-71E7-4F0A-BB62-933743CF6EDD}"/>
              </a:ext>
            </a:extLst>
          </p:cNvPr>
          <p:cNvSpPr>
            <a:spLocks noGrp="1"/>
          </p:cNvSpPr>
          <p:nvPr>
            <p:ph type="title"/>
          </p:nvPr>
        </p:nvSpPr>
        <p:spPr>
          <a:xfrm>
            <a:off x="548640" y="952500"/>
            <a:ext cx="4124084" cy="2362200"/>
          </a:xfrm>
        </p:spPr>
        <p:txBody>
          <a:bodyPr anchor="t"/>
          <a:lstStyle>
            <a:lvl1pPr>
              <a:defRPr sz="3200"/>
            </a:lvl1pPr>
          </a:lstStyle>
          <a:p>
            <a:r>
              <a:rPr lang="en-US" dirty="0"/>
              <a:t>Click to edit Master title style</a:t>
            </a:r>
          </a:p>
        </p:txBody>
      </p:sp>
      <p:sp>
        <p:nvSpPr>
          <p:cNvPr id="3" name="Content Placeholder 2">
            <a:extLst>
              <a:ext uri="{FF2B5EF4-FFF2-40B4-BE49-F238E27FC236}">
                <a16:creationId xmlns:a16="http://schemas.microsoft.com/office/drawing/2014/main" id="{E0CB6D44-5A1E-4176-8766-4B81E045D50A}"/>
              </a:ext>
            </a:extLst>
          </p:cNvPr>
          <p:cNvSpPr>
            <a:spLocks noGrp="1"/>
          </p:cNvSpPr>
          <p:nvPr>
            <p:ph idx="1"/>
          </p:nvPr>
        </p:nvSpPr>
        <p:spPr>
          <a:xfrm>
            <a:off x="5600700" y="952500"/>
            <a:ext cx="5934074" cy="4908551"/>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8C810EC6-11DD-4B5D-A2D2-4DCF73E58389}"/>
              </a:ext>
            </a:extLst>
          </p:cNvPr>
          <p:cNvSpPr>
            <a:spLocks noGrp="1"/>
          </p:cNvSpPr>
          <p:nvPr>
            <p:ph type="body" sz="half" idx="2"/>
          </p:nvPr>
        </p:nvSpPr>
        <p:spPr>
          <a:xfrm>
            <a:off x="548641" y="3429000"/>
            <a:ext cx="4124084" cy="2439987"/>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CD5DFCDF-666E-4DB4-A1C0-79D40A007066}"/>
              </a:ext>
            </a:extLst>
          </p:cNvPr>
          <p:cNvSpPr>
            <a:spLocks noGrp="1"/>
          </p:cNvSpPr>
          <p:nvPr>
            <p:ph type="dt" sz="half" idx="10"/>
          </p:nvPr>
        </p:nvSpPr>
        <p:spPr/>
        <p:txBody>
          <a:bodyPr/>
          <a:lstStyle/>
          <a:p>
            <a:fld id="{4CDE23C7-78A4-413A-A84B-93D4CC0A9EB1}" type="datetimeFigureOut">
              <a:rPr lang="en-US" smtClean="0"/>
              <a:t>7/7/2026</a:t>
            </a:fld>
            <a:endParaRPr lang="en-US"/>
          </a:p>
        </p:txBody>
      </p:sp>
      <p:sp>
        <p:nvSpPr>
          <p:cNvPr id="6" name="Footer Placeholder 5">
            <a:extLst>
              <a:ext uri="{FF2B5EF4-FFF2-40B4-BE49-F238E27FC236}">
                <a16:creationId xmlns:a16="http://schemas.microsoft.com/office/drawing/2014/main" id="{083A69AC-15E6-4B19-A59D-DBDBE923DB4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D79F0EE-74DE-4FEC-81E9-E40D53397857}"/>
              </a:ext>
            </a:extLst>
          </p:cNvPr>
          <p:cNvSpPr>
            <a:spLocks noGrp="1"/>
          </p:cNvSpPr>
          <p:nvPr>
            <p:ph type="sldNum" sz="quarter" idx="12"/>
          </p:nvPr>
        </p:nvSpPr>
        <p:spPr/>
        <p:txBody>
          <a:bodyPr/>
          <a:lstStyle/>
          <a:p>
            <a:fld id="{6CB39E08-E0E5-4B1A-8F7D-08FE7678A3B6}" type="slidenum">
              <a:rPr lang="en-US" smtClean="0"/>
              <a:t>‹#›</a:t>
            </a:fld>
            <a:endParaRPr lang="en-US"/>
          </a:p>
        </p:txBody>
      </p:sp>
    </p:spTree>
    <p:extLst>
      <p:ext uri="{BB962C8B-B14F-4D97-AF65-F5344CB8AC3E}">
        <p14:creationId xmlns:p14="http://schemas.microsoft.com/office/powerpoint/2010/main" val="25816019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A3CA4F-6508-4AD6-8367-A0288D888DD6}"/>
              </a:ext>
            </a:extLst>
          </p:cNvPr>
          <p:cNvSpPr>
            <a:spLocks noGrp="1"/>
          </p:cNvSpPr>
          <p:nvPr>
            <p:ph type="title"/>
          </p:nvPr>
        </p:nvSpPr>
        <p:spPr>
          <a:xfrm>
            <a:off x="548641" y="952500"/>
            <a:ext cx="4124084" cy="2397918"/>
          </a:xfrm>
        </p:spPr>
        <p:txBody>
          <a:bodyPr anchor="t"/>
          <a:lstStyle>
            <a:lvl1pPr>
              <a:defRPr sz="3200"/>
            </a:lvl1pPr>
          </a:lstStyle>
          <a:p>
            <a:r>
              <a:rPr lang="en-US" dirty="0"/>
              <a:t>Click to edit Master title style</a:t>
            </a:r>
          </a:p>
        </p:txBody>
      </p:sp>
      <p:sp>
        <p:nvSpPr>
          <p:cNvPr id="3" name="Picture Placeholder 2">
            <a:extLst>
              <a:ext uri="{FF2B5EF4-FFF2-40B4-BE49-F238E27FC236}">
                <a16:creationId xmlns:a16="http://schemas.microsoft.com/office/drawing/2014/main" id="{1906BFCD-2F93-4D99-89EA-F0359FB782B7}"/>
              </a:ext>
            </a:extLst>
          </p:cNvPr>
          <p:cNvSpPr>
            <a:spLocks noGrp="1"/>
          </p:cNvSpPr>
          <p:nvPr>
            <p:ph type="pic" idx="1"/>
          </p:nvPr>
        </p:nvSpPr>
        <p:spPr>
          <a:xfrm>
            <a:off x="5522119" y="987425"/>
            <a:ext cx="6022181"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FF4C1F7-1272-41C8-8C29-676316D02D5D}"/>
              </a:ext>
            </a:extLst>
          </p:cNvPr>
          <p:cNvSpPr>
            <a:spLocks noGrp="1"/>
          </p:cNvSpPr>
          <p:nvPr>
            <p:ph type="body" sz="half" idx="2"/>
          </p:nvPr>
        </p:nvSpPr>
        <p:spPr>
          <a:xfrm>
            <a:off x="548641" y="3429000"/>
            <a:ext cx="4124084" cy="24399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A5CDD491-0FE6-4B42-AAA6-B698E46F1A8E}"/>
              </a:ext>
            </a:extLst>
          </p:cNvPr>
          <p:cNvSpPr>
            <a:spLocks noGrp="1"/>
          </p:cNvSpPr>
          <p:nvPr>
            <p:ph type="dt" sz="half" idx="10"/>
          </p:nvPr>
        </p:nvSpPr>
        <p:spPr/>
        <p:txBody>
          <a:bodyPr/>
          <a:lstStyle/>
          <a:p>
            <a:fld id="{4CDE23C7-78A4-413A-A84B-93D4CC0A9EB1}" type="datetimeFigureOut">
              <a:rPr lang="en-US" smtClean="0"/>
              <a:t>7/7/2026</a:t>
            </a:fld>
            <a:endParaRPr lang="en-US"/>
          </a:p>
        </p:txBody>
      </p:sp>
      <p:sp>
        <p:nvSpPr>
          <p:cNvPr id="6" name="Footer Placeholder 5">
            <a:extLst>
              <a:ext uri="{FF2B5EF4-FFF2-40B4-BE49-F238E27FC236}">
                <a16:creationId xmlns:a16="http://schemas.microsoft.com/office/drawing/2014/main" id="{D258F83F-4E9F-4607-A69B-DFC932560AB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D324484-C6E4-4D8A-BDAB-09B1FBB43631}"/>
              </a:ext>
            </a:extLst>
          </p:cNvPr>
          <p:cNvSpPr>
            <a:spLocks noGrp="1"/>
          </p:cNvSpPr>
          <p:nvPr>
            <p:ph type="sldNum" sz="quarter" idx="12"/>
          </p:nvPr>
        </p:nvSpPr>
        <p:spPr/>
        <p:txBody>
          <a:bodyPr/>
          <a:lstStyle/>
          <a:p>
            <a:fld id="{6CB39E08-E0E5-4B1A-8F7D-08FE7678A3B6}" type="slidenum">
              <a:rPr lang="en-US" smtClean="0"/>
              <a:t>‹#›</a:t>
            </a:fld>
            <a:endParaRPr lang="en-US"/>
          </a:p>
        </p:txBody>
      </p:sp>
    </p:spTree>
    <p:extLst>
      <p:ext uri="{BB962C8B-B14F-4D97-AF65-F5344CB8AC3E}">
        <p14:creationId xmlns:p14="http://schemas.microsoft.com/office/powerpoint/2010/main" val="28522521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307F1B-6F93-4E6E-8C8C-D01A9DEB6AA4}"/>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97D2968-FE85-492F-A77B-1771F4EAA8C6}"/>
              </a:ext>
            </a:extLst>
          </p:cNvPr>
          <p:cNvSpPr>
            <a:spLocks noGrp="1"/>
          </p:cNvSpPr>
          <p:nvPr>
            <p:ph type="body" orient="vert" idx="1"/>
          </p:nvPr>
        </p:nvSpPr>
        <p:spPr>
          <a:xfrm>
            <a:off x="548641" y="2028826"/>
            <a:ext cx="11094348" cy="4029074"/>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D4592DA2-B1FB-45C6-B10C-141AC2BFB381}"/>
              </a:ext>
            </a:extLst>
          </p:cNvPr>
          <p:cNvSpPr>
            <a:spLocks noGrp="1"/>
          </p:cNvSpPr>
          <p:nvPr>
            <p:ph type="dt" sz="half" idx="10"/>
          </p:nvPr>
        </p:nvSpPr>
        <p:spPr/>
        <p:txBody>
          <a:bodyPr/>
          <a:lstStyle/>
          <a:p>
            <a:fld id="{4CDE23C7-78A4-413A-A84B-93D4CC0A9EB1}" type="datetimeFigureOut">
              <a:rPr lang="en-US" smtClean="0"/>
              <a:t>7/7/2026</a:t>
            </a:fld>
            <a:endParaRPr lang="en-US"/>
          </a:p>
        </p:txBody>
      </p:sp>
      <p:sp>
        <p:nvSpPr>
          <p:cNvPr id="5" name="Footer Placeholder 4">
            <a:extLst>
              <a:ext uri="{FF2B5EF4-FFF2-40B4-BE49-F238E27FC236}">
                <a16:creationId xmlns:a16="http://schemas.microsoft.com/office/drawing/2014/main" id="{18CA6D78-CE47-4CA7-B3B6-AFAE5175F6F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BEDC5C0-8780-4819-A8FC-32A0141D271C}"/>
              </a:ext>
            </a:extLst>
          </p:cNvPr>
          <p:cNvSpPr>
            <a:spLocks noGrp="1"/>
          </p:cNvSpPr>
          <p:nvPr>
            <p:ph type="sldNum" sz="quarter" idx="12"/>
          </p:nvPr>
        </p:nvSpPr>
        <p:spPr/>
        <p:txBody>
          <a:bodyPr/>
          <a:lstStyle/>
          <a:p>
            <a:fld id="{6CB39E08-E0E5-4B1A-8F7D-08FE7678A3B6}" type="slidenum">
              <a:rPr lang="en-US" smtClean="0"/>
              <a:t>‹#›</a:t>
            </a:fld>
            <a:endParaRPr lang="en-US"/>
          </a:p>
        </p:txBody>
      </p:sp>
    </p:spTree>
    <p:extLst>
      <p:ext uri="{BB962C8B-B14F-4D97-AF65-F5344CB8AC3E}">
        <p14:creationId xmlns:p14="http://schemas.microsoft.com/office/powerpoint/2010/main" val="41565738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7B8F9A8-05F2-4F79-B689-1FA2F31965D8}"/>
              </a:ext>
            </a:extLst>
          </p:cNvPr>
          <p:cNvSpPr>
            <a:spLocks noGrp="1"/>
          </p:cNvSpPr>
          <p:nvPr>
            <p:ph type="title" orient="vert"/>
          </p:nvPr>
        </p:nvSpPr>
        <p:spPr>
          <a:xfrm>
            <a:off x="9472612" y="952499"/>
            <a:ext cx="2207417" cy="5105401"/>
          </a:xfrm>
        </p:spPr>
        <p:txBody>
          <a:bodyPr vert="eaVert"/>
          <a:lstStyle/>
          <a:p>
            <a:r>
              <a:rPr lang="en-US" dirty="0"/>
              <a:t>Click to edit Master title style</a:t>
            </a:r>
          </a:p>
        </p:txBody>
      </p:sp>
      <p:sp>
        <p:nvSpPr>
          <p:cNvPr id="3" name="Vertical Text Placeholder 2">
            <a:extLst>
              <a:ext uri="{FF2B5EF4-FFF2-40B4-BE49-F238E27FC236}">
                <a16:creationId xmlns:a16="http://schemas.microsoft.com/office/drawing/2014/main" id="{05D615BC-61CD-4D59-8E85-B59072E2B22D}"/>
              </a:ext>
            </a:extLst>
          </p:cNvPr>
          <p:cNvSpPr>
            <a:spLocks noGrp="1"/>
          </p:cNvSpPr>
          <p:nvPr>
            <p:ph type="body" orient="vert" idx="1"/>
          </p:nvPr>
        </p:nvSpPr>
        <p:spPr>
          <a:xfrm>
            <a:off x="557924" y="952499"/>
            <a:ext cx="8914688" cy="5105401"/>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63F81C46-8CC0-4B79-AF2E-84C86C6A803A}"/>
              </a:ext>
            </a:extLst>
          </p:cNvPr>
          <p:cNvSpPr>
            <a:spLocks noGrp="1"/>
          </p:cNvSpPr>
          <p:nvPr>
            <p:ph type="dt" sz="half" idx="10"/>
          </p:nvPr>
        </p:nvSpPr>
        <p:spPr/>
        <p:txBody>
          <a:bodyPr/>
          <a:lstStyle/>
          <a:p>
            <a:fld id="{4CDE23C7-78A4-413A-A84B-93D4CC0A9EB1}" type="datetimeFigureOut">
              <a:rPr lang="en-US" smtClean="0"/>
              <a:t>7/7/2026</a:t>
            </a:fld>
            <a:endParaRPr lang="en-US"/>
          </a:p>
        </p:txBody>
      </p:sp>
      <p:sp>
        <p:nvSpPr>
          <p:cNvPr id="5" name="Footer Placeholder 4">
            <a:extLst>
              <a:ext uri="{FF2B5EF4-FFF2-40B4-BE49-F238E27FC236}">
                <a16:creationId xmlns:a16="http://schemas.microsoft.com/office/drawing/2014/main" id="{A1A76817-4D29-4888-B68C-A35F5A069C9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FA0B21A-30A9-4173-9E3F-D985B86A35CE}"/>
              </a:ext>
            </a:extLst>
          </p:cNvPr>
          <p:cNvSpPr>
            <a:spLocks noGrp="1"/>
          </p:cNvSpPr>
          <p:nvPr>
            <p:ph type="sldNum" sz="quarter" idx="12"/>
          </p:nvPr>
        </p:nvSpPr>
        <p:spPr/>
        <p:txBody>
          <a:bodyPr/>
          <a:lstStyle/>
          <a:p>
            <a:fld id="{6CB39E08-E0E5-4B1A-8F7D-08FE7678A3B6}" type="slidenum">
              <a:rPr lang="en-US" smtClean="0"/>
              <a:t>‹#›</a:t>
            </a:fld>
            <a:endParaRPr lang="en-US"/>
          </a:p>
        </p:txBody>
      </p:sp>
    </p:spTree>
    <p:extLst>
      <p:ext uri="{BB962C8B-B14F-4D97-AF65-F5344CB8AC3E}">
        <p14:creationId xmlns:p14="http://schemas.microsoft.com/office/powerpoint/2010/main" val="2701600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F90E843-90BA-4A7D-8F9F-FFE49387A618}"/>
              </a:ext>
            </a:extLst>
          </p:cNvPr>
          <p:cNvSpPr>
            <a:spLocks noGrp="1"/>
          </p:cNvSpPr>
          <p:nvPr>
            <p:ph type="title"/>
          </p:nvPr>
        </p:nvSpPr>
        <p:spPr>
          <a:xfrm>
            <a:off x="548639" y="950976"/>
            <a:ext cx="10995659" cy="1077849"/>
          </a:xfrm>
          <a:prstGeom prst="rect">
            <a:avLst/>
          </a:prstGeom>
        </p:spPr>
        <p:txBody>
          <a:bodyPr vert="horz" lIns="91440" tIns="45720" rIns="91440" bIns="45720" rtlCol="0" anchor="t">
            <a:normAutofit/>
          </a:bodyPr>
          <a:lstStyle/>
          <a:p>
            <a:r>
              <a:rPr lang="en-US" dirty="0"/>
              <a:t>Click to edit Master title style</a:t>
            </a:r>
          </a:p>
        </p:txBody>
      </p:sp>
      <p:sp>
        <p:nvSpPr>
          <p:cNvPr id="3" name="Text Placeholder 2">
            <a:extLst>
              <a:ext uri="{FF2B5EF4-FFF2-40B4-BE49-F238E27FC236}">
                <a16:creationId xmlns:a16="http://schemas.microsoft.com/office/drawing/2014/main" id="{43F7CA62-9B55-49B4-94B6-EAAF7D5AE0DC}"/>
              </a:ext>
            </a:extLst>
          </p:cNvPr>
          <p:cNvSpPr>
            <a:spLocks noGrp="1"/>
          </p:cNvSpPr>
          <p:nvPr>
            <p:ph type="body" idx="1"/>
          </p:nvPr>
        </p:nvSpPr>
        <p:spPr>
          <a:xfrm>
            <a:off x="548641" y="2028826"/>
            <a:ext cx="10995660" cy="4029074"/>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C93CEA03-AAFA-4A69-A3DA-1DD0EF273F11}"/>
              </a:ext>
            </a:extLst>
          </p:cNvPr>
          <p:cNvSpPr>
            <a:spLocks noGrp="1"/>
          </p:cNvSpPr>
          <p:nvPr>
            <p:ph type="dt" sz="half" idx="2"/>
          </p:nvPr>
        </p:nvSpPr>
        <p:spPr>
          <a:xfrm>
            <a:off x="588729" y="6449535"/>
            <a:ext cx="2983095" cy="308453"/>
          </a:xfrm>
          <a:prstGeom prst="rect">
            <a:avLst/>
          </a:prstGeom>
        </p:spPr>
        <p:txBody>
          <a:bodyPr vert="horz" lIns="91440" tIns="45720" rIns="91440" bIns="45720" rtlCol="0" anchor="t"/>
          <a:lstStyle>
            <a:lvl1pPr algn="l">
              <a:defRPr sz="900">
                <a:solidFill>
                  <a:schemeClr val="tx1"/>
                </a:solidFill>
              </a:defRPr>
            </a:lvl1pPr>
          </a:lstStyle>
          <a:p>
            <a:fld id="{4CDE23C7-78A4-413A-A84B-93D4CC0A9EB1}" type="datetimeFigureOut">
              <a:rPr lang="en-US" smtClean="0"/>
              <a:pPr/>
              <a:t>7/7/2026</a:t>
            </a:fld>
            <a:endParaRPr lang="en-US" dirty="0"/>
          </a:p>
        </p:txBody>
      </p:sp>
      <p:sp>
        <p:nvSpPr>
          <p:cNvPr id="5" name="Footer Placeholder 4">
            <a:extLst>
              <a:ext uri="{FF2B5EF4-FFF2-40B4-BE49-F238E27FC236}">
                <a16:creationId xmlns:a16="http://schemas.microsoft.com/office/drawing/2014/main" id="{F3E97F43-1ECB-4FC2-863E-26CEE24A008A}"/>
              </a:ext>
            </a:extLst>
          </p:cNvPr>
          <p:cNvSpPr>
            <a:spLocks noGrp="1"/>
          </p:cNvSpPr>
          <p:nvPr>
            <p:ph type="ftr" sz="quarter" idx="3"/>
          </p:nvPr>
        </p:nvSpPr>
        <p:spPr>
          <a:xfrm>
            <a:off x="557924" y="173776"/>
            <a:ext cx="4114800" cy="365125"/>
          </a:xfrm>
          <a:prstGeom prst="rect">
            <a:avLst/>
          </a:prstGeom>
        </p:spPr>
        <p:txBody>
          <a:bodyPr vert="horz" lIns="91440" tIns="45720" rIns="91440" bIns="45720" rtlCol="0" anchor="b"/>
          <a:lstStyle>
            <a:lvl1pPr algn="l">
              <a:defRPr sz="90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53C7F9D8-4B2E-4871-B2AE-EFC06BE23179}"/>
              </a:ext>
            </a:extLst>
          </p:cNvPr>
          <p:cNvSpPr>
            <a:spLocks noGrp="1"/>
          </p:cNvSpPr>
          <p:nvPr>
            <p:ph type="sldNum" sz="quarter" idx="4"/>
          </p:nvPr>
        </p:nvSpPr>
        <p:spPr>
          <a:xfrm>
            <a:off x="10710710" y="6449535"/>
            <a:ext cx="932279" cy="308453"/>
          </a:xfrm>
          <a:prstGeom prst="rect">
            <a:avLst/>
          </a:prstGeom>
        </p:spPr>
        <p:txBody>
          <a:bodyPr vert="horz" lIns="91440" tIns="45720" rIns="91440" bIns="45720" rtlCol="0" anchor="t"/>
          <a:lstStyle>
            <a:lvl1pPr algn="r">
              <a:defRPr sz="900">
                <a:solidFill>
                  <a:schemeClr val="tx1"/>
                </a:solidFill>
              </a:defRPr>
            </a:lvl1pPr>
          </a:lstStyle>
          <a:p>
            <a:fld id="{6CB39E08-E0E5-4B1A-8F7D-08FE7678A3B6}" type="slidenum">
              <a:rPr lang="en-US" smtClean="0"/>
              <a:pPr/>
              <a:t>‹#›</a:t>
            </a:fld>
            <a:endParaRPr lang="en-US"/>
          </a:p>
        </p:txBody>
      </p:sp>
      <p:cxnSp>
        <p:nvCxnSpPr>
          <p:cNvPr id="7" name="Straight Connector 6">
            <a:extLst>
              <a:ext uri="{FF2B5EF4-FFF2-40B4-BE49-F238E27FC236}">
                <a16:creationId xmlns:a16="http://schemas.microsoft.com/office/drawing/2014/main" id="{462919E4-C488-4107-9EF1-66152F848008}"/>
              </a:ext>
            </a:extLst>
          </p:cNvPr>
          <p:cNvCxnSpPr>
            <a:cxnSpLocks/>
          </p:cNvCxnSpPr>
          <p:nvPr/>
        </p:nvCxnSpPr>
        <p:spPr>
          <a:xfrm>
            <a:off x="643467" y="678719"/>
            <a:ext cx="10905066"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BF79732-4088-424C-A653-4534E4389443}"/>
              </a:ext>
            </a:extLst>
          </p:cNvPr>
          <p:cNvCxnSpPr>
            <a:cxnSpLocks/>
          </p:cNvCxnSpPr>
          <p:nvPr/>
        </p:nvCxnSpPr>
        <p:spPr>
          <a:xfrm>
            <a:off x="643467" y="6309695"/>
            <a:ext cx="10905066" cy="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37302891"/>
      </p:ext>
    </p:extLst>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39" r:id="rId6"/>
    <p:sldLayoutId id="2147483835" r:id="rId7"/>
    <p:sldLayoutId id="2147483836" r:id="rId8"/>
    <p:sldLayoutId id="2147483837" r:id="rId9"/>
    <p:sldLayoutId id="2147483838" r:id="rId10"/>
    <p:sldLayoutId id="2147483840" r:id="rId11"/>
  </p:sldLayoutIdLst>
  <p:txStyles>
    <p:titleStyle>
      <a:lvl1pPr algn="l" defTabSz="914400" rtl="0" eaLnBrk="1" latinLnBrk="0" hangingPunct="1">
        <a:lnSpc>
          <a:spcPct val="85000"/>
        </a:lnSpc>
        <a:spcBef>
          <a:spcPct val="0"/>
        </a:spcBef>
        <a:buNone/>
        <a:defRPr sz="3600" kern="1200">
          <a:solidFill>
            <a:schemeClr val="accent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50292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73152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100584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23444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0" name="Rectangle 89">
            <a:extLst>
              <a:ext uri="{FF2B5EF4-FFF2-40B4-BE49-F238E27FC236}">
                <a16:creationId xmlns:a16="http://schemas.microsoft.com/office/drawing/2014/main" id="{3472B768-D6CA-45E8-B749-DE0F9D4831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0665316E-3E8A-6339-265A-61818C725CB0}"/>
              </a:ext>
            </a:extLst>
          </p:cNvPr>
          <p:cNvPicPr>
            <a:picLocks noChangeAspect="1"/>
          </p:cNvPicPr>
          <p:nvPr/>
        </p:nvPicPr>
        <p:blipFill>
          <a:blip r:embed="rId2"/>
          <a:srcRect t="26485" b="17265"/>
          <a:stretch/>
        </p:blipFill>
        <p:spPr>
          <a:xfrm>
            <a:off x="20" y="10"/>
            <a:ext cx="12191981" cy="6857990"/>
          </a:xfrm>
          <a:prstGeom prst="rect">
            <a:avLst/>
          </a:prstGeom>
        </p:spPr>
      </p:pic>
      <p:sp>
        <p:nvSpPr>
          <p:cNvPr id="92" name="Rectangle 91">
            <a:extLst>
              <a:ext uri="{FF2B5EF4-FFF2-40B4-BE49-F238E27FC236}">
                <a16:creationId xmlns:a16="http://schemas.microsoft.com/office/drawing/2014/main" id="{13F26D5C-77E9-4A8D-95F0-1635BAD126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4" y="-2"/>
            <a:ext cx="12191999" cy="4360983"/>
          </a:xfrm>
          <a:prstGeom prst="rect">
            <a:avLst/>
          </a:prstGeom>
          <a:gradFill flip="none" rotWithShape="1">
            <a:gsLst>
              <a:gs pos="3000">
                <a:srgbClr val="000000">
                  <a:alpha val="0"/>
                </a:srgbClr>
              </a:gs>
              <a:gs pos="61000">
                <a:srgbClr val="000000">
                  <a:alpha val="48000"/>
                </a:srgbClr>
              </a:gs>
              <a:gs pos="100000">
                <a:srgbClr val="000000">
                  <a:alpha val="58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3C51DDE-F7E3-A030-EEBD-F7308927FF00}"/>
              </a:ext>
            </a:extLst>
          </p:cNvPr>
          <p:cNvSpPr>
            <a:spLocks noGrp="1"/>
          </p:cNvSpPr>
          <p:nvPr>
            <p:ph type="ctrTitle"/>
          </p:nvPr>
        </p:nvSpPr>
        <p:spPr>
          <a:xfrm>
            <a:off x="4672724" y="952500"/>
            <a:ext cx="6871574" cy="2232131"/>
          </a:xfrm>
        </p:spPr>
        <p:txBody>
          <a:bodyPr>
            <a:normAutofit/>
          </a:bodyPr>
          <a:lstStyle/>
          <a:p>
            <a:r>
              <a:rPr lang="en-US">
                <a:solidFill>
                  <a:srgbClr val="FFFFFF"/>
                </a:solidFill>
              </a:rPr>
              <a:t>The Spirit of YHVH</a:t>
            </a:r>
          </a:p>
        </p:txBody>
      </p:sp>
      <p:cxnSp>
        <p:nvCxnSpPr>
          <p:cNvPr id="94" name="Straight Connector 93">
            <a:extLst>
              <a:ext uri="{FF2B5EF4-FFF2-40B4-BE49-F238E27FC236}">
                <a16:creationId xmlns:a16="http://schemas.microsoft.com/office/drawing/2014/main" id="{0632DC5A-0728-490F-8655-6B437782704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43467" y="678719"/>
            <a:ext cx="10905066" cy="0"/>
          </a:xfrm>
          <a:prstGeom prst="line">
            <a:avLst/>
          </a:prstGeom>
          <a:ln w="38100">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96" name="Straight Connector 95">
            <a:extLst>
              <a:ext uri="{FF2B5EF4-FFF2-40B4-BE49-F238E27FC236}">
                <a16:creationId xmlns:a16="http://schemas.microsoft.com/office/drawing/2014/main" id="{28BB1F6D-CF9C-422D-9324-C46415BB9D7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43467" y="6309695"/>
            <a:ext cx="10905066" cy="0"/>
          </a:xfrm>
          <a:prstGeom prst="line">
            <a:avLst/>
          </a:prstGeom>
          <a:ln w="6350">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808242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3F3925-87A3-2A89-2C5D-192082CBC9F7}"/>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Attributes of the Holy Spirit</a:t>
            </a:r>
          </a:p>
        </p:txBody>
      </p:sp>
      <p:sp>
        <p:nvSpPr>
          <p:cNvPr id="3" name="Subtitle 2">
            <a:extLst>
              <a:ext uri="{FF2B5EF4-FFF2-40B4-BE49-F238E27FC236}">
                <a16:creationId xmlns:a16="http://schemas.microsoft.com/office/drawing/2014/main" id="{7A680C25-0F76-EBA9-F6F7-819331419EAB}"/>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787057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345DD2-3AD1-C172-BBDC-2130DBFAB8BE}"/>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The Spirit can be grieved</a:t>
            </a:r>
          </a:p>
        </p:txBody>
      </p:sp>
      <p:sp>
        <p:nvSpPr>
          <p:cNvPr id="3" name="Subtitle 2">
            <a:extLst>
              <a:ext uri="{FF2B5EF4-FFF2-40B4-BE49-F238E27FC236}">
                <a16:creationId xmlns:a16="http://schemas.microsoft.com/office/drawing/2014/main" id="{E9D78758-3909-05FE-56B2-A270DC853145}"/>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5359883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9EC3F86-1E80-6B93-7A5F-BD95D845FCE7}"/>
              </a:ext>
            </a:extLst>
          </p:cNvPr>
          <p:cNvSpPr txBox="1"/>
          <p:nvPr/>
        </p:nvSpPr>
        <p:spPr>
          <a:xfrm>
            <a:off x="127000" y="127000"/>
            <a:ext cx="7315200" cy="276999"/>
          </a:xfrm>
          <a:prstGeom prst="rect">
            <a:avLst/>
          </a:prstGeom>
          <a:noFill/>
        </p:spPr>
        <p:txBody>
          <a:bodyPr vert="horz" lIns="0" tIns="0" rIns="0" bIns="0" rtlCol="0">
            <a:spAutoFit/>
          </a:bodyPr>
          <a:lstStyle/>
          <a:p>
            <a:r>
              <a:rPr lang="en-US"/>
              <a:t>The Spirit can be grieved</a:t>
            </a:r>
          </a:p>
        </p:txBody>
      </p:sp>
      <p:sp>
        <p:nvSpPr>
          <p:cNvPr id="3" name="TextBox 2">
            <a:extLst>
              <a:ext uri="{FF2B5EF4-FFF2-40B4-BE49-F238E27FC236}">
                <a16:creationId xmlns:a16="http://schemas.microsoft.com/office/drawing/2014/main" id="{5DA92AB9-3FC4-FEEB-2FDC-1B7DED9A93CD}"/>
              </a:ext>
            </a:extLst>
          </p:cNvPr>
          <p:cNvSpPr txBox="1"/>
          <p:nvPr/>
        </p:nvSpPr>
        <p:spPr>
          <a:xfrm>
            <a:off x="0" y="762000"/>
            <a:ext cx="12192000" cy="646331"/>
          </a:xfrm>
          <a:prstGeom prst="rect">
            <a:avLst/>
          </a:prstGeom>
          <a:noFill/>
        </p:spPr>
        <p:txBody>
          <a:bodyPr vert="horz" rtlCol="0">
            <a:spAutoFit/>
          </a:bodyPr>
          <a:lstStyle/>
          <a:p>
            <a:pPr algn="ctr"/>
            <a:r>
              <a:rPr lang="en-US" sz="3600"/>
              <a:t>Ephesians 4:30</a:t>
            </a:r>
          </a:p>
        </p:txBody>
      </p:sp>
      <p:sp>
        <p:nvSpPr>
          <p:cNvPr id="4" name="TextBox 3">
            <a:extLst>
              <a:ext uri="{FF2B5EF4-FFF2-40B4-BE49-F238E27FC236}">
                <a16:creationId xmlns:a16="http://schemas.microsoft.com/office/drawing/2014/main" id="{0E441BC9-8115-16FE-725C-396067E048CF}"/>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9FB93757-A6F3-4D21-8829-218DEC1FCDB7}"/>
              </a:ext>
            </a:extLst>
          </p:cNvPr>
          <p:cNvSpPr txBox="1"/>
          <p:nvPr/>
        </p:nvSpPr>
        <p:spPr>
          <a:xfrm>
            <a:off x="1016000" y="1905000"/>
            <a:ext cx="10160000" cy="1046440"/>
          </a:xfrm>
          <a:prstGeom prst="rect">
            <a:avLst/>
          </a:prstGeom>
          <a:noFill/>
        </p:spPr>
        <p:txBody>
          <a:bodyPr vert="horz" rtlCol="0">
            <a:spAutoFit/>
          </a:bodyPr>
          <a:lstStyle/>
          <a:p>
            <a:pPr algn="ctr"/>
            <a:r>
              <a:rPr lang="en-US" sz="3100" b="1">
                <a:solidFill>
                  <a:srgbClr val="FF0000"/>
                </a:solidFill>
              </a:rPr>
              <a:t>Do not grieve the Holy Spirit of God,</a:t>
            </a:r>
            <a:r>
              <a:rPr lang="en-US" sz="3100"/>
              <a:t> by whom you were sealed for the day of redemption.</a:t>
            </a:r>
          </a:p>
        </p:txBody>
      </p:sp>
    </p:spTree>
    <p:extLst>
      <p:ext uri="{BB962C8B-B14F-4D97-AF65-F5344CB8AC3E}">
        <p14:creationId xmlns:p14="http://schemas.microsoft.com/office/powerpoint/2010/main" val="12912308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EBA10FD-EDDD-43FE-C3EC-081E432C1159}"/>
              </a:ext>
            </a:extLst>
          </p:cNvPr>
          <p:cNvSpPr txBox="1"/>
          <p:nvPr/>
        </p:nvSpPr>
        <p:spPr>
          <a:xfrm>
            <a:off x="127000" y="127000"/>
            <a:ext cx="7315200" cy="276999"/>
          </a:xfrm>
          <a:prstGeom prst="rect">
            <a:avLst/>
          </a:prstGeom>
          <a:noFill/>
        </p:spPr>
        <p:txBody>
          <a:bodyPr vert="horz" lIns="0" tIns="0" rIns="0" bIns="0" rtlCol="0">
            <a:spAutoFit/>
          </a:bodyPr>
          <a:lstStyle/>
          <a:p>
            <a:r>
              <a:rPr lang="en-US"/>
              <a:t>The Spirit can be grieved</a:t>
            </a:r>
          </a:p>
        </p:txBody>
      </p:sp>
      <p:sp>
        <p:nvSpPr>
          <p:cNvPr id="3" name="TextBox 2">
            <a:extLst>
              <a:ext uri="{FF2B5EF4-FFF2-40B4-BE49-F238E27FC236}">
                <a16:creationId xmlns:a16="http://schemas.microsoft.com/office/drawing/2014/main" id="{E7D420D2-F5C2-1542-4D6A-C8BFCCE01B8A}"/>
              </a:ext>
            </a:extLst>
          </p:cNvPr>
          <p:cNvSpPr txBox="1"/>
          <p:nvPr/>
        </p:nvSpPr>
        <p:spPr>
          <a:xfrm>
            <a:off x="0" y="762000"/>
            <a:ext cx="12192000" cy="646331"/>
          </a:xfrm>
          <a:prstGeom prst="rect">
            <a:avLst/>
          </a:prstGeom>
          <a:noFill/>
        </p:spPr>
        <p:txBody>
          <a:bodyPr vert="horz" rtlCol="0">
            <a:spAutoFit/>
          </a:bodyPr>
          <a:lstStyle/>
          <a:p>
            <a:pPr algn="ctr"/>
            <a:r>
              <a:rPr lang="en-US" sz="3600"/>
              <a:t>Isaiah 63:10</a:t>
            </a:r>
          </a:p>
        </p:txBody>
      </p:sp>
      <p:sp>
        <p:nvSpPr>
          <p:cNvPr id="4" name="TextBox 3">
            <a:extLst>
              <a:ext uri="{FF2B5EF4-FFF2-40B4-BE49-F238E27FC236}">
                <a16:creationId xmlns:a16="http://schemas.microsoft.com/office/drawing/2014/main" id="{60BAE78E-B4D8-3586-EE0D-3597B1F6FDAC}"/>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89DE726-78E5-1EE0-E307-4B0955E81021}"/>
              </a:ext>
            </a:extLst>
          </p:cNvPr>
          <p:cNvSpPr txBox="1"/>
          <p:nvPr/>
        </p:nvSpPr>
        <p:spPr>
          <a:xfrm>
            <a:off x="1016000" y="1905000"/>
            <a:ext cx="10160000" cy="1523494"/>
          </a:xfrm>
          <a:prstGeom prst="rect">
            <a:avLst/>
          </a:prstGeom>
          <a:noFill/>
        </p:spPr>
        <p:txBody>
          <a:bodyPr vert="horz" rtlCol="0">
            <a:spAutoFit/>
          </a:bodyPr>
          <a:lstStyle/>
          <a:p>
            <a:pPr algn="ctr"/>
            <a:r>
              <a:rPr lang="en-US" sz="3100"/>
              <a:t>But they rebelled </a:t>
            </a:r>
            <a:r>
              <a:rPr lang="en-US" sz="3100" b="1">
                <a:solidFill>
                  <a:srgbClr val="FF0000"/>
                </a:solidFill>
              </a:rPr>
              <a:t>And grieved His Holy Spirit;</a:t>
            </a:r>
            <a:r>
              <a:rPr lang="en-US" sz="3100"/>
              <a:t> Therefore He turned Himself to become their enemy, He fought against them.</a:t>
            </a:r>
          </a:p>
        </p:txBody>
      </p:sp>
    </p:spTree>
    <p:extLst>
      <p:ext uri="{BB962C8B-B14F-4D97-AF65-F5344CB8AC3E}">
        <p14:creationId xmlns:p14="http://schemas.microsoft.com/office/powerpoint/2010/main" val="1416705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2B9DC4-19CC-BDB7-6410-D464F982E01F}"/>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The Spirit is everywhere</a:t>
            </a:r>
          </a:p>
        </p:txBody>
      </p:sp>
      <p:sp>
        <p:nvSpPr>
          <p:cNvPr id="3" name="Subtitle 2">
            <a:extLst>
              <a:ext uri="{FF2B5EF4-FFF2-40B4-BE49-F238E27FC236}">
                <a16:creationId xmlns:a16="http://schemas.microsoft.com/office/drawing/2014/main" id="{8AFF26D7-EC78-7240-C3AB-4084B8B649BE}"/>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8762028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90FDA3C-1B4E-08C2-42C0-14FA5F95B7B2}"/>
              </a:ext>
            </a:extLst>
          </p:cNvPr>
          <p:cNvSpPr txBox="1"/>
          <p:nvPr/>
        </p:nvSpPr>
        <p:spPr>
          <a:xfrm>
            <a:off x="127000" y="127000"/>
            <a:ext cx="7315200" cy="276999"/>
          </a:xfrm>
          <a:prstGeom prst="rect">
            <a:avLst/>
          </a:prstGeom>
          <a:noFill/>
        </p:spPr>
        <p:txBody>
          <a:bodyPr vert="horz" lIns="0" tIns="0" rIns="0" bIns="0" rtlCol="0">
            <a:spAutoFit/>
          </a:bodyPr>
          <a:lstStyle/>
          <a:p>
            <a:r>
              <a:rPr lang="en-US"/>
              <a:t>The Spirit is everywhere</a:t>
            </a:r>
          </a:p>
        </p:txBody>
      </p:sp>
      <p:sp>
        <p:nvSpPr>
          <p:cNvPr id="3" name="TextBox 2">
            <a:extLst>
              <a:ext uri="{FF2B5EF4-FFF2-40B4-BE49-F238E27FC236}">
                <a16:creationId xmlns:a16="http://schemas.microsoft.com/office/drawing/2014/main" id="{148010D2-4782-0789-3A2D-1FC77C75383A}"/>
              </a:ext>
            </a:extLst>
          </p:cNvPr>
          <p:cNvSpPr txBox="1"/>
          <p:nvPr/>
        </p:nvSpPr>
        <p:spPr>
          <a:xfrm>
            <a:off x="0" y="762000"/>
            <a:ext cx="12192000" cy="646331"/>
          </a:xfrm>
          <a:prstGeom prst="rect">
            <a:avLst/>
          </a:prstGeom>
          <a:noFill/>
        </p:spPr>
        <p:txBody>
          <a:bodyPr vert="horz" rtlCol="0">
            <a:spAutoFit/>
          </a:bodyPr>
          <a:lstStyle/>
          <a:p>
            <a:pPr algn="ctr"/>
            <a:r>
              <a:rPr lang="en-US" sz="3600"/>
              <a:t>Jeremiah 23:23-24</a:t>
            </a:r>
          </a:p>
        </p:txBody>
      </p:sp>
      <p:sp>
        <p:nvSpPr>
          <p:cNvPr id="4" name="TextBox 3">
            <a:extLst>
              <a:ext uri="{FF2B5EF4-FFF2-40B4-BE49-F238E27FC236}">
                <a16:creationId xmlns:a16="http://schemas.microsoft.com/office/drawing/2014/main" id="{E895ABDC-3618-686E-6A16-90CC7BCEB833}"/>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737981D-3671-1431-B48D-D1E81C24CF7A}"/>
              </a:ext>
            </a:extLst>
          </p:cNvPr>
          <p:cNvSpPr txBox="1"/>
          <p:nvPr/>
        </p:nvSpPr>
        <p:spPr>
          <a:xfrm>
            <a:off x="1016000" y="1905000"/>
            <a:ext cx="10160000" cy="2000548"/>
          </a:xfrm>
          <a:prstGeom prst="rect">
            <a:avLst/>
          </a:prstGeom>
          <a:noFill/>
        </p:spPr>
        <p:txBody>
          <a:bodyPr vert="horz" rtlCol="0">
            <a:spAutoFit/>
          </a:bodyPr>
          <a:lstStyle/>
          <a:p>
            <a:pPr algn="ctr"/>
            <a:r>
              <a:rPr lang="en-US" sz="3100"/>
              <a:t>"Am I a God who is near," declares the LORD, "And not a God far off? "</a:t>
            </a:r>
            <a:r>
              <a:rPr lang="en-US" sz="3100" b="1">
                <a:solidFill>
                  <a:srgbClr val="FF0000"/>
                </a:solidFill>
              </a:rPr>
              <a:t>Can a man hide himself in hiding places So I do not see him?</a:t>
            </a:r>
            <a:r>
              <a:rPr lang="en-US" sz="3100"/>
              <a:t>" declares the LORD. "Do I not fill the heavens and the earth?" declares the LORD.</a:t>
            </a:r>
          </a:p>
        </p:txBody>
      </p:sp>
    </p:spTree>
    <p:extLst>
      <p:ext uri="{BB962C8B-B14F-4D97-AF65-F5344CB8AC3E}">
        <p14:creationId xmlns:p14="http://schemas.microsoft.com/office/powerpoint/2010/main" val="31334236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15039F8-B309-E1F8-4DAE-6BD4AD7C59B6}"/>
              </a:ext>
            </a:extLst>
          </p:cNvPr>
          <p:cNvSpPr txBox="1"/>
          <p:nvPr/>
        </p:nvSpPr>
        <p:spPr>
          <a:xfrm>
            <a:off x="127000" y="127000"/>
            <a:ext cx="7315200" cy="276999"/>
          </a:xfrm>
          <a:prstGeom prst="rect">
            <a:avLst/>
          </a:prstGeom>
          <a:noFill/>
        </p:spPr>
        <p:txBody>
          <a:bodyPr vert="horz" lIns="0" tIns="0" rIns="0" bIns="0" rtlCol="0">
            <a:spAutoFit/>
          </a:bodyPr>
          <a:lstStyle/>
          <a:p>
            <a:r>
              <a:rPr lang="en-US"/>
              <a:t>The Spirit is everywhere</a:t>
            </a:r>
          </a:p>
        </p:txBody>
      </p:sp>
      <p:sp>
        <p:nvSpPr>
          <p:cNvPr id="3" name="TextBox 2">
            <a:extLst>
              <a:ext uri="{FF2B5EF4-FFF2-40B4-BE49-F238E27FC236}">
                <a16:creationId xmlns:a16="http://schemas.microsoft.com/office/drawing/2014/main" id="{1D591AC2-461B-5036-868E-50A2A1E462F9}"/>
              </a:ext>
            </a:extLst>
          </p:cNvPr>
          <p:cNvSpPr txBox="1"/>
          <p:nvPr/>
        </p:nvSpPr>
        <p:spPr>
          <a:xfrm>
            <a:off x="0" y="762000"/>
            <a:ext cx="12192000" cy="646331"/>
          </a:xfrm>
          <a:prstGeom prst="rect">
            <a:avLst/>
          </a:prstGeom>
          <a:noFill/>
        </p:spPr>
        <p:txBody>
          <a:bodyPr vert="horz" rtlCol="0">
            <a:spAutoFit/>
          </a:bodyPr>
          <a:lstStyle/>
          <a:p>
            <a:pPr algn="ctr"/>
            <a:r>
              <a:rPr lang="en-US" sz="3600"/>
              <a:t>Psalm 139:7-8</a:t>
            </a:r>
          </a:p>
        </p:txBody>
      </p:sp>
      <p:sp>
        <p:nvSpPr>
          <p:cNvPr id="4" name="TextBox 3">
            <a:extLst>
              <a:ext uri="{FF2B5EF4-FFF2-40B4-BE49-F238E27FC236}">
                <a16:creationId xmlns:a16="http://schemas.microsoft.com/office/drawing/2014/main" id="{FC839A8A-4A3E-48B1-5328-71BD204FC896}"/>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24A70A0-E286-C968-C7E2-0AA871C99AAD}"/>
              </a:ext>
            </a:extLst>
          </p:cNvPr>
          <p:cNvSpPr txBox="1"/>
          <p:nvPr/>
        </p:nvSpPr>
        <p:spPr>
          <a:xfrm>
            <a:off x="1016000" y="1905000"/>
            <a:ext cx="10160000" cy="1523494"/>
          </a:xfrm>
          <a:prstGeom prst="rect">
            <a:avLst/>
          </a:prstGeom>
          <a:noFill/>
        </p:spPr>
        <p:txBody>
          <a:bodyPr vert="horz" rtlCol="0">
            <a:spAutoFit/>
          </a:bodyPr>
          <a:lstStyle/>
          <a:p>
            <a:pPr algn="ctr"/>
            <a:r>
              <a:rPr lang="en-US" sz="3100" b="1">
                <a:solidFill>
                  <a:srgbClr val="FF0000"/>
                </a:solidFill>
              </a:rPr>
              <a:t>Where can I go from Your Spirit? Or where can I flee from Your presence?</a:t>
            </a:r>
            <a:r>
              <a:rPr lang="en-US" sz="3100"/>
              <a:t> If I ascend to heaven, You are there; If I make my bed in Sheol, behold, You are there.</a:t>
            </a:r>
          </a:p>
        </p:txBody>
      </p:sp>
    </p:spTree>
    <p:extLst>
      <p:ext uri="{BB962C8B-B14F-4D97-AF65-F5344CB8AC3E}">
        <p14:creationId xmlns:p14="http://schemas.microsoft.com/office/powerpoint/2010/main" val="17697561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40F0F1-74CB-07FC-AC56-41CEF1D0FB9A}"/>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The Spirit teaches</a:t>
            </a:r>
          </a:p>
        </p:txBody>
      </p:sp>
      <p:sp>
        <p:nvSpPr>
          <p:cNvPr id="3" name="Subtitle 2">
            <a:extLst>
              <a:ext uri="{FF2B5EF4-FFF2-40B4-BE49-F238E27FC236}">
                <a16:creationId xmlns:a16="http://schemas.microsoft.com/office/drawing/2014/main" id="{C87C1DF1-42FE-657C-5C97-AEA599CDCCA5}"/>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9638146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4822D73-7F10-D28D-C49F-A7C370E61FD1}"/>
              </a:ext>
            </a:extLst>
          </p:cNvPr>
          <p:cNvSpPr txBox="1"/>
          <p:nvPr/>
        </p:nvSpPr>
        <p:spPr>
          <a:xfrm>
            <a:off x="127000" y="127000"/>
            <a:ext cx="7315200" cy="276999"/>
          </a:xfrm>
          <a:prstGeom prst="rect">
            <a:avLst/>
          </a:prstGeom>
          <a:noFill/>
        </p:spPr>
        <p:txBody>
          <a:bodyPr vert="horz" lIns="0" tIns="0" rIns="0" bIns="0" rtlCol="0">
            <a:spAutoFit/>
          </a:bodyPr>
          <a:lstStyle/>
          <a:p>
            <a:r>
              <a:rPr lang="en-US"/>
              <a:t>The Spirit teaches</a:t>
            </a:r>
          </a:p>
        </p:txBody>
      </p:sp>
      <p:sp>
        <p:nvSpPr>
          <p:cNvPr id="3" name="TextBox 2">
            <a:extLst>
              <a:ext uri="{FF2B5EF4-FFF2-40B4-BE49-F238E27FC236}">
                <a16:creationId xmlns:a16="http://schemas.microsoft.com/office/drawing/2014/main" id="{772DF5E3-9F4E-C94C-F7A0-45B329BB5988}"/>
              </a:ext>
            </a:extLst>
          </p:cNvPr>
          <p:cNvSpPr txBox="1"/>
          <p:nvPr/>
        </p:nvSpPr>
        <p:spPr>
          <a:xfrm>
            <a:off x="0" y="762000"/>
            <a:ext cx="12192000" cy="646331"/>
          </a:xfrm>
          <a:prstGeom prst="rect">
            <a:avLst/>
          </a:prstGeom>
          <a:noFill/>
        </p:spPr>
        <p:txBody>
          <a:bodyPr vert="horz" rtlCol="0">
            <a:spAutoFit/>
          </a:bodyPr>
          <a:lstStyle/>
          <a:p>
            <a:pPr algn="ctr"/>
            <a:r>
              <a:rPr lang="en-US" sz="3600"/>
              <a:t>Exodus 31:1-5</a:t>
            </a:r>
          </a:p>
        </p:txBody>
      </p:sp>
      <p:sp>
        <p:nvSpPr>
          <p:cNvPr id="4" name="TextBox 3">
            <a:extLst>
              <a:ext uri="{FF2B5EF4-FFF2-40B4-BE49-F238E27FC236}">
                <a16:creationId xmlns:a16="http://schemas.microsoft.com/office/drawing/2014/main" id="{88240A93-7013-C181-10D7-4BD94CDB1C46}"/>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5FEF54D1-407A-B40B-3027-3DFFB552CD2F}"/>
              </a:ext>
            </a:extLst>
          </p:cNvPr>
          <p:cNvSpPr txBox="1"/>
          <p:nvPr/>
        </p:nvSpPr>
        <p:spPr>
          <a:xfrm>
            <a:off x="1016000" y="1905000"/>
            <a:ext cx="10160000" cy="3908762"/>
          </a:xfrm>
          <a:prstGeom prst="rect">
            <a:avLst/>
          </a:prstGeom>
          <a:noFill/>
        </p:spPr>
        <p:txBody>
          <a:bodyPr vert="horz" rtlCol="0">
            <a:spAutoFit/>
          </a:bodyPr>
          <a:lstStyle/>
          <a:p>
            <a:pPr algn="ctr"/>
            <a:r>
              <a:rPr lang="en-US" sz="3100"/>
              <a:t>Now the LORD spoke to Moses, saying, "See, I have called by name Bezalel, the son of Uri, the son of Hur, of the tribe of Judah. "</a:t>
            </a:r>
            <a:r>
              <a:rPr lang="en-US" sz="3100" b="1">
                <a:solidFill>
                  <a:srgbClr val="FF0000"/>
                </a:solidFill>
              </a:rPr>
              <a:t>I have filled him with the Spirit of God in wisdom, in understanding, in knowledge, and in all kinds of craftsmanship,</a:t>
            </a:r>
            <a:r>
              <a:rPr lang="en-US" sz="3100"/>
              <a:t> to make artistic designs for work in gold, in silver, and in bronze, and in the cutting of stones for settings, and in the carving of wood, that he may work in all kinds of craftsmanship.</a:t>
            </a:r>
          </a:p>
        </p:txBody>
      </p:sp>
    </p:spTree>
    <p:extLst>
      <p:ext uri="{BB962C8B-B14F-4D97-AF65-F5344CB8AC3E}">
        <p14:creationId xmlns:p14="http://schemas.microsoft.com/office/powerpoint/2010/main" val="2354499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5D56BF6-8261-DAB8-9C1B-06AC87C55894}"/>
              </a:ext>
            </a:extLst>
          </p:cNvPr>
          <p:cNvSpPr txBox="1"/>
          <p:nvPr/>
        </p:nvSpPr>
        <p:spPr>
          <a:xfrm>
            <a:off x="127000" y="127000"/>
            <a:ext cx="7315200" cy="276999"/>
          </a:xfrm>
          <a:prstGeom prst="rect">
            <a:avLst/>
          </a:prstGeom>
          <a:noFill/>
        </p:spPr>
        <p:txBody>
          <a:bodyPr vert="horz" lIns="0" tIns="0" rIns="0" bIns="0" rtlCol="0">
            <a:spAutoFit/>
          </a:bodyPr>
          <a:lstStyle/>
          <a:p>
            <a:r>
              <a:rPr lang="en-US"/>
              <a:t>The Spirit teaches</a:t>
            </a:r>
          </a:p>
        </p:txBody>
      </p:sp>
      <p:sp>
        <p:nvSpPr>
          <p:cNvPr id="3" name="TextBox 2">
            <a:extLst>
              <a:ext uri="{FF2B5EF4-FFF2-40B4-BE49-F238E27FC236}">
                <a16:creationId xmlns:a16="http://schemas.microsoft.com/office/drawing/2014/main" id="{0AECAB12-425C-97AD-0C2F-D347AF3D467B}"/>
              </a:ext>
            </a:extLst>
          </p:cNvPr>
          <p:cNvSpPr txBox="1"/>
          <p:nvPr/>
        </p:nvSpPr>
        <p:spPr>
          <a:xfrm>
            <a:off x="0" y="762000"/>
            <a:ext cx="12192000" cy="646331"/>
          </a:xfrm>
          <a:prstGeom prst="rect">
            <a:avLst/>
          </a:prstGeom>
          <a:noFill/>
        </p:spPr>
        <p:txBody>
          <a:bodyPr vert="horz" rtlCol="0">
            <a:spAutoFit/>
          </a:bodyPr>
          <a:lstStyle/>
          <a:p>
            <a:pPr algn="ctr"/>
            <a:r>
              <a:rPr lang="en-US" sz="3600"/>
              <a:t>John 14:26</a:t>
            </a:r>
          </a:p>
        </p:txBody>
      </p:sp>
      <p:sp>
        <p:nvSpPr>
          <p:cNvPr id="4" name="TextBox 3">
            <a:extLst>
              <a:ext uri="{FF2B5EF4-FFF2-40B4-BE49-F238E27FC236}">
                <a16:creationId xmlns:a16="http://schemas.microsoft.com/office/drawing/2014/main" id="{2A79D672-3361-B129-3968-B85CF684D99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5DC8B267-03CE-CA60-3A82-68A0977787D2}"/>
              </a:ext>
            </a:extLst>
          </p:cNvPr>
          <p:cNvSpPr txBox="1"/>
          <p:nvPr/>
        </p:nvSpPr>
        <p:spPr>
          <a:xfrm>
            <a:off x="1016000" y="1905000"/>
            <a:ext cx="10160000" cy="1523494"/>
          </a:xfrm>
          <a:prstGeom prst="rect">
            <a:avLst/>
          </a:prstGeom>
          <a:noFill/>
        </p:spPr>
        <p:txBody>
          <a:bodyPr vert="horz" rtlCol="0">
            <a:spAutoFit/>
          </a:bodyPr>
          <a:lstStyle/>
          <a:p>
            <a:pPr algn="ctr"/>
            <a:r>
              <a:rPr lang="en-US" sz="3100"/>
              <a:t>"But the Helper, </a:t>
            </a:r>
            <a:r>
              <a:rPr lang="en-US" sz="3100" b="1">
                <a:solidFill>
                  <a:srgbClr val="FF0000"/>
                </a:solidFill>
              </a:rPr>
              <a:t>the Holy Spirit</a:t>
            </a:r>
            <a:r>
              <a:rPr lang="en-US" sz="3100"/>
              <a:t>, whom the Father will send in My name, </a:t>
            </a:r>
            <a:r>
              <a:rPr lang="en-US" sz="3100" b="1">
                <a:solidFill>
                  <a:srgbClr val="FF0000"/>
                </a:solidFill>
              </a:rPr>
              <a:t>He will teach you all things</a:t>
            </a:r>
            <a:r>
              <a:rPr lang="en-US" sz="3100"/>
              <a:t>, and bring to your remembrance all that I said to you.</a:t>
            </a:r>
          </a:p>
        </p:txBody>
      </p:sp>
    </p:spTree>
    <p:extLst>
      <p:ext uri="{BB962C8B-B14F-4D97-AF65-F5344CB8AC3E}">
        <p14:creationId xmlns:p14="http://schemas.microsoft.com/office/powerpoint/2010/main" val="322862711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21858FA-36EB-FED2-8DED-FD5291FF26B1}"/>
              </a:ext>
            </a:extLst>
          </p:cNvPr>
          <p:cNvSpPr txBox="1"/>
          <p:nvPr/>
        </p:nvSpPr>
        <p:spPr>
          <a:xfrm>
            <a:off x="127000" y="127000"/>
            <a:ext cx="7315200" cy="276999"/>
          </a:xfrm>
          <a:prstGeom prst="rect">
            <a:avLst/>
          </a:prstGeom>
          <a:noFill/>
        </p:spPr>
        <p:txBody>
          <a:bodyPr vert="horz" lIns="0" tIns="0" rIns="0" bIns="0" rtlCol="0">
            <a:spAutoFit/>
          </a:bodyPr>
          <a:lstStyle/>
          <a:p>
            <a:r>
              <a:rPr lang="en-US"/>
              <a:t>The Spirit teaches</a:t>
            </a:r>
          </a:p>
        </p:txBody>
      </p:sp>
      <p:sp>
        <p:nvSpPr>
          <p:cNvPr id="3" name="TextBox 2">
            <a:extLst>
              <a:ext uri="{FF2B5EF4-FFF2-40B4-BE49-F238E27FC236}">
                <a16:creationId xmlns:a16="http://schemas.microsoft.com/office/drawing/2014/main" id="{D5983DE6-6619-78C2-74BB-3F3993A3096B}"/>
              </a:ext>
            </a:extLst>
          </p:cNvPr>
          <p:cNvSpPr txBox="1"/>
          <p:nvPr/>
        </p:nvSpPr>
        <p:spPr>
          <a:xfrm>
            <a:off x="0" y="762000"/>
            <a:ext cx="12192000" cy="646331"/>
          </a:xfrm>
          <a:prstGeom prst="rect">
            <a:avLst/>
          </a:prstGeom>
          <a:noFill/>
        </p:spPr>
        <p:txBody>
          <a:bodyPr vert="horz" rtlCol="0">
            <a:spAutoFit/>
          </a:bodyPr>
          <a:lstStyle/>
          <a:p>
            <a:pPr algn="ctr"/>
            <a:r>
              <a:rPr lang="en-US" sz="3600"/>
              <a:t>John 15:26</a:t>
            </a:r>
          </a:p>
        </p:txBody>
      </p:sp>
      <p:sp>
        <p:nvSpPr>
          <p:cNvPr id="4" name="TextBox 3">
            <a:extLst>
              <a:ext uri="{FF2B5EF4-FFF2-40B4-BE49-F238E27FC236}">
                <a16:creationId xmlns:a16="http://schemas.microsoft.com/office/drawing/2014/main" id="{6133A6A5-E2BF-0041-170D-A0AABE34888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0CCEA48-F99E-96B6-6B10-8B741DEE15BA}"/>
              </a:ext>
            </a:extLst>
          </p:cNvPr>
          <p:cNvSpPr txBox="1"/>
          <p:nvPr/>
        </p:nvSpPr>
        <p:spPr>
          <a:xfrm>
            <a:off x="1016000" y="1905000"/>
            <a:ext cx="10160000" cy="1523494"/>
          </a:xfrm>
          <a:prstGeom prst="rect">
            <a:avLst/>
          </a:prstGeom>
          <a:noFill/>
        </p:spPr>
        <p:txBody>
          <a:bodyPr vert="horz" rtlCol="0">
            <a:spAutoFit/>
          </a:bodyPr>
          <a:lstStyle/>
          <a:p>
            <a:pPr algn="ctr"/>
            <a:r>
              <a:rPr lang="en-US" sz="3100"/>
              <a:t>"When the Helper comes, whom I will send to you from the Father, that is the Spirit of truth who proceeds from the Father, </a:t>
            </a:r>
            <a:r>
              <a:rPr lang="en-US" sz="3100" b="1">
                <a:solidFill>
                  <a:srgbClr val="FF0000"/>
                </a:solidFill>
              </a:rPr>
              <a:t>He will testify about Me,</a:t>
            </a:r>
          </a:p>
        </p:txBody>
      </p:sp>
    </p:spTree>
    <p:extLst>
      <p:ext uri="{BB962C8B-B14F-4D97-AF65-F5344CB8AC3E}">
        <p14:creationId xmlns:p14="http://schemas.microsoft.com/office/powerpoint/2010/main" val="19227437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226BE69-87C1-0F0C-E18B-4EF569A303FF}"/>
              </a:ext>
            </a:extLst>
          </p:cNvPr>
          <p:cNvSpPr txBox="1"/>
          <p:nvPr/>
        </p:nvSpPr>
        <p:spPr>
          <a:xfrm>
            <a:off x="127000" y="127000"/>
            <a:ext cx="7315200" cy="276999"/>
          </a:xfrm>
          <a:prstGeom prst="rect">
            <a:avLst/>
          </a:prstGeom>
          <a:noFill/>
        </p:spPr>
        <p:txBody>
          <a:bodyPr vert="horz" lIns="0" tIns="0" rIns="0" bIns="0" rtlCol="0">
            <a:spAutoFit/>
          </a:bodyPr>
          <a:lstStyle/>
          <a:p>
            <a:r>
              <a:rPr lang="en-US"/>
              <a:t>The Spirit teaches</a:t>
            </a:r>
          </a:p>
        </p:txBody>
      </p:sp>
      <p:sp>
        <p:nvSpPr>
          <p:cNvPr id="3" name="TextBox 2">
            <a:extLst>
              <a:ext uri="{FF2B5EF4-FFF2-40B4-BE49-F238E27FC236}">
                <a16:creationId xmlns:a16="http://schemas.microsoft.com/office/drawing/2014/main" id="{07FFE1B0-5133-A389-89F2-080F1F9695CD}"/>
              </a:ext>
            </a:extLst>
          </p:cNvPr>
          <p:cNvSpPr txBox="1"/>
          <p:nvPr/>
        </p:nvSpPr>
        <p:spPr>
          <a:xfrm>
            <a:off x="0" y="762000"/>
            <a:ext cx="12192000" cy="646331"/>
          </a:xfrm>
          <a:prstGeom prst="rect">
            <a:avLst/>
          </a:prstGeom>
          <a:noFill/>
        </p:spPr>
        <p:txBody>
          <a:bodyPr vert="horz" rtlCol="0">
            <a:spAutoFit/>
          </a:bodyPr>
          <a:lstStyle/>
          <a:p>
            <a:pPr algn="ctr"/>
            <a:r>
              <a:rPr lang="en-US" sz="3600"/>
              <a:t>John 16:13</a:t>
            </a:r>
          </a:p>
        </p:txBody>
      </p:sp>
      <p:sp>
        <p:nvSpPr>
          <p:cNvPr id="4" name="TextBox 3">
            <a:extLst>
              <a:ext uri="{FF2B5EF4-FFF2-40B4-BE49-F238E27FC236}">
                <a16:creationId xmlns:a16="http://schemas.microsoft.com/office/drawing/2014/main" id="{79EFB54D-8E16-D529-357A-AC3AB2F115BC}"/>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B7D142D-FCED-ACB6-46FD-60D8A13D7246}"/>
              </a:ext>
            </a:extLst>
          </p:cNvPr>
          <p:cNvSpPr txBox="1"/>
          <p:nvPr/>
        </p:nvSpPr>
        <p:spPr>
          <a:xfrm>
            <a:off x="1016000" y="1905000"/>
            <a:ext cx="10160000" cy="2000548"/>
          </a:xfrm>
          <a:prstGeom prst="rect">
            <a:avLst/>
          </a:prstGeom>
          <a:noFill/>
        </p:spPr>
        <p:txBody>
          <a:bodyPr vert="horz" rtlCol="0">
            <a:spAutoFit/>
          </a:bodyPr>
          <a:lstStyle/>
          <a:p>
            <a:pPr algn="ctr"/>
            <a:r>
              <a:rPr lang="en-US" sz="3100"/>
              <a:t>"But when He, the Spirit of truth, comes, </a:t>
            </a:r>
            <a:r>
              <a:rPr lang="en-US" sz="3100" b="1">
                <a:solidFill>
                  <a:srgbClr val="FF0000"/>
                </a:solidFill>
              </a:rPr>
              <a:t>He will guide you into all the truth;</a:t>
            </a:r>
            <a:r>
              <a:rPr lang="en-US" sz="3100"/>
              <a:t> for He will not speak on His own initiative, but whatever He hears, He will speak; and He will disclose to you what is to come.</a:t>
            </a:r>
          </a:p>
        </p:txBody>
      </p:sp>
    </p:spTree>
    <p:extLst>
      <p:ext uri="{BB962C8B-B14F-4D97-AF65-F5344CB8AC3E}">
        <p14:creationId xmlns:p14="http://schemas.microsoft.com/office/powerpoint/2010/main" val="36055406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D707F6B-A7C2-BBF0-B606-FCC86C509EB2}"/>
              </a:ext>
            </a:extLst>
          </p:cNvPr>
          <p:cNvSpPr txBox="1"/>
          <p:nvPr/>
        </p:nvSpPr>
        <p:spPr>
          <a:xfrm>
            <a:off x="127000" y="127000"/>
            <a:ext cx="7315200" cy="276999"/>
          </a:xfrm>
          <a:prstGeom prst="rect">
            <a:avLst/>
          </a:prstGeom>
          <a:noFill/>
        </p:spPr>
        <p:txBody>
          <a:bodyPr vert="horz" lIns="0" tIns="0" rIns="0" bIns="0" rtlCol="0">
            <a:spAutoFit/>
          </a:bodyPr>
          <a:lstStyle/>
          <a:p>
            <a:r>
              <a:rPr lang="en-US"/>
              <a:t>The Spirit teaches</a:t>
            </a:r>
          </a:p>
        </p:txBody>
      </p:sp>
      <p:sp>
        <p:nvSpPr>
          <p:cNvPr id="3" name="TextBox 2">
            <a:extLst>
              <a:ext uri="{FF2B5EF4-FFF2-40B4-BE49-F238E27FC236}">
                <a16:creationId xmlns:a16="http://schemas.microsoft.com/office/drawing/2014/main" id="{D5CEAF99-1D15-17AF-4FAE-664EAAB37946}"/>
              </a:ext>
            </a:extLst>
          </p:cNvPr>
          <p:cNvSpPr txBox="1"/>
          <p:nvPr/>
        </p:nvSpPr>
        <p:spPr>
          <a:xfrm>
            <a:off x="0" y="762000"/>
            <a:ext cx="12192000" cy="646331"/>
          </a:xfrm>
          <a:prstGeom prst="rect">
            <a:avLst/>
          </a:prstGeom>
          <a:noFill/>
        </p:spPr>
        <p:txBody>
          <a:bodyPr vert="horz" rtlCol="0">
            <a:spAutoFit/>
          </a:bodyPr>
          <a:lstStyle/>
          <a:p>
            <a:pPr algn="ctr"/>
            <a:r>
              <a:rPr lang="en-US" sz="3600"/>
              <a:t>Nehemiah 9:20</a:t>
            </a:r>
          </a:p>
        </p:txBody>
      </p:sp>
      <p:sp>
        <p:nvSpPr>
          <p:cNvPr id="4" name="TextBox 3">
            <a:extLst>
              <a:ext uri="{FF2B5EF4-FFF2-40B4-BE49-F238E27FC236}">
                <a16:creationId xmlns:a16="http://schemas.microsoft.com/office/drawing/2014/main" id="{C2FB5CFF-80D3-472E-0138-22EA1826DF74}"/>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D3017AB-FA9C-6A16-3608-640A3DB9A9E4}"/>
              </a:ext>
            </a:extLst>
          </p:cNvPr>
          <p:cNvSpPr txBox="1"/>
          <p:nvPr/>
        </p:nvSpPr>
        <p:spPr>
          <a:xfrm>
            <a:off x="1016000" y="1905000"/>
            <a:ext cx="10160000" cy="1523494"/>
          </a:xfrm>
          <a:prstGeom prst="rect">
            <a:avLst/>
          </a:prstGeom>
          <a:noFill/>
        </p:spPr>
        <p:txBody>
          <a:bodyPr vert="horz" rtlCol="0">
            <a:spAutoFit/>
          </a:bodyPr>
          <a:lstStyle/>
          <a:p>
            <a:pPr algn="ctr"/>
            <a:r>
              <a:rPr lang="en-US" sz="3100"/>
              <a:t>"You gave Your good Spirit </a:t>
            </a:r>
            <a:r>
              <a:rPr lang="en-US" sz="3100" b="1">
                <a:solidFill>
                  <a:srgbClr val="FF0000"/>
                </a:solidFill>
              </a:rPr>
              <a:t>to instruct them,</a:t>
            </a:r>
            <a:r>
              <a:rPr lang="en-US" sz="3100"/>
              <a:t> Your manna You did not withhold from their mouth, And You gave them water for their thirst.</a:t>
            </a:r>
          </a:p>
        </p:txBody>
      </p:sp>
    </p:spTree>
    <p:extLst>
      <p:ext uri="{BB962C8B-B14F-4D97-AF65-F5344CB8AC3E}">
        <p14:creationId xmlns:p14="http://schemas.microsoft.com/office/powerpoint/2010/main" val="365769970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0A0E692-42EE-71F6-2D41-77E766A7288F}"/>
              </a:ext>
            </a:extLst>
          </p:cNvPr>
          <p:cNvSpPr txBox="1"/>
          <p:nvPr/>
        </p:nvSpPr>
        <p:spPr>
          <a:xfrm>
            <a:off x="127000" y="127000"/>
            <a:ext cx="7315200" cy="276999"/>
          </a:xfrm>
          <a:prstGeom prst="rect">
            <a:avLst/>
          </a:prstGeom>
          <a:noFill/>
        </p:spPr>
        <p:txBody>
          <a:bodyPr vert="horz" lIns="0" tIns="0" rIns="0" bIns="0" rtlCol="0">
            <a:spAutoFit/>
          </a:bodyPr>
          <a:lstStyle/>
          <a:p>
            <a:r>
              <a:rPr lang="en-US"/>
              <a:t>The Spirit teaches</a:t>
            </a:r>
          </a:p>
        </p:txBody>
      </p:sp>
      <p:sp>
        <p:nvSpPr>
          <p:cNvPr id="3" name="TextBox 2">
            <a:extLst>
              <a:ext uri="{FF2B5EF4-FFF2-40B4-BE49-F238E27FC236}">
                <a16:creationId xmlns:a16="http://schemas.microsoft.com/office/drawing/2014/main" id="{E524955E-B30E-150D-4899-332A936D8441}"/>
              </a:ext>
            </a:extLst>
          </p:cNvPr>
          <p:cNvSpPr txBox="1"/>
          <p:nvPr/>
        </p:nvSpPr>
        <p:spPr>
          <a:xfrm>
            <a:off x="0" y="762000"/>
            <a:ext cx="12192000" cy="646331"/>
          </a:xfrm>
          <a:prstGeom prst="rect">
            <a:avLst/>
          </a:prstGeom>
          <a:noFill/>
        </p:spPr>
        <p:txBody>
          <a:bodyPr vert="horz" rtlCol="0">
            <a:spAutoFit/>
          </a:bodyPr>
          <a:lstStyle/>
          <a:p>
            <a:pPr algn="ctr"/>
            <a:r>
              <a:rPr lang="en-US" sz="3600"/>
              <a:t>Nehemiah 9:30</a:t>
            </a:r>
          </a:p>
        </p:txBody>
      </p:sp>
      <p:sp>
        <p:nvSpPr>
          <p:cNvPr id="4" name="TextBox 3">
            <a:extLst>
              <a:ext uri="{FF2B5EF4-FFF2-40B4-BE49-F238E27FC236}">
                <a16:creationId xmlns:a16="http://schemas.microsoft.com/office/drawing/2014/main" id="{CF881BD0-0F36-372C-F0D9-0DA582867B73}"/>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10449EC-C232-BCD9-7453-0CAAF0A3605B}"/>
              </a:ext>
            </a:extLst>
          </p:cNvPr>
          <p:cNvSpPr txBox="1"/>
          <p:nvPr/>
        </p:nvSpPr>
        <p:spPr>
          <a:xfrm>
            <a:off x="1016000" y="1905000"/>
            <a:ext cx="10160000" cy="2000548"/>
          </a:xfrm>
          <a:prstGeom prst="rect">
            <a:avLst/>
          </a:prstGeom>
          <a:noFill/>
        </p:spPr>
        <p:txBody>
          <a:bodyPr vert="horz" rtlCol="0">
            <a:spAutoFit/>
          </a:bodyPr>
          <a:lstStyle/>
          <a:p>
            <a:pPr algn="ctr"/>
            <a:r>
              <a:rPr lang="en-US" sz="3100"/>
              <a:t>"However, You bore with them for many years, And </a:t>
            </a:r>
            <a:r>
              <a:rPr lang="en-US" sz="3100" b="1">
                <a:solidFill>
                  <a:srgbClr val="FF0000"/>
                </a:solidFill>
              </a:rPr>
              <a:t>admonished them by Your Spirit</a:t>
            </a:r>
            <a:r>
              <a:rPr lang="en-US" sz="3100"/>
              <a:t> through Your prophets, Yet they would not give ear. Therefore You gave them into the hand of the peoples of the lands.</a:t>
            </a:r>
          </a:p>
        </p:txBody>
      </p:sp>
    </p:spTree>
    <p:extLst>
      <p:ext uri="{BB962C8B-B14F-4D97-AF65-F5344CB8AC3E}">
        <p14:creationId xmlns:p14="http://schemas.microsoft.com/office/powerpoint/2010/main" val="6335561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25DAC-7949-1EBF-1872-12F78BDEC7C5}"/>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The Spirit intercedes</a:t>
            </a:r>
          </a:p>
        </p:txBody>
      </p:sp>
      <p:sp>
        <p:nvSpPr>
          <p:cNvPr id="3" name="Subtitle 2">
            <a:extLst>
              <a:ext uri="{FF2B5EF4-FFF2-40B4-BE49-F238E27FC236}">
                <a16:creationId xmlns:a16="http://schemas.microsoft.com/office/drawing/2014/main" id="{268A39B5-8DDF-3658-A4A9-6FD583EE5813}"/>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23556194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4F42FFC-F523-6014-78F0-B2E2255B76A5}"/>
              </a:ext>
            </a:extLst>
          </p:cNvPr>
          <p:cNvSpPr txBox="1"/>
          <p:nvPr/>
        </p:nvSpPr>
        <p:spPr>
          <a:xfrm>
            <a:off x="127000" y="127000"/>
            <a:ext cx="7315200" cy="276999"/>
          </a:xfrm>
          <a:prstGeom prst="rect">
            <a:avLst/>
          </a:prstGeom>
          <a:noFill/>
        </p:spPr>
        <p:txBody>
          <a:bodyPr vert="horz" lIns="0" tIns="0" rIns="0" bIns="0" rtlCol="0">
            <a:spAutoFit/>
          </a:bodyPr>
          <a:lstStyle/>
          <a:p>
            <a:r>
              <a:rPr lang="en-US"/>
              <a:t>The Spirit intercedes</a:t>
            </a:r>
          </a:p>
        </p:txBody>
      </p:sp>
      <p:sp>
        <p:nvSpPr>
          <p:cNvPr id="3" name="TextBox 2">
            <a:extLst>
              <a:ext uri="{FF2B5EF4-FFF2-40B4-BE49-F238E27FC236}">
                <a16:creationId xmlns:a16="http://schemas.microsoft.com/office/drawing/2014/main" id="{D8DF3988-F872-8130-848E-5708B9189FC8}"/>
              </a:ext>
            </a:extLst>
          </p:cNvPr>
          <p:cNvSpPr txBox="1"/>
          <p:nvPr/>
        </p:nvSpPr>
        <p:spPr>
          <a:xfrm>
            <a:off x="0" y="762000"/>
            <a:ext cx="12192000" cy="646331"/>
          </a:xfrm>
          <a:prstGeom prst="rect">
            <a:avLst/>
          </a:prstGeom>
          <a:noFill/>
        </p:spPr>
        <p:txBody>
          <a:bodyPr vert="horz" rtlCol="0">
            <a:spAutoFit/>
          </a:bodyPr>
          <a:lstStyle/>
          <a:p>
            <a:pPr algn="ctr"/>
            <a:r>
              <a:rPr lang="en-US" sz="3600"/>
              <a:t>Romans 8:26-27</a:t>
            </a:r>
          </a:p>
        </p:txBody>
      </p:sp>
      <p:sp>
        <p:nvSpPr>
          <p:cNvPr id="4" name="TextBox 3">
            <a:extLst>
              <a:ext uri="{FF2B5EF4-FFF2-40B4-BE49-F238E27FC236}">
                <a16:creationId xmlns:a16="http://schemas.microsoft.com/office/drawing/2014/main" id="{D5B80431-5C81-6660-D5F5-E856FB80A84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63EF0587-9E72-5386-A619-83AA5DD37284}"/>
              </a:ext>
            </a:extLst>
          </p:cNvPr>
          <p:cNvSpPr txBox="1"/>
          <p:nvPr/>
        </p:nvSpPr>
        <p:spPr>
          <a:xfrm>
            <a:off x="1016000" y="1905000"/>
            <a:ext cx="10160000" cy="2954655"/>
          </a:xfrm>
          <a:prstGeom prst="rect">
            <a:avLst/>
          </a:prstGeom>
          <a:noFill/>
        </p:spPr>
        <p:txBody>
          <a:bodyPr vert="horz" rtlCol="0">
            <a:spAutoFit/>
          </a:bodyPr>
          <a:lstStyle/>
          <a:p>
            <a:pPr algn="ctr"/>
            <a:r>
              <a:rPr lang="en-US" sz="3100"/>
              <a:t>In the same way the Spirit also helps our weakness; for we do not know how to pray as we should, but </a:t>
            </a:r>
            <a:r>
              <a:rPr lang="en-US" sz="3100" b="1">
                <a:solidFill>
                  <a:srgbClr val="FF0000"/>
                </a:solidFill>
              </a:rPr>
              <a:t>the Spirit Himself intercedes</a:t>
            </a:r>
            <a:r>
              <a:rPr lang="en-US" sz="3100"/>
              <a:t> for us with groanings too deep for words; and He who searches the hearts knows what the mind of the Spirit is, because He </a:t>
            </a:r>
            <a:r>
              <a:rPr lang="en-US" sz="3100" b="1">
                <a:solidFill>
                  <a:srgbClr val="FF0000"/>
                </a:solidFill>
              </a:rPr>
              <a:t>intercedes</a:t>
            </a:r>
            <a:r>
              <a:rPr lang="en-US" sz="3100"/>
              <a:t> for the saints according to the will of God.</a:t>
            </a:r>
          </a:p>
        </p:txBody>
      </p:sp>
    </p:spTree>
    <p:extLst>
      <p:ext uri="{BB962C8B-B14F-4D97-AF65-F5344CB8AC3E}">
        <p14:creationId xmlns:p14="http://schemas.microsoft.com/office/powerpoint/2010/main" val="2098121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77AC91-08AE-B5E9-4BC8-51D0F290D33B}"/>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The Spirit has a will</a:t>
            </a:r>
          </a:p>
        </p:txBody>
      </p:sp>
      <p:sp>
        <p:nvSpPr>
          <p:cNvPr id="3" name="Subtitle 2">
            <a:extLst>
              <a:ext uri="{FF2B5EF4-FFF2-40B4-BE49-F238E27FC236}">
                <a16:creationId xmlns:a16="http://schemas.microsoft.com/office/drawing/2014/main" id="{56234452-8363-A056-6DCC-332808D37566}"/>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32654231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BE2924B-B947-8B36-F72C-FE86944B0D7E}"/>
              </a:ext>
            </a:extLst>
          </p:cNvPr>
          <p:cNvSpPr txBox="1"/>
          <p:nvPr/>
        </p:nvSpPr>
        <p:spPr>
          <a:xfrm>
            <a:off x="127000" y="127000"/>
            <a:ext cx="7315200" cy="276999"/>
          </a:xfrm>
          <a:prstGeom prst="rect">
            <a:avLst/>
          </a:prstGeom>
          <a:noFill/>
        </p:spPr>
        <p:txBody>
          <a:bodyPr vert="horz" lIns="0" tIns="0" rIns="0" bIns="0" rtlCol="0">
            <a:spAutoFit/>
          </a:bodyPr>
          <a:lstStyle/>
          <a:p>
            <a:r>
              <a:rPr lang="en-US"/>
              <a:t>The Spirit has a will</a:t>
            </a:r>
          </a:p>
        </p:txBody>
      </p:sp>
      <p:sp>
        <p:nvSpPr>
          <p:cNvPr id="3" name="TextBox 2">
            <a:extLst>
              <a:ext uri="{FF2B5EF4-FFF2-40B4-BE49-F238E27FC236}">
                <a16:creationId xmlns:a16="http://schemas.microsoft.com/office/drawing/2014/main" id="{968CB644-5602-A74C-3493-5992FD063915}"/>
              </a:ext>
            </a:extLst>
          </p:cNvPr>
          <p:cNvSpPr txBox="1"/>
          <p:nvPr/>
        </p:nvSpPr>
        <p:spPr>
          <a:xfrm>
            <a:off x="0" y="762000"/>
            <a:ext cx="12192000" cy="646331"/>
          </a:xfrm>
          <a:prstGeom prst="rect">
            <a:avLst/>
          </a:prstGeom>
          <a:noFill/>
        </p:spPr>
        <p:txBody>
          <a:bodyPr vert="horz" rtlCol="0">
            <a:spAutoFit/>
          </a:bodyPr>
          <a:lstStyle/>
          <a:p>
            <a:pPr algn="ctr"/>
            <a:r>
              <a:rPr lang="en-US" sz="3600"/>
              <a:t>Acts 16:6-7</a:t>
            </a:r>
          </a:p>
        </p:txBody>
      </p:sp>
      <p:sp>
        <p:nvSpPr>
          <p:cNvPr id="4" name="TextBox 3">
            <a:extLst>
              <a:ext uri="{FF2B5EF4-FFF2-40B4-BE49-F238E27FC236}">
                <a16:creationId xmlns:a16="http://schemas.microsoft.com/office/drawing/2014/main" id="{A02E8B11-35BA-3D4A-76B7-C8B3903FA21F}"/>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9C760F2-5C2C-F96A-F6E0-8F6B2D7B2776}"/>
              </a:ext>
            </a:extLst>
          </p:cNvPr>
          <p:cNvSpPr txBox="1"/>
          <p:nvPr/>
        </p:nvSpPr>
        <p:spPr>
          <a:xfrm>
            <a:off x="1016000" y="1905000"/>
            <a:ext cx="10160000" cy="2477601"/>
          </a:xfrm>
          <a:prstGeom prst="rect">
            <a:avLst/>
          </a:prstGeom>
          <a:noFill/>
        </p:spPr>
        <p:txBody>
          <a:bodyPr vert="horz" rtlCol="0">
            <a:spAutoFit/>
          </a:bodyPr>
          <a:lstStyle/>
          <a:p>
            <a:pPr algn="ctr"/>
            <a:r>
              <a:rPr lang="en-US" sz="3100"/>
              <a:t>They passed through the Phrygian and Galatian region, having been forbidden by the Holy Spirit to speak the word in Asia; and after they came to Mysia, they were trying to go into Bithynia, and </a:t>
            </a:r>
            <a:r>
              <a:rPr lang="en-US" sz="3100" b="1">
                <a:solidFill>
                  <a:srgbClr val="FF0000"/>
                </a:solidFill>
              </a:rPr>
              <a:t>the Spirit of Jesus did not permit them</a:t>
            </a:r>
            <a:r>
              <a:rPr lang="en-US" sz="3100"/>
              <a:t>;</a:t>
            </a:r>
          </a:p>
        </p:txBody>
      </p:sp>
    </p:spTree>
    <p:extLst>
      <p:ext uri="{BB962C8B-B14F-4D97-AF65-F5344CB8AC3E}">
        <p14:creationId xmlns:p14="http://schemas.microsoft.com/office/powerpoint/2010/main" val="313639535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E0643CE-FD94-EA81-DCD3-4C3F04DF3158}"/>
              </a:ext>
            </a:extLst>
          </p:cNvPr>
          <p:cNvSpPr txBox="1"/>
          <p:nvPr/>
        </p:nvSpPr>
        <p:spPr>
          <a:xfrm>
            <a:off x="127000" y="127000"/>
            <a:ext cx="7315200" cy="276999"/>
          </a:xfrm>
          <a:prstGeom prst="rect">
            <a:avLst/>
          </a:prstGeom>
          <a:noFill/>
        </p:spPr>
        <p:txBody>
          <a:bodyPr vert="horz" lIns="0" tIns="0" rIns="0" bIns="0" rtlCol="0">
            <a:spAutoFit/>
          </a:bodyPr>
          <a:lstStyle/>
          <a:p>
            <a:r>
              <a:rPr lang="en-US"/>
              <a:t>The Spirit has a will</a:t>
            </a:r>
          </a:p>
        </p:txBody>
      </p:sp>
      <p:sp>
        <p:nvSpPr>
          <p:cNvPr id="3" name="TextBox 2">
            <a:extLst>
              <a:ext uri="{FF2B5EF4-FFF2-40B4-BE49-F238E27FC236}">
                <a16:creationId xmlns:a16="http://schemas.microsoft.com/office/drawing/2014/main" id="{6E923CE6-C2D2-33C1-F258-0CF8412A2C41}"/>
              </a:ext>
            </a:extLst>
          </p:cNvPr>
          <p:cNvSpPr txBox="1"/>
          <p:nvPr/>
        </p:nvSpPr>
        <p:spPr>
          <a:xfrm>
            <a:off x="0" y="762000"/>
            <a:ext cx="12192000" cy="646331"/>
          </a:xfrm>
          <a:prstGeom prst="rect">
            <a:avLst/>
          </a:prstGeom>
          <a:noFill/>
        </p:spPr>
        <p:txBody>
          <a:bodyPr vert="horz" rtlCol="0">
            <a:spAutoFit/>
          </a:bodyPr>
          <a:lstStyle/>
          <a:p>
            <a:pPr algn="ctr"/>
            <a:r>
              <a:rPr lang="en-US" sz="3600"/>
              <a:t>First Corinthians 12:11</a:t>
            </a:r>
          </a:p>
        </p:txBody>
      </p:sp>
      <p:sp>
        <p:nvSpPr>
          <p:cNvPr id="4" name="TextBox 3">
            <a:extLst>
              <a:ext uri="{FF2B5EF4-FFF2-40B4-BE49-F238E27FC236}">
                <a16:creationId xmlns:a16="http://schemas.microsoft.com/office/drawing/2014/main" id="{BDAD4C3F-28D1-F82D-E79B-AF31C63E985C}"/>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78635C4-C124-EEA5-2163-373B3CDE7767}"/>
              </a:ext>
            </a:extLst>
          </p:cNvPr>
          <p:cNvSpPr txBox="1"/>
          <p:nvPr/>
        </p:nvSpPr>
        <p:spPr>
          <a:xfrm>
            <a:off x="1016000" y="1905000"/>
            <a:ext cx="10160000" cy="1046440"/>
          </a:xfrm>
          <a:prstGeom prst="rect">
            <a:avLst/>
          </a:prstGeom>
          <a:noFill/>
        </p:spPr>
        <p:txBody>
          <a:bodyPr vert="horz" rtlCol="0">
            <a:spAutoFit/>
          </a:bodyPr>
          <a:lstStyle/>
          <a:p>
            <a:pPr algn="ctr"/>
            <a:r>
              <a:rPr lang="en-US" sz="3100"/>
              <a:t>But one and the same Spirit works all these things, distributing to each one individually just </a:t>
            </a:r>
            <a:r>
              <a:rPr lang="en-US" sz="3100" b="1">
                <a:solidFill>
                  <a:srgbClr val="FF0000"/>
                </a:solidFill>
              </a:rPr>
              <a:t>as He wills.</a:t>
            </a:r>
          </a:p>
        </p:txBody>
      </p:sp>
    </p:spTree>
    <p:extLst>
      <p:ext uri="{BB962C8B-B14F-4D97-AF65-F5344CB8AC3E}">
        <p14:creationId xmlns:p14="http://schemas.microsoft.com/office/powerpoint/2010/main" val="76641979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DEA67E-641D-F48C-9B89-330F412C3FB0}"/>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The Spirit gives gifts</a:t>
            </a:r>
          </a:p>
        </p:txBody>
      </p:sp>
      <p:sp>
        <p:nvSpPr>
          <p:cNvPr id="3" name="Subtitle 2">
            <a:extLst>
              <a:ext uri="{FF2B5EF4-FFF2-40B4-BE49-F238E27FC236}">
                <a16:creationId xmlns:a16="http://schemas.microsoft.com/office/drawing/2014/main" id="{FDFD84D8-463F-5987-2F15-71428F3645F9}"/>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46034240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2EE40EB-1EEC-9A4F-FA01-A9EA0561FC56}"/>
              </a:ext>
            </a:extLst>
          </p:cNvPr>
          <p:cNvSpPr txBox="1"/>
          <p:nvPr/>
        </p:nvSpPr>
        <p:spPr>
          <a:xfrm>
            <a:off x="127000" y="127000"/>
            <a:ext cx="7315200" cy="276999"/>
          </a:xfrm>
          <a:prstGeom prst="rect">
            <a:avLst/>
          </a:prstGeom>
          <a:noFill/>
        </p:spPr>
        <p:txBody>
          <a:bodyPr vert="horz" lIns="0" tIns="0" rIns="0" bIns="0" rtlCol="0">
            <a:spAutoFit/>
          </a:bodyPr>
          <a:lstStyle/>
          <a:p>
            <a:r>
              <a:rPr lang="en-US"/>
              <a:t>The Spirit gives gifts</a:t>
            </a:r>
          </a:p>
        </p:txBody>
      </p:sp>
      <p:sp>
        <p:nvSpPr>
          <p:cNvPr id="3" name="TextBox 2">
            <a:extLst>
              <a:ext uri="{FF2B5EF4-FFF2-40B4-BE49-F238E27FC236}">
                <a16:creationId xmlns:a16="http://schemas.microsoft.com/office/drawing/2014/main" id="{AD168EAC-4765-EF66-BF79-5E6C550E59FE}"/>
              </a:ext>
            </a:extLst>
          </p:cNvPr>
          <p:cNvSpPr txBox="1"/>
          <p:nvPr/>
        </p:nvSpPr>
        <p:spPr>
          <a:xfrm>
            <a:off x="0" y="762000"/>
            <a:ext cx="12192000" cy="646331"/>
          </a:xfrm>
          <a:prstGeom prst="rect">
            <a:avLst/>
          </a:prstGeom>
          <a:noFill/>
        </p:spPr>
        <p:txBody>
          <a:bodyPr vert="horz" rtlCol="0">
            <a:spAutoFit/>
          </a:bodyPr>
          <a:lstStyle/>
          <a:p>
            <a:pPr algn="ctr"/>
            <a:r>
              <a:rPr lang="en-US" sz="3600"/>
              <a:t>First Corinthians 12:4-11</a:t>
            </a:r>
          </a:p>
        </p:txBody>
      </p:sp>
      <p:sp>
        <p:nvSpPr>
          <p:cNvPr id="4" name="TextBox 3">
            <a:extLst>
              <a:ext uri="{FF2B5EF4-FFF2-40B4-BE49-F238E27FC236}">
                <a16:creationId xmlns:a16="http://schemas.microsoft.com/office/drawing/2014/main" id="{80195148-1254-3E00-935C-EBC374DA705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99A84E7-DD72-88A3-9862-3FD0095E4B22}"/>
              </a:ext>
            </a:extLst>
          </p:cNvPr>
          <p:cNvSpPr txBox="1"/>
          <p:nvPr/>
        </p:nvSpPr>
        <p:spPr>
          <a:xfrm>
            <a:off x="1016000" y="1905000"/>
            <a:ext cx="10160000" cy="3908762"/>
          </a:xfrm>
          <a:prstGeom prst="rect">
            <a:avLst/>
          </a:prstGeom>
          <a:noFill/>
        </p:spPr>
        <p:txBody>
          <a:bodyPr vert="horz" rtlCol="0">
            <a:spAutoFit/>
          </a:bodyPr>
          <a:lstStyle/>
          <a:p>
            <a:pPr algn="ctr"/>
            <a:r>
              <a:rPr lang="en-US" sz="3100"/>
              <a:t>Now there are varieties of gifts, but the same Spirit. And there are varieties of ministries, and the same Lord. There are varieties of effects, but the same God who works all things in all persons. </a:t>
            </a:r>
            <a:r>
              <a:rPr lang="en-US" sz="3100" b="1">
                <a:solidFill>
                  <a:srgbClr val="FF0000"/>
                </a:solidFill>
              </a:rPr>
              <a:t>But to each one is given the manifestation of the Spirit for the common good.</a:t>
            </a:r>
            <a:r>
              <a:rPr lang="en-US" sz="3100"/>
              <a:t> For to one is given the word of wisdom through the Spirit, and to another the word of knowledge according to the same Spirit; (Continued...)</a:t>
            </a:r>
          </a:p>
        </p:txBody>
      </p:sp>
    </p:spTree>
    <p:extLst>
      <p:ext uri="{BB962C8B-B14F-4D97-AF65-F5344CB8AC3E}">
        <p14:creationId xmlns:p14="http://schemas.microsoft.com/office/powerpoint/2010/main" val="61960842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1904EF8-0FED-3C24-93DF-9AF7826CC99F}"/>
              </a:ext>
            </a:extLst>
          </p:cNvPr>
          <p:cNvSpPr txBox="1"/>
          <p:nvPr/>
        </p:nvSpPr>
        <p:spPr>
          <a:xfrm>
            <a:off x="127000" y="127000"/>
            <a:ext cx="7315200" cy="276999"/>
          </a:xfrm>
          <a:prstGeom prst="rect">
            <a:avLst/>
          </a:prstGeom>
          <a:noFill/>
        </p:spPr>
        <p:txBody>
          <a:bodyPr vert="horz" lIns="0" tIns="0" rIns="0" bIns="0" rtlCol="0">
            <a:spAutoFit/>
          </a:bodyPr>
          <a:lstStyle/>
          <a:p>
            <a:r>
              <a:rPr lang="en-US"/>
              <a:t>The Spirit gives gifts</a:t>
            </a:r>
          </a:p>
        </p:txBody>
      </p:sp>
      <p:sp>
        <p:nvSpPr>
          <p:cNvPr id="3" name="TextBox 2">
            <a:extLst>
              <a:ext uri="{FF2B5EF4-FFF2-40B4-BE49-F238E27FC236}">
                <a16:creationId xmlns:a16="http://schemas.microsoft.com/office/drawing/2014/main" id="{2CD4A8B8-3A2C-F2F4-35FC-DE0015A93DD2}"/>
              </a:ext>
            </a:extLst>
          </p:cNvPr>
          <p:cNvSpPr txBox="1"/>
          <p:nvPr/>
        </p:nvSpPr>
        <p:spPr>
          <a:xfrm>
            <a:off x="1016000" y="635000"/>
            <a:ext cx="10160000" cy="3431709"/>
          </a:xfrm>
          <a:prstGeom prst="rect">
            <a:avLst/>
          </a:prstGeom>
          <a:noFill/>
        </p:spPr>
        <p:txBody>
          <a:bodyPr vert="horz" rtlCol="0">
            <a:spAutoFit/>
          </a:bodyPr>
          <a:lstStyle/>
          <a:p>
            <a:pPr algn="ctr"/>
            <a:r>
              <a:rPr lang="en-US" sz="3100"/>
              <a:t>to another faith by the same Spirit, and to another gifts of healing by the one Spirit, and to another the effecting of miracles, and to another prophecy, and to another the distinguishing of spirits, to another various kinds of tongues, and to another the interpretation of tongues. But one and the same Spirit works all these things, distributing to each one individually just as He wills.</a:t>
            </a:r>
          </a:p>
        </p:txBody>
      </p:sp>
    </p:spTree>
    <p:extLst>
      <p:ext uri="{BB962C8B-B14F-4D97-AF65-F5344CB8AC3E}">
        <p14:creationId xmlns:p14="http://schemas.microsoft.com/office/powerpoint/2010/main" val="146946549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E1CC6D-6533-6AD7-506B-4A738AE76B4E}"/>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The Spirit can cause you to become pregnant</a:t>
            </a:r>
          </a:p>
        </p:txBody>
      </p:sp>
      <p:sp>
        <p:nvSpPr>
          <p:cNvPr id="3" name="Subtitle 2">
            <a:extLst>
              <a:ext uri="{FF2B5EF4-FFF2-40B4-BE49-F238E27FC236}">
                <a16:creationId xmlns:a16="http://schemas.microsoft.com/office/drawing/2014/main" id="{FBFB5F7C-5BDF-0E15-A42B-36A600CFCCC7}"/>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29539153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4E5E289-F95F-38A8-1182-0912562ACBF1}"/>
              </a:ext>
            </a:extLst>
          </p:cNvPr>
          <p:cNvSpPr txBox="1"/>
          <p:nvPr/>
        </p:nvSpPr>
        <p:spPr>
          <a:xfrm>
            <a:off x="127000" y="127000"/>
            <a:ext cx="7315200" cy="276999"/>
          </a:xfrm>
          <a:prstGeom prst="rect">
            <a:avLst/>
          </a:prstGeom>
          <a:noFill/>
        </p:spPr>
        <p:txBody>
          <a:bodyPr vert="horz" lIns="0" tIns="0" rIns="0" bIns="0" rtlCol="0">
            <a:spAutoFit/>
          </a:bodyPr>
          <a:lstStyle/>
          <a:p>
            <a:r>
              <a:rPr lang="en-US"/>
              <a:t>The Spirit can cause you to become pregnant</a:t>
            </a:r>
          </a:p>
        </p:txBody>
      </p:sp>
      <p:sp>
        <p:nvSpPr>
          <p:cNvPr id="3" name="TextBox 2">
            <a:extLst>
              <a:ext uri="{FF2B5EF4-FFF2-40B4-BE49-F238E27FC236}">
                <a16:creationId xmlns:a16="http://schemas.microsoft.com/office/drawing/2014/main" id="{95569565-04FB-2923-F622-17EBBA59E704}"/>
              </a:ext>
            </a:extLst>
          </p:cNvPr>
          <p:cNvSpPr txBox="1"/>
          <p:nvPr/>
        </p:nvSpPr>
        <p:spPr>
          <a:xfrm>
            <a:off x="0" y="762000"/>
            <a:ext cx="12192000" cy="646331"/>
          </a:xfrm>
          <a:prstGeom prst="rect">
            <a:avLst/>
          </a:prstGeom>
          <a:noFill/>
        </p:spPr>
        <p:txBody>
          <a:bodyPr vert="horz" rtlCol="0">
            <a:spAutoFit/>
          </a:bodyPr>
          <a:lstStyle/>
          <a:p>
            <a:pPr algn="ctr"/>
            <a:r>
              <a:rPr lang="en-US" sz="3600"/>
              <a:t>Matthew 1:18-20</a:t>
            </a:r>
          </a:p>
        </p:txBody>
      </p:sp>
      <p:sp>
        <p:nvSpPr>
          <p:cNvPr id="4" name="TextBox 3">
            <a:extLst>
              <a:ext uri="{FF2B5EF4-FFF2-40B4-BE49-F238E27FC236}">
                <a16:creationId xmlns:a16="http://schemas.microsoft.com/office/drawing/2014/main" id="{4B4D98A8-88B6-7E84-43C2-FC9D3F76DB53}"/>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0203F08-DB4C-18D6-5F83-E2441C938CFD}"/>
              </a:ext>
            </a:extLst>
          </p:cNvPr>
          <p:cNvSpPr txBox="1"/>
          <p:nvPr/>
        </p:nvSpPr>
        <p:spPr>
          <a:xfrm>
            <a:off x="1016000" y="1905000"/>
            <a:ext cx="10160000" cy="4385816"/>
          </a:xfrm>
          <a:prstGeom prst="rect">
            <a:avLst/>
          </a:prstGeom>
          <a:noFill/>
        </p:spPr>
        <p:txBody>
          <a:bodyPr vert="horz" rtlCol="0">
            <a:spAutoFit/>
          </a:bodyPr>
          <a:lstStyle/>
          <a:p>
            <a:pPr algn="ctr"/>
            <a:r>
              <a:rPr lang="en-US" sz="3100"/>
              <a:t>Now the birth of Jesus Christ was as follows: when His mother Mary had been betrothed to Joseph, before they came together she </a:t>
            </a:r>
            <a:r>
              <a:rPr lang="en-US" sz="3100" b="1">
                <a:solidFill>
                  <a:srgbClr val="FF0000"/>
                </a:solidFill>
              </a:rPr>
              <a:t>was found to be with child by the Holy Spirit</a:t>
            </a:r>
            <a:r>
              <a:rPr lang="en-US" sz="3100"/>
              <a:t>. And Joseph her husband, being a righteous man and not wanting to disgrace her, planned to send her away secretly. But when he had considered this, behold, an angel of the Lord appeared to him in a dream, saying, "Joseph, son of David, do not be afraid to take Mary as your wife; (Continued...)</a:t>
            </a:r>
          </a:p>
        </p:txBody>
      </p:sp>
    </p:spTree>
    <p:extLst>
      <p:ext uri="{BB962C8B-B14F-4D97-AF65-F5344CB8AC3E}">
        <p14:creationId xmlns:p14="http://schemas.microsoft.com/office/powerpoint/2010/main" val="215076415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F50B7E6-EDC8-7B3C-0D10-541EBB0B019A}"/>
              </a:ext>
            </a:extLst>
          </p:cNvPr>
          <p:cNvSpPr txBox="1"/>
          <p:nvPr/>
        </p:nvSpPr>
        <p:spPr>
          <a:xfrm>
            <a:off x="127000" y="127000"/>
            <a:ext cx="7315200" cy="276999"/>
          </a:xfrm>
          <a:prstGeom prst="rect">
            <a:avLst/>
          </a:prstGeom>
          <a:noFill/>
        </p:spPr>
        <p:txBody>
          <a:bodyPr vert="horz" lIns="0" tIns="0" rIns="0" bIns="0" rtlCol="0">
            <a:spAutoFit/>
          </a:bodyPr>
          <a:lstStyle/>
          <a:p>
            <a:r>
              <a:rPr lang="en-US"/>
              <a:t>The Spirit can cause you to become pregnant</a:t>
            </a:r>
          </a:p>
        </p:txBody>
      </p:sp>
      <p:sp>
        <p:nvSpPr>
          <p:cNvPr id="3" name="TextBox 2">
            <a:extLst>
              <a:ext uri="{FF2B5EF4-FFF2-40B4-BE49-F238E27FC236}">
                <a16:creationId xmlns:a16="http://schemas.microsoft.com/office/drawing/2014/main" id="{26588E9A-A145-B3FB-93A7-AB16C0E3F599}"/>
              </a:ext>
            </a:extLst>
          </p:cNvPr>
          <p:cNvSpPr txBox="1"/>
          <p:nvPr/>
        </p:nvSpPr>
        <p:spPr>
          <a:xfrm>
            <a:off x="1016000" y="635000"/>
            <a:ext cx="10160000" cy="1046440"/>
          </a:xfrm>
          <a:prstGeom prst="rect">
            <a:avLst/>
          </a:prstGeom>
          <a:noFill/>
        </p:spPr>
        <p:txBody>
          <a:bodyPr vert="horz" rtlCol="0">
            <a:spAutoFit/>
          </a:bodyPr>
          <a:lstStyle/>
          <a:p>
            <a:pPr algn="ctr"/>
            <a:r>
              <a:rPr lang="en-US" sz="3100"/>
              <a:t>for the Child who has been conceived in her is of the Holy Spirit.</a:t>
            </a:r>
          </a:p>
        </p:txBody>
      </p:sp>
    </p:spTree>
    <p:extLst>
      <p:ext uri="{BB962C8B-B14F-4D97-AF65-F5344CB8AC3E}">
        <p14:creationId xmlns:p14="http://schemas.microsoft.com/office/powerpoint/2010/main" val="1394867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3BDFA7-981F-FE66-349A-C94F5F40882E}"/>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The Sprit can lead people</a:t>
            </a:r>
          </a:p>
        </p:txBody>
      </p:sp>
      <p:sp>
        <p:nvSpPr>
          <p:cNvPr id="3" name="Subtitle 2">
            <a:extLst>
              <a:ext uri="{FF2B5EF4-FFF2-40B4-BE49-F238E27FC236}">
                <a16:creationId xmlns:a16="http://schemas.microsoft.com/office/drawing/2014/main" id="{59AE780A-AA1F-DE12-2C14-57DC39C7895C}"/>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74715949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AC548E1-712A-6378-3928-E19B9A8A8309}"/>
              </a:ext>
            </a:extLst>
          </p:cNvPr>
          <p:cNvSpPr txBox="1"/>
          <p:nvPr/>
        </p:nvSpPr>
        <p:spPr>
          <a:xfrm>
            <a:off x="127000" y="127000"/>
            <a:ext cx="7315200" cy="276999"/>
          </a:xfrm>
          <a:prstGeom prst="rect">
            <a:avLst/>
          </a:prstGeom>
          <a:noFill/>
        </p:spPr>
        <p:txBody>
          <a:bodyPr vert="horz" lIns="0" tIns="0" rIns="0" bIns="0" rtlCol="0">
            <a:spAutoFit/>
          </a:bodyPr>
          <a:lstStyle/>
          <a:p>
            <a:r>
              <a:rPr lang="en-US"/>
              <a:t>The Sprit can lead people</a:t>
            </a:r>
          </a:p>
        </p:txBody>
      </p:sp>
      <p:sp>
        <p:nvSpPr>
          <p:cNvPr id="3" name="TextBox 2">
            <a:extLst>
              <a:ext uri="{FF2B5EF4-FFF2-40B4-BE49-F238E27FC236}">
                <a16:creationId xmlns:a16="http://schemas.microsoft.com/office/drawing/2014/main" id="{FA60C842-3E00-9A39-CFC7-2DA563A54539}"/>
              </a:ext>
            </a:extLst>
          </p:cNvPr>
          <p:cNvSpPr txBox="1"/>
          <p:nvPr/>
        </p:nvSpPr>
        <p:spPr>
          <a:xfrm>
            <a:off x="0" y="762000"/>
            <a:ext cx="12192000" cy="646331"/>
          </a:xfrm>
          <a:prstGeom prst="rect">
            <a:avLst/>
          </a:prstGeom>
          <a:noFill/>
        </p:spPr>
        <p:txBody>
          <a:bodyPr vert="horz" rtlCol="0">
            <a:spAutoFit/>
          </a:bodyPr>
          <a:lstStyle/>
          <a:p>
            <a:pPr algn="ctr"/>
            <a:r>
              <a:rPr lang="en-US" sz="3600"/>
              <a:t>John 16:13</a:t>
            </a:r>
          </a:p>
        </p:txBody>
      </p:sp>
      <p:sp>
        <p:nvSpPr>
          <p:cNvPr id="4" name="TextBox 3">
            <a:extLst>
              <a:ext uri="{FF2B5EF4-FFF2-40B4-BE49-F238E27FC236}">
                <a16:creationId xmlns:a16="http://schemas.microsoft.com/office/drawing/2014/main" id="{E1FD1AD3-61A6-FFA0-131D-39CA47C9778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0F94FB1-4347-AC0E-62E3-5BD4997944E5}"/>
              </a:ext>
            </a:extLst>
          </p:cNvPr>
          <p:cNvSpPr txBox="1"/>
          <p:nvPr/>
        </p:nvSpPr>
        <p:spPr>
          <a:xfrm>
            <a:off x="1016000" y="1905000"/>
            <a:ext cx="10160000" cy="2000548"/>
          </a:xfrm>
          <a:prstGeom prst="rect">
            <a:avLst/>
          </a:prstGeom>
          <a:noFill/>
        </p:spPr>
        <p:txBody>
          <a:bodyPr vert="horz" rtlCol="0">
            <a:spAutoFit/>
          </a:bodyPr>
          <a:lstStyle/>
          <a:p>
            <a:pPr algn="ctr"/>
            <a:r>
              <a:rPr lang="en-US" sz="3100"/>
              <a:t>"But when He, the Spirit of truth, comes, </a:t>
            </a:r>
            <a:r>
              <a:rPr lang="en-US" sz="3100" b="1">
                <a:solidFill>
                  <a:srgbClr val="FF0000"/>
                </a:solidFill>
              </a:rPr>
              <a:t>He will guide</a:t>
            </a:r>
            <a:r>
              <a:rPr lang="en-US" sz="3100"/>
              <a:t> you into all the truth; for He will not speak on His own initiative, but whatever He hears, He will speak; and He will disclose to you what is to come.</a:t>
            </a:r>
          </a:p>
        </p:txBody>
      </p:sp>
    </p:spTree>
    <p:extLst>
      <p:ext uri="{BB962C8B-B14F-4D97-AF65-F5344CB8AC3E}">
        <p14:creationId xmlns:p14="http://schemas.microsoft.com/office/powerpoint/2010/main" val="76469792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5E7BAAC-6E01-1848-0887-AB215FEF2811}"/>
              </a:ext>
            </a:extLst>
          </p:cNvPr>
          <p:cNvSpPr txBox="1"/>
          <p:nvPr/>
        </p:nvSpPr>
        <p:spPr>
          <a:xfrm>
            <a:off x="127000" y="127000"/>
            <a:ext cx="7315200" cy="276999"/>
          </a:xfrm>
          <a:prstGeom prst="rect">
            <a:avLst/>
          </a:prstGeom>
          <a:noFill/>
        </p:spPr>
        <p:txBody>
          <a:bodyPr vert="horz" lIns="0" tIns="0" rIns="0" bIns="0" rtlCol="0">
            <a:spAutoFit/>
          </a:bodyPr>
          <a:lstStyle/>
          <a:p>
            <a:r>
              <a:rPr lang="en-US"/>
              <a:t>The Sprit can lead people</a:t>
            </a:r>
          </a:p>
        </p:txBody>
      </p:sp>
      <p:sp>
        <p:nvSpPr>
          <p:cNvPr id="3" name="TextBox 2">
            <a:extLst>
              <a:ext uri="{FF2B5EF4-FFF2-40B4-BE49-F238E27FC236}">
                <a16:creationId xmlns:a16="http://schemas.microsoft.com/office/drawing/2014/main" id="{37A5E50B-A42E-7F85-FEE6-BA2F4A71259F}"/>
              </a:ext>
            </a:extLst>
          </p:cNvPr>
          <p:cNvSpPr txBox="1"/>
          <p:nvPr/>
        </p:nvSpPr>
        <p:spPr>
          <a:xfrm>
            <a:off x="0" y="762000"/>
            <a:ext cx="12192000" cy="646331"/>
          </a:xfrm>
          <a:prstGeom prst="rect">
            <a:avLst/>
          </a:prstGeom>
          <a:noFill/>
        </p:spPr>
        <p:txBody>
          <a:bodyPr vert="horz" rtlCol="0">
            <a:spAutoFit/>
          </a:bodyPr>
          <a:lstStyle/>
          <a:p>
            <a:pPr algn="ctr"/>
            <a:r>
              <a:rPr lang="en-US" sz="3600"/>
              <a:t>Psalm 143:10</a:t>
            </a:r>
          </a:p>
        </p:txBody>
      </p:sp>
      <p:sp>
        <p:nvSpPr>
          <p:cNvPr id="4" name="TextBox 3">
            <a:extLst>
              <a:ext uri="{FF2B5EF4-FFF2-40B4-BE49-F238E27FC236}">
                <a16:creationId xmlns:a16="http://schemas.microsoft.com/office/drawing/2014/main" id="{029A3E3C-6EAB-AFA8-7413-82247E706D49}"/>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8046E7E-0B5E-7742-8A86-79A472837AAF}"/>
              </a:ext>
            </a:extLst>
          </p:cNvPr>
          <p:cNvSpPr txBox="1"/>
          <p:nvPr/>
        </p:nvSpPr>
        <p:spPr>
          <a:xfrm>
            <a:off x="1016000" y="1905000"/>
            <a:ext cx="10160000" cy="1046440"/>
          </a:xfrm>
          <a:prstGeom prst="rect">
            <a:avLst/>
          </a:prstGeom>
          <a:noFill/>
        </p:spPr>
        <p:txBody>
          <a:bodyPr vert="horz" rtlCol="0">
            <a:spAutoFit/>
          </a:bodyPr>
          <a:lstStyle/>
          <a:p>
            <a:pPr algn="ctr"/>
            <a:r>
              <a:rPr lang="en-US" sz="3100"/>
              <a:t>Teach me to do Your will, For You are my God; Let Your good </a:t>
            </a:r>
            <a:r>
              <a:rPr lang="en-US" sz="3100" b="1">
                <a:solidFill>
                  <a:srgbClr val="FF0000"/>
                </a:solidFill>
              </a:rPr>
              <a:t>Spirit lead me</a:t>
            </a:r>
            <a:r>
              <a:rPr lang="en-US" sz="3100"/>
              <a:t> on level ground.</a:t>
            </a:r>
          </a:p>
        </p:txBody>
      </p:sp>
    </p:spTree>
    <p:extLst>
      <p:ext uri="{BB962C8B-B14F-4D97-AF65-F5344CB8AC3E}">
        <p14:creationId xmlns:p14="http://schemas.microsoft.com/office/powerpoint/2010/main" val="319157297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7F97C9B-293D-0222-EACE-676A4D870F3F}"/>
              </a:ext>
            </a:extLst>
          </p:cNvPr>
          <p:cNvSpPr txBox="1"/>
          <p:nvPr/>
        </p:nvSpPr>
        <p:spPr>
          <a:xfrm>
            <a:off x="127000" y="127000"/>
            <a:ext cx="7315200" cy="276999"/>
          </a:xfrm>
          <a:prstGeom prst="rect">
            <a:avLst/>
          </a:prstGeom>
          <a:noFill/>
        </p:spPr>
        <p:txBody>
          <a:bodyPr vert="horz" lIns="0" tIns="0" rIns="0" bIns="0" rtlCol="0">
            <a:spAutoFit/>
          </a:bodyPr>
          <a:lstStyle/>
          <a:p>
            <a:r>
              <a:rPr lang="en-US"/>
              <a:t>The Sprit can lead people</a:t>
            </a:r>
          </a:p>
        </p:txBody>
      </p:sp>
      <p:sp>
        <p:nvSpPr>
          <p:cNvPr id="3" name="TextBox 2">
            <a:extLst>
              <a:ext uri="{FF2B5EF4-FFF2-40B4-BE49-F238E27FC236}">
                <a16:creationId xmlns:a16="http://schemas.microsoft.com/office/drawing/2014/main" id="{16C3B536-BFED-7E44-CEAC-491E902EAE96}"/>
              </a:ext>
            </a:extLst>
          </p:cNvPr>
          <p:cNvSpPr txBox="1"/>
          <p:nvPr/>
        </p:nvSpPr>
        <p:spPr>
          <a:xfrm>
            <a:off x="0" y="762000"/>
            <a:ext cx="12192000" cy="646331"/>
          </a:xfrm>
          <a:prstGeom prst="rect">
            <a:avLst/>
          </a:prstGeom>
          <a:noFill/>
        </p:spPr>
        <p:txBody>
          <a:bodyPr vert="horz" rtlCol="0">
            <a:spAutoFit/>
          </a:bodyPr>
          <a:lstStyle/>
          <a:p>
            <a:pPr algn="ctr"/>
            <a:r>
              <a:rPr lang="en-US" sz="3600"/>
              <a:t>John 16:13</a:t>
            </a:r>
          </a:p>
        </p:txBody>
      </p:sp>
      <p:sp>
        <p:nvSpPr>
          <p:cNvPr id="4" name="TextBox 3">
            <a:extLst>
              <a:ext uri="{FF2B5EF4-FFF2-40B4-BE49-F238E27FC236}">
                <a16:creationId xmlns:a16="http://schemas.microsoft.com/office/drawing/2014/main" id="{3B968BE0-2500-D057-462C-15B50077D69F}"/>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9B15872F-828F-E27C-D5C3-ADF6418BCCF1}"/>
              </a:ext>
            </a:extLst>
          </p:cNvPr>
          <p:cNvSpPr txBox="1"/>
          <p:nvPr/>
        </p:nvSpPr>
        <p:spPr>
          <a:xfrm>
            <a:off x="1016000" y="1905000"/>
            <a:ext cx="10160000" cy="2000548"/>
          </a:xfrm>
          <a:prstGeom prst="rect">
            <a:avLst/>
          </a:prstGeom>
          <a:noFill/>
        </p:spPr>
        <p:txBody>
          <a:bodyPr vert="horz" rtlCol="0">
            <a:spAutoFit/>
          </a:bodyPr>
          <a:lstStyle/>
          <a:p>
            <a:pPr algn="ctr"/>
            <a:r>
              <a:rPr lang="en-US" sz="3100"/>
              <a:t>"But when He, the Spirit of truth, comes, </a:t>
            </a:r>
            <a:r>
              <a:rPr lang="en-US" sz="3100" b="1">
                <a:solidFill>
                  <a:srgbClr val="FF0000"/>
                </a:solidFill>
              </a:rPr>
              <a:t>He will guide you into all the truth</a:t>
            </a:r>
            <a:r>
              <a:rPr lang="en-US" sz="3100"/>
              <a:t>; for He will not speak on His own initiative, but whatever He hears, He will speak; and He will disclose to you what is to come.</a:t>
            </a:r>
          </a:p>
        </p:txBody>
      </p:sp>
    </p:spTree>
    <p:extLst>
      <p:ext uri="{BB962C8B-B14F-4D97-AF65-F5344CB8AC3E}">
        <p14:creationId xmlns:p14="http://schemas.microsoft.com/office/powerpoint/2010/main" val="146180879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3C103A-51A7-7C6C-2FD6-7823266D9F1E}"/>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The Spirit can cause a person to communicate YHVH's word (Prophesy)</a:t>
            </a:r>
          </a:p>
        </p:txBody>
      </p:sp>
      <p:sp>
        <p:nvSpPr>
          <p:cNvPr id="3" name="Subtitle 2">
            <a:extLst>
              <a:ext uri="{FF2B5EF4-FFF2-40B4-BE49-F238E27FC236}">
                <a16:creationId xmlns:a16="http://schemas.microsoft.com/office/drawing/2014/main" id="{0EEA7BC2-2CA6-76A1-2D26-5ECA92B4997C}"/>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77449526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9881BB1-3E69-DFB4-23E0-37DF2D30D9F8}"/>
              </a:ext>
            </a:extLst>
          </p:cNvPr>
          <p:cNvSpPr txBox="1"/>
          <p:nvPr/>
        </p:nvSpPr>
        <p:spPr>
          <a:xfrm>
            <a:off x="127000" y="127000"/>
            <a:ext cx="7315200" cy="276999"/>
          </a:xfrm>
          <a:prstGeom prst="rect">
            <a:avLst/>
          </a:prstGeom>
          <a:noFill/>
        </p:spPr>
        <p:txBody>
          <a:bodyPr vert="horz" lIns="0" tIns="0" rIns="0" bIns="0" rtlCol="0">
            <a:spAutoFit/>
          </a:bodyPr>
          <a:lstStyle/>
          <a:p>
            <a:r>
              <a:rPr lang="en-US"/>
              <a:t>The Spirit can cause a person to communicate YHVH's word (Prophesy)</a:t>
            </a:r>
          </a:p>
        </p:txBody>
      </p:sp>
      <p:sp>
        <p:nvSpPr>
          <p:cNvPr id="3" name="TextBox 2">
            <a:extLst>
              <a:ext uri="{FF2B5EF4-FFF2-40B4-BE49-F238E27FC236}">
                <a16:creationId xmlns:a16="http://schemas.microsoft.com/office/drawing/2014/main" id="{C69A953F-33E3-9E1E-78D0-EB2FB33B05D0}"/>
              </a:ext>
            </a:extLst>
          </p:cNvPr>
          <p:cNvSpPr txBox="1"/>
          <p:nvPr/>
        </p:nvSpPr>
        <p:spPr>
          <a:xfrm>
            <a:off x="0" y="762000"/>
            <a:ext cx="12192000" cy="646331"/>
          </a:xfrm>
          <a:prstGeom prst="rect">
            <a:avLst/>
          </a:prstGeom>
          <a:noFill/>
        </p:spPr>
        <p:txBody>
          <a:bodyPr vert="horz" rtlCol="0">
            <a:spAutoFit/>
          </a:bodyPr>
          <a:lstStyle/>
          <a:p>
            <a:pPr algn="ctr"/>
            <a:r>
              <a:rPr lang="en-US" sz="3600"/>
              <a:t>First Samuel 19:18-24</a:t>
            </a:r>
          </a:p>
        </p:txBody>
      </p:sp>
      <p:sp>
        <p:nvSpPr>
          <p:cNvPr id="4" name="TextBox 3">
            <a:extLst>
              <a:ext uri="{FF2B5EF4-FFF2-40B4-BE49-F238E27FC236}">
                <a16:creationId xmlns:a16="http://schemas.microsoft.com/office/drawing/2014/main" id="{43654119-1961-7D40-EAC5-3C634DC43E36}"/>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359F984-2B10-7449-6F46-7CC59B82A359}"/>
              </a:ext>
            </a:extLst>
          </p:cNvPr>
          <p:cNvSpPr txBox="1"/>
          <p:nvPr/>
        </p:nvSpPr>
        <p:spPr>
          <a:xfrm>
            <a:off x="1016000" y="1905000"/>
            <a:ext cx="10160000" cy="4385816"/>
          </a:xfrm>
          <a:prstGeom prst="rect">
            <a:avLst/>
          </a:prstGeom>
          <a:noFill/>
        </p:spPr>
        <p:txBody>
          <a:bodyPr vert="horz" rtlCol="0">
            <a:spAutoFit/>
          </a:bodyPr>
          <a:lstStyle/>
          <a:p>
            <a:pPr algn="ctr"/>
            <a:r>
              <a:rPr lang="en-US" sz="3100"/>
              <a:t>Now David fled and escaped and came to Samuel at Ramah, and told him all that Saul had done to him. And he and Samuel went and stayed in Naioth. It was told Saul, saying, "Behold, David is at Naioth in Ramah." Then Saul sent messengers to take David, but when they saw the company of the prophets prophesying, with Samuel standing and presiding over them, </a:t>
            </a:r>
            <a:r>
              <a:rPr lang="en-US" sz="3100" b="1">
                <a:solidFill>
                  <a:srgbClr val="FF0000"/>
                </a:solidFill>
              </a:rPr>
              <a:t>the Spirit of God came upon the messengers of Saul; and they also prophesied.</a:t>
            </a:r>
            <a:r>
              <a:rPr lang="en-US" sz="3100"/>
              <a:t> (Continued...)</a:t>
            </a:r>
          </a:p>
        </p:txBody>
      </p:sp>
    </p:spTree>
    <p:extLst>
      <p:ext uri="{BB962C8B-B14F-4D97-AF65-F5344CB8AC3E}">
        <p14:creationId xmlns:p14="http://schemas.microsoft.com/office/powerpoint/2010/main" val="399536257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B7AC9DB-801F-E3F8-4CBD-AA4738B3E909}"/>
              </a:ext>
            </a:extLst>
          </p:cNvPr>
          <p:cNvSpPr txBox="1"/>
          <p:nvPr/>
        </p:nvSpPr>
        <p:spPr>
          <a:xfrm>
            <a:off x="127000" y="127000"/>
            <a:ext cx="7315200" cy="276999"/>
          </a:xfrm>
          <a:prstGeom prst="rect">
            <a:avLst/>
          </a:prstGeom>
          <a:noFill/>
        </p:spPr>
        <p:txBody>
          <a:bodyPr vert="horz" lIns="0" tIns="0" rIns="0" bIns="0" rtlCol="0">
            <a:spAutoFit/>
          </a:bodyPr>
          <a:lstStyle/>
          <a:p>
            <a:r>
              <a:rPr lang="en-US"/>
              <a:t>The Spirit can cause a person to communicate YHVH's word (Prophesy)</a:t>
            </a:r>
          </a:p>
        </p:txBody>
      </p:sp>
      <p:sp>
        <p:nvSpPr>
          <p:cNvPr id="3" name="TextBox 2">
            <a:extLst>
              <a:ext uri="{FF2B5EF4-FFF2-40B4-BE49-F238E27FC236}">
                <a16:creationId xmlns:a16="http://schemas.microsoft.com/office/drawing/2014/main" id="{F2E64E84-6CF7-BC0A-F864-37803D805B87}"/>
              </a:ext>
            </a:extLst>
          </p:cNvPr>
          <p:cNvSpPr txBox="1"/>
          <p:nvPr/>
        </p:nvSpPr>
        <p:spPr>
          <a:xfrm>
            <a:off x="1016000" y="635000"/>
            <a:ext cx="10160000" cy="3908762"/>
          </a:xfrm>
          <a:prstGeom prst="rect">
            <a:avLst/>
          </a:prstGeom>
          <a:noFill/>
        </p:spPr>
        <p:txBody>
          <a:bodyPr vert="horz" rtlCol="0">
            <a:spAutoFit/>
          </a:bodyPr>
          <a:lstStyle/>
          <a:p>
            <a:pPr algn="ctr"/>
            <a:r>
              <a:rPr lang="en-US" sz="3100"/>
              <a:t>When it was told Saul, he sent other messengers, and they also prophesied. So Saul sent messengers again the third time, and they also prophesied. Then he himself went to Ramah and came as far as the large well that is in Secu; and he asked and said, "Where are Samuel and David?" And someone said, "Behold, they are at Naioth in Ramah." He proceeded there to Naioth in Ramah; (Continued...)</a:t>
            </a:r>
          </a:p>
        </p:txBody>
      </p:sp>
    </p:spTree>
    <p:extLst>
      <p:ext uri="{BB962C8B-B14F-4D97-AF65-F5344CB8AC3E}">
        <p14:creationId xmlns:p14="http://schemas.microsoft.com/office/powerpoint/2010/main" val="78136660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DEC5A6C-7F46-0324-94C0-17C77C9021A8}"/>
              </a:ext>
            </a:extLst>
          </p:cNvPr>
          <p:cNvSpPr txBox="1"/>
          <p:nvPr/>
        </p:nvSpPr>
        <p:spPr>
          <a:xfrm>
            <a:off x="127000" y="127000"/>
            <a:ext cx="7315200" cy="276999"/>
          </a:xfrm>
          <a:prstGeom prst="rect">
            <a:avLst/>
          </a:prstGeom>
          <a:noFill/>
        </p:spPr>
        <p:txBody>
          <a:bodyPr vert="horz" lIns="0" tIns="0" rIns="0" bIns="0" rtlCol="0">
            <a:spAutoFit/>
          </a:bodyPr>
          <a:lstStyle/>
          <a:p>
            <a:r>
              <a:rPr lang="en-US"/>
              <a:t>The Spirit can cause a person to communicate YHVH's word (Prophesy)</a:t>
            </a:r>
          </a:p>
        </p:txBody>
      </p:sp>
      <p:sp>
        <p:nvSpPr>
          <p:cNvPr id="3" name="TextBox 2">
            <a:extLst>
              <a:ext uri="{FF2B5EF4-FFF2-40B4-BE49-F238E27FC236}">
                <a16:creationId xmlns:a16="http://schemas.microsoft.com/office/drawing/2014/main" id="{12F68CCB-74D0-CE24-906C-F3717D20F03F}"/>
              </a:ext>
            </a:extLst>
          </p:cNvPr>
          <p:cNvSpPr txBox="1"/>
          <p:nvPr/>
        </p:nvSpPr>
        <p:spPr>
          <a:xfrm>
            <a:off x="1016000" y="635000"/>
            <a:ext cx="10160000" cy="2954655"/>
          </a:xfrm>
          <a:prstGeom prst="rect">
            <a:avLst/>
          </a:prstGeom>
          <a:noFill/>
        </p:spPr>
        <p:txBody>
          <a:bodyPr vert="horz" rtlCol="0">
            <a:spAutoFit/>
          </a:bodyPr>
          <a:lstStyle/>
          <a:p>
            <a:pPr algn="ctr"/>
            <a:r>
              <a:rPr lang="en-US" sz="3100"/>
              <a:t>and t</a:t>
            </a:r>
            <a:r>
              <a:rPr lang="en-US" sz="3100" b="1">
                <a:solidFill>
                  <a:srgbClr val="FF0000"/>
                </a:solidFill>
              </a:rPr>
              <a:t>he Spirit of God came upon him also, so that he went along prophesying continually </a:t>
            </a:r>
            <a:r>
              <a:rPr lang="en-US" sz="3100"/>
              <a:t>until he came to Naioth in Ramah. He also stripped off his clothes, and he too prophesied before Samuel and lay down naked all that day and all that night. Therefore they say, "Is Saul also among the prophets?"</a:t>
            </a:r>
          </a:p>
        </p:txBody>
      </p:sp>
    </p:spTree>
    <p:extLst>
      <p:ext uri="{BB962C8B-B14F-4D97-AF65-F5344CB8AC3E}">
        <p14:creationId xmlns:p14="http://schemas.microsoft.com/office/powerpoint/2010/main" val="393901622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20CF23A-E329-36BF-6A84-A173439979CF}"/>
              </a:ext>
            </a:extLst>
          </p:cNvPr>
          <p:cNvSpPr txBox="1"/>
          <p:nvPr/>
        </p:nvSpPr>
        <p:spPr>
          <a:xfrm>
            <a:off x="127000" y="127000"/>
            <a:ext cx="7315200" cy="276999"/>
          </a:xfrm>
          <a:prstGeom prst="rect">
            <a:avLst/>
          </a:prstGeom>
          <a:noFill/>
        </p:spPr>
        <p:txBody>
          <a:bodyPr vert="horz" lIns="0" tIns="0" rIns="0" bIns="0" rtlCol="0">
            <a:spAutoFit/>
          </a:bodyPr>
          <a:lstStyle/>
          <a:p>
            <a:r>
              <a:rPr lang="en-US"/>
              <a:t>The Spirit can cause a person to communicate YHVH's word (Prophesy)</a:t>
            </a:r>
          </a:p>
        </p:txBody>
      </p:sp>
      <p:sp>
        <p:nvSpPr>
          <p:cNvPr id="3" name="TextBox 2">
            <a:extLst>
              <a:ext uri="{FF2B5EF4-FFF2-40B4-BE49-F238E27FC236}">
                <a16:creationId xmlns:a16="http://schemas.microsoft.com/office/drawing/2014/main" id="{8863C222-D109-69EF-3BD5-35AB0D2853A4}"/>
              </a:ext>
            </a:extLst>
          </p:cNvPr>
          <p:cNvSpPr txBox="1"/>
          <p:nvPr/>
        </p:nvSpPr>
        <p:spPr>
          <a:xfrm>
            <a:off x="0" y="762000"/>
            <a:ext cx="12192000" cy="646331"/>
          </a:xfrm>
          <a:prstGeom prst="rect">
            <a:avLst/>
          </a:prstGeom>
          <a:noFill/>
        </p:spPr>
        <p:txBody>
          <a:bodyPr vert="horz" rtlCol="0">
            <a:spAutoFit/>
          </a:bodyPr>
          <a:lstStyle/>
          <a:p>
            <a:pPr algn="ctr"/>
            <a:r>
              <a:rPr lang="en-US" sz="3600"/>
              <a:t>Luke 12:12</a:t>
            </a:r>
          </a:p>
        </p:txBody>
      </p:sp>
      <p:sp>
        <p:nvSpPr>
          <p:cNvPr id="4" name="TextBox 3">
            <a:extLst>
              <a:ext uri="{FF2B5EF4-FFF2-40B4-BE49-F238E27FC236}">
                <a16:creationId xmlns:a16="http://schemas.microsoft.com/office/drawing/2014/main" id="{FEFE4926-DF86-B4B5-353D-A30CCAAB879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009FB12-8F50-7097-C5A3-D935387B76A0}"/>
              </a:ext>
            </a:extLst>
          </p:cNvPr>
          <p:cNvSpPr txBox="1"/>
          <p:nvPr/>
        </p:nvSpPr>
        <p:spPr>
          <a:xfrm>
            <a:off x="1016000" y="1905000"/>
            <a:ext cx="10160000" cy="1046440"/>
          </a:xfrm>
          <a:prstGeom prst="rect">
            <a:avLst/>
          </a:prstGeom>
          <a:noFill/>
        </p:spPr>
        <p:txBody>
          <a:bodyPr vert="horz" rtlCol="0">
            <a:spAutoFit/>
          </a:bodyPr>
          <a:lstStyle/>
          <a:p>
            <a:pPr algn="ctr"/>
            <a:r>
              <a:rPr lang="en-US" sz="3100"/>
              <a:t>for the Holy Spirit will teach you in that very hour </a:t>
            </a:r>
            <a:r>
              <a:rPr lang="en-US" sz="3100" b="1">
                <a:solidFill>
                  <a:srgbClr val="FF0000"/>
                </a:solidFill>
              </a:rPr>
              <a:t>what you ought to say</a:t>
            </a:r>
            <a:r>
              <a:rPr lang="en-US" sz="3100"/>
              <a:t>."</a:t>
            </a:r>
          </a:p>
        </p:txBody>
      </p:sp>
    </p:spTree>
    <p:extLst>
      <p:ext uri="{BB962C8B-B14F-4D97-AF65-F5344CB8AC3E}">
        <p14:creationId xmlns:p14="http://schemas.microsoft.com/office/powerpoint/2010/main" val="398344638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EB60AD8-E13D-F6CC-815B-11F9C2BA2D5C}"/>
              </a:ext>
            </a:extLst>
          </p:cNvPr>
          <p:cNvSpPr txBox="1"/>
          <p:nvPr/>
        </p:nvSpPr>
        <p:spPr>
          <a:xfrm>
            <a:off x="127000" y="127000"/>
            <a:ext cx="7315200" cy="276999"/>
          </a:xfrm>
          <a:prstGeom prst="rect">
            <a:avLst/>
          </a:prstGeom>
          <a:noFill/>
        </p:spPr>
        <p:txBody>
          <a:bodyPr vert="horz" lIns="0" tIns="0" rIns="0" bIns="0" rtlCol="0">
            <a:spAutoFit/>
          </a:bodyPr>
          <a:lstStyle/>
          <a:p>
            <a:r>
              <a:rPr lang="en-US"/>
              <a:t>The Spirit can cause a person to communicate YHVH's word (Prophesy)</a:t>
            </a:r>
          </a:p>
        </p:txBody>
      </p:sp>
      <p:sp>
        <p:nvSpPr>
          <p:cNvPr id="3" name="TextBox 2">
            <a:extLst>
              <a:ext uri="{FF2B5EF4-FFF2-40B4-BE49-F238E27FC236}">
                <a16:creationId xmlns:a16="http://schemas.microsoft.com/office/drawing/2014/main" id="{6E96BFC2-9185-B17C-5D32-FC54D0910E19}"/>
              </a:ext>
            </a:extLst>
          </p:cNvPr>
          <p:cNvSpPr txBox="1"/>
          <p:nvPr/>
        </p:nvSpPr>
        <p:spPr>
          <a:xfrm>
            <a:off x="0" y="762000"/>
            <a:ext cx="12192000" cy="646331"/>
          </a:xfrm>
          <a:prstGeom prst="rect">
            <a:avLst/>
          </a:prstGeom>
          <a:noFill/>
        </p:spPr>
        <p:txBody>
          <a:bodyPr vert="horz" rtlCol="0">
            <a:spAutoFit/>
          </a:bodyPr>
          <a:lstStyle/>
          <a:p>
            <a:pPr algn="ctr"/>
            <a:r>
              <a:rPr lang="en-US" sz="3600"/>
              <a:t>Mark 12:36</a:t>
            </a:r>
          </a:p>
        </p:txBody>
      </p:sp>
      <p:sp>
        <p:nvSpPr>
          <p:cNvPr id="4" name="TextBox 3">
            <a:extLst>
              <a:ext uri="{FF2B5EF4-FFF2-40B4-BE49-F238E27FC236}">
                <a16:creationId xmlns:a16="http://schemas.microsoft.com/office/drawing/2014/main" id="{A9EBF762-135A-5ED8-6432-46AA9E085CC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506C2CD-D2DF-D427-6D1A-09D94C1B1726}"/>
              </a:ext>
            </a:extLst>
          </p:cNvPr>
          <p:cNvSpPr txBox="1"/>
          <p:nvPr/>
        </p:nvSpPr>
        <p:spPr>
          <a:xfrm>
            <a:off x="1016000" y="1905000"/>
            <a:ext cx="10160000" cy="1523494"/>
          </a:xfrm>
          <a:prstGeom prst="rect">
            <a:avLst/>
          </a:prstGeom>
          <a:noFill/>
        </p:spPr>
        <p:txBody>
          <a:bodyPr vert="horz" rtlCol="0">
            <a:spAutoFit/>
          </a:bodyPr>
          <a:lstStyle/>
          <a:p>
            <a:pPr algn="ctr"/>
            <a:r>
              <a:rPr lang="en-US" sz="3100"/>
              <a:t>"</a:t>
            </a:r>
            <a:r>
              <a:rPr lang="en-US" sz="3100" b="1">
                <a:solidFill>
                  <a:srgbClr val="FF0000"/>
                </a:solidFill>
              </a:rPr>
              <a:t>David himself said in the Holy Spirit,</a:t>
            </a:r>
            <a:r>
              <a:rPr lang="en-US" sz="3100"/>
              <a:t> 'THE LORD SAID TO MY LORD, "SIT AT MY RIGHT HAND, UNTIL I PUT YOUR ENEMIES BENEATH YOUR FEET."'</a:t>
            </a:r>
          </a:p>
        </p:txBody>
      </p:sp>
    </p:spTree>
    <p:extLst>
      <p:ext uri="{BB962C8B-B14F-4D97-AF65-F5344CB8AC3E}">
        <p14:creationId xmlns:p14="http://schemas.microsoft.com/office/powerpoint/2010/main" val="368097161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7BF3BDC-158C-D6B3-1D89-86753D6021EE}"/>
              </a:ext>
            </a:extLst>
          </p:cNvPr>
          <p:cNvSpPr txBox="1"/>
          <p:nvPr/>
        </p:nvSpPr>
        <p:spPr>
          <a:xfrm>
            <a:off x="127000" y="127000"/>
            <a:ext cx="7315200" cy="276999"/>
          </a:xfrm>
          <a:prstGeom prst="rect">
            <a:avLst/>
          </a:prstGeom>
          <a:noFill/>
        </p:spPr>
        <p:txBody>
          <a:bodyPr vert="horz" lIns="0" tIns="0" rIns="0" bIns="0" rtlCol="0">
            <a:spAutoFit/>
          </a:bodyPr>
          <a:lstStyle/>
          <a:p>
            <a:r>
              <a:rPr lang="en-US"/>
              <a:t>The Spirit can cause a person to communicate YHVH's word (Prophesy)</a:t>
            </a:r>
          </a:p>
        </p:txBody>
      </p:sp>
      <p:sp>
        <p:nvSpPr>
          <p:cNvPr id="3" name="TextBox 2">
            <a:extLst>
              <a:ext uri="{FF2B5EF4-FFF2-40B4-BE49-F238E27FC236}">
                <a16:creationId xmlns:a16="http://schemas.microsoft.com/office/drawing/2014/main" id="{56C5629A-7F21-C2BB-8438-F878D5F4C688}"/>
              </a:ext>
            </a:extLst>
          </p:cNvPr>
          <p:cNvSpPr txBox="1"/>
          <p:nvPr/>
        </p:nvSpPr>
        <p:spPr>
          <a:xfrm>
            <a:off x="0" y="762000"/>
            <a:ext cx="12192000" cy="646331"/>
          </a:xfrm>
          <a:prstGeom prst="rect">
            <a:avLst/>
          </a:prstGeom>
          <a:noFill/>
        </p:spPr>
        <p:txBody>
          <a:bodyPr vert="horz" rtlCol="0">
            <a:spAutoFit/>
          </a:bodyPr>
          <a:lstStyle/>
          <a:p>
            <a:pPr algn="ctr"/>
            <a:r>
              <a:rPr lang="en-US" sz="3600"/>
              <a:t>Second Peter 1:20-21</a:t>
            </a:r>
          </a:p>
        </p:txBody>
      </p:sp>
      <p:sp>
        <p:nvSpPr>
          <p:cNvPr id="4" name="TextBox 3">
            <a:extLst>
              <a:ext uri="{FF2B5EF4-FFF2-40B4-BE49-F238E27FC236}">
                <a16:creationId xmlns:a16="http://schemas.microsoft.com/office/drawing/2014/main" id="{BCF0FE33-4A9B-0B17-2DDC-ECD31631819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E5461D2-6C4F-57B4-95AF-AD7C0BB77A7B}"/>
              </a:ext>
            </a:extLst>
          </p:cNvPr>
          <p:cNvSpPr txBox="1"/>
          <p:nvPr/>
        </p:nvSpPr>
        <p:spPr>
          <a:xfrm>
            <a:off x="1016000" y="1905000"/>
            <a:ext cx="10160000" cy="2000548"/>
          </a:xfrm>
          <a:prstGeom prst="rect">
            <a:avLst/>
          </a:prstGeom>
          <a:noFill/>
        </p:spPr>
        <p:txBody>
          <a:bodyPr vert="horz" rtlCol="0">
            <a:spAutoFit/>
          </a:bodyPr>
          <a:lstStyle/>
          <a:p>
            <a:pPr algn="ctr"/>
            <a:r>
              <a:rPr lang="en-US" sz="3100"/>
              <a:t>But know this first of all, that no prophecy of Scripture is a matter of one's own interpretation, </a:t>
            </a:r>
            <a:r>
              <a:rPr lang="en-US" sz="3100" b="1">
                <a:solidFill>
                  <a:srgbClr val="FF0000"/>
                </a:solidFill>
              </a:rPr>
              <a:t>for no prophecy was ever made by an act of human will, but men moved by the Holy Spirit spoke from God.</a:t>
            </a:r>
          </a:p>
        </p:txBody>
      </p:sp>
    </p:spTree>
    <p:extLst>
      <p:ext uri="{BB962C8B-B14F-4D97-AF65-F5344CB8AC3E}">
        <p14:creationId xmlns:p14="http://schemas.microsoft.com/office/powerpoint/2010/main" val="211598224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B7A147C-4760-320E-5053-907F9AFCFB41}"/>
              </a:ext>
            </a:extLst>
          </p:cNvPr>
          <p:cNvSpPr txBox="1"/>
          <p:nvPr/>
        </p:nvSpPr>
        <p:spPr>
          <a:xfrm>
            <a:off x="127000" y="127000"/>
            <a:ext cx="7315200" cy="276999"/>
          </a:xfrm>
          <a:prstGeom prst="rect">
            <a:avLst/>
          </a:prstGeom>
          <a:noFill/>
        </p:spPr>
        <p:txBody>
          <a:bodyPr vert="horz" lIns="0" tIns="0" rIns="0" bIns="0" rtlCol="0">
            <a:spAutoFit/>
          </a:bodyPr>
          <a:lstStyle/>
          <a:p>
            <a:r>
              <a:rPr lang="en-US"/>
              <a:t>The Spirit can cause a person to communicate YHVH's word (Prophesy)</a:t>
            </a:r>
          </a:p>
        </p:txBody>
      </p:sp>
      <p:sp>
        <p:nvSpPr>
          <p:cNvPr id="3" name="TextBox 2">
            <a:extLst>
              <a:ext uri="{FF2B5EF4-FFF2-40B4-BE49-F238E27FC236}">
                <a16:creationId xmlns:a16="http://schemas.microsoft.com/office/drawing/2014/main" id="{0AC6FCDB-E508-62D3-50DB-2A394D76AED5}"/>
              </a:ext>
            </a:extLst>
          </p:cNvPr>
          <p:cNvSpPr txBox="1"/>
          <p:nvPr/>
        </p:nvSpPr>
        <p:spPr>
          <a:xfrm>
            <a:off x="0" y="762000"/>
            <a:ext cx="12192000" cy="646331"/>
          </a:xfrm>
          <a:prstGeom prst="rect">
            <a:avLst/>
          </a:prstGeom>
          <a:noFill/>
        </p:spPr>
        <p:txBody>
          <a:bodyPr vert="horz" rtlCol="0">
            <a:spAutoFit/>
          </a:bodyPr>
          <a:lstStyle/>
          <a:p>
            <a:pPr algn="ctr"/>
            <a:r>
              <a:rPr lang="en-US" sz="3600"/>
              <a:t>Luke 2:26</a:t>
            </a:r>
          </a:p>
        </p:txBody>
      </p:sp>
      <p:sp>
        <p:nvSpPr>
          <p:cNvPr id="4" name="TextBox 3">
            <a:extLst>
              <a:ext uri="{FF2B5EF4-FFF2-40B4-BE49-F238E27FC236}">
                <a16:creationId xmlns:a16="http://schemas.microsoft.com/office/drawing/2014/main" id="{54BC22B4-B632-4124-CBEE-27C6406BDF2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67ACB0C-B572-E8F5-368E-A8C7DD89BC0A}"/>
              </a:ext>
            </a:extLst>
          </p:cNvPr>
          <p:cNvSpPr txBox="1"/>
          <p:nvPr/>
        </p:nvSpPr>
        <p:spPr>
          <a:xfrm>
            <a:off x="1016000" y="1905000"/>
            <a:ext cx="10160000" cy="1523494"/>
          </a:xfrm>
          <a:prstGeom prst="rect">
            <a:avLst/>
          </a:prstGeom>
          <a:noFill/>
        </p:spPr>
        <p:txBody>
          <a:bodyPr vert="horz" rtlCol="0">
            <a:spAutoFit/>
          </a:bodyPr>
          <a:lstStyle/>
          <a:p>
            <a:pPr algn="ctr"/>
            <a:r>
              <a:rPr lang="en-US" sz="3100"/>
              <a:t>And it had been </a:t>
            </a:r>
            <a:r>
              <a:rPr lang="en-US" sz="3100" b="1">
                <a:solidFill>
                  <a:srgbClr val="FF0000"/>
                </a:solidFill>
              </a:rPr>
              <a:t>revealed to him by the Holy Spirit</a:t>
            </a:r>
            <a:r>
              <a:rPr lang="en-US" sz="3100"/>
              <a:t> that he would not see death before he had seen the Lord's Christ.</a:t>
            </a:r>
          </a:p>
        </p:txBody>
      </p:sp>
    </p:spTree>
    <p:extLst>
      <p:ext uri="{BB962C8B-B14F-4D97-AF65-F5344CB8AC3E}">
        <p14:creationId xmlns:p14="http://schemas.microsoft.com/office/powerpoint/2010/main" val="354837063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E4FBDE4-EDD5-7003-C080-8F8D17D00DE7}"/>
              </a:ext>
            </a:extLst>
          </p:cNvPr>
          <p:cNvSpPr txBox="1"/>
          <p:nvPr/>
        </p:nvSpPr>
        <p:spPr>
          <a:xfrm>
            <a:off x="127000" y="127000"/>
            <a:ext cx="7315200" cy="276999"/>
          </a:xfrm>
          <a:prstGeom prst="rect">
            <a:avLst/>
          </a:prstGeom>
          <a:noFill/>
        </p:spPr>
        <p:txBody>
          <a:bodyPr vert="horz" lIns="0" tIns="0" rIns="0" bIns="0" rtlCol="0">
            <a:spAutoFit/>
          </a:bodyPr>
          <a:lstStyle/>
          <a:p>
            <a:r>
              <a:rPr lang="en-US"/>
              <a:t>The Spirit can cause a person to communicate YHVH's word (Prophesy)</a:t>
            </a:r>
          </a:p>
        </p:txBody>
      </p:sp>
      <p:sp>
        <p:nvSpPr>
          <p:cNvPr id="3" name="TextBox 2">
            <a:extLst>
              <a:ext uri="{FF2B5EF4-FFF2-40B4-BE49-F238E27FC236}">
                <a16:creationId xmlns:a16="http://schemas.microsoft.com/office/drawing/2014/main" id="{01154EAA-C968-4138-8B5F-C0E3B016BB3D}"/>
              </a:ext>
            </a:extLst>
          </p:cNvPr>
          <p:cNvSpPr txBox="1"/>
          <p:nvPr/>
        </p:nvSpPr>
        <p:spPr>
          <a:xfrm>
            <a:off x="0" y="762000"/>
            <a:ext cx="12192000" cy="646331"/>
          </a:xfrm>
          <a:prstGeom prst="rect">
            <a:avLst/>
          </a:prstGeom>
          <a:noFill/>
        </p:spPr>
        <p:txBody>
          <a:bodyPr vert="horz" rtlCol="0">
            <a:spAutoFit/>
          </a:bodyPr>
          <a:lstStyle/>
          <a:p>
            <a:pPr algn="ctr"/>
            <a:r>
              <a:rPr lang="en-US" sz="3600"/>
              <a:t>Acts 1:16</a:t>
            </a:r>
          </a:p>
        </p:txBody>
      </p:sp>
      <p:sp>
        <p:nvSpPr>
          <p:cNvPr id="4" name="TextBox 3">
            <a:extLst>
              <a:ext uri="{FF2B5EF4-FFF2-40B4-BE49-F238E27FC236}">
                <a16:creationId xmlns:a16="http://schemas.microsoft.com/office/drawing/2014/main" id="{43951016-112D-CBA3-2F00-A0D54068026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CCF319D-99A1-C0AC-5915-4D11A30EA224}"/>
              </a:ext>
            </a:extLst>
          </p:cNvPr>
          <p:cNvSpPr txBox="1"/>
          <p:nvPr/>
        </p:nvSpPr>
        <p:spPr>
          <a:xfrm>
            <a:off x="1016000" y="1905000"/>
            <a:ext cx="10160000" cy="2000548"/>
          </a:xfrm>
          <a:prstGeom prst="rect">
            <a:avLst/>
          </a:prstGeom>
          <a:noFill/>
        </p:spPr>
        <p:txBody>
          <a:bodyPr vert="horz" rtlCol="0">
            <a:spAutoFit/>
          </a:bodyPr>
          <a:lstStyle/>
          <a:p>
            <a:pPr algn="ctr"/>
            <a:r>
              <a:rPr lang="en-US" sz="3100"/>
              <a:t>"Brethren, the Scripture had to be fulfilled, </a:t>
            </a:r>
            <a:r>
              <a:rPr lang="en-US" sz="3100" b="1">
                <a:solidFill>
                  <a:srgbClr val="FF0000"/>
                </a:solidFill>
              </a:rPr>
              <a:t>which the Holy Spirit foretold by the mouth of David concerning Judas,</a:t>
            </a:r>
            <a:r>
              <a:rPr lang="en-US" sz="3100"/>
              <a:t> who became a guide to those who arrested Jesus.</a:t>
            </a:r>
          </a:p>
        </p:txBody>
      </p:sp>
    </p:spTree>
    <p:extLst>
      <p:ext uri="{BB962C8B-B14F-4D97-AF65-F5344CB8AC3E}">
        <p14:creationId xmlns:p14="http://schemas.microsoft.com/office/powerpoint/2010/main" val="169620188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0F80D4-BCCD-7581-39EA-56CF1CDE244E}"/>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The Spirit can cause a person to speak other languages</a:t>
            </a:r>
          </a:p>
        </p:txBody>
      </p:sp>
      <p:sp>
        <p:nvSpPr>
          <p:cNvPr id="3" name="Subtitle 2">
            <a:extLst>
              <a:ext uri="{FF2B5EF4-FFF2-40B4-BE49-F238E27FC236}">
                <a16:creationId xmlns:a16="http://schemas.microsoft.com/office/drawing/2014/main" id="{3B4ED9A6-51B1-A120-5E17-D09A8CCF5985}"/>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3626778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B547061-B867-AD1B-02D3-214AAE0B2B9C}"/>
              </a:ext>
            </a:extLst>
          </p:cNvPr>
          <p:cNvSpPr txBox="1"/>
          <p:nvPr/>
        </p:nvSpPr>
        <p:spPr>
          <a:xfrm>
            <a:off x="127000" y="127000"/>
            <a:ext cx="7315200" cy="276999"/>
          </a:xfrm>
          <a:prstGeom prst="rect">
            <a:avLst/>
          </a:prstGeom>
          <a:noFill/>
        </p:spPr>
        <p:txBody>
          <a:bodyPr vert="horz" lIns="0" tIns="0" rIns="0" bIns="0" rtlCol="0">
            <a:spAutoFit/>
          </a:bodyPr>
          <a:lstStyle/>
          <a:p>
            <a:r>
              <a:rPr lang="en-US"/>
              <a:t>The Spirit can cause a person to speak other languages</a:t>
            </a:r>
          </a:p>
        </p:txBody>
      </p:sp>
      <p:sp>
        <p:nvSpPr>
          <p:cNvPr id="3" name="TextBox 2">
            <a:extLst>
              <a:ext uri="{FF2B5EF4-FFF2-40B4-BE49-F238E27FC236}">
                <a16:creationId xmlns:a16="http://schemas.microsoft.com/office/drawing/2014/main" id="{551CBCDF-463D-0D79-EE05-4EBA4EEB436F}"/>
              </a:ext>
            </a:extLst>
          </p:cNvPr>
          <p:cNvSpPr txBox="1"/>
          <p:nvPr/>
        </p:nvSpPr>
        <p:spPr>
          <a:xfrm>
            <a:off x="0" y="762000"/>
            <a:ext cx="12192000" cy="646331"/>
          </a:xfrm>
          <a:prstGeom prst="rect">
            <a:avLst/>
          </a:prstGeom>
          <a:noFill/>
        </p:spPr>
        <p:txBody>
          <a:bodyPr vert="horz" rtlCol="0">
            <a:spAutoFit/>
          </a:bodyPr>
          <a:lstStyle/>
          <a:p>
            <a:pPr algn="ctr"/>
            <a:r>
              <a:rPr lang="en-US" sz="3600"/>
              <a:t>Acts 2:4</a:t>
            </a:r>
          </a:p>
        </p:txBody>
      </p:sp>
      <p:sp>
        <p:nvSpPr>
          <p:cNvPr id="4" name="TextBox 3">
            <a:extLst>
              <a:ext uri="{FF2B5EF4-FFF2-40B4-BE49-F238E27FC236}">
                <a16:creationId xmlns:a16="http://schemas.microsoft.com/office/drawing/2014/main" id="{3F235629-5CEF-1A1C-9110-3A0D78AB08F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24DB605C-8946-54CC-ED85-0D4C9C51D909}"/>
              </a:ext>
            </a:extLst>
          </p:cNvPr>
          <p:cNvSpPr txBox="1"/>
          <p:nvPr/>
        </p:nvSpPr>
        <p:spPr>
          <a:xfrm>
            <a:off x="1016000" y="1905000"/>
            <a:ext cx="10160000" cy="1523494"/>
          </a:xfrm>
          <a:prstGeom prst="rect">
            <a:avLst/>
          </a:prstGeom>
          <a:noFill/>
        </p:spPr>
        <p:txBody>
          <a:bodyPr vert="horz" rtlCol="0">
            <a:spAutoFit/>
          </a:bodyPr>
          <a:lstStyle/>
          <a:p>
            <a:pPr algn="ctr"/>
            <a:r>
              <a:rPr lang="en-US" sz="3100"/>
              <a:t>And they were all filled with the Holy Spirit and began to speak with other tongues, </a:t>
            </a:r>
            <a:r>
              <a:rPr lang="en-US" sz="3100" b="1">
                <a:solidFill>
                  <a:srgbClr val="FF0000"/>
                </a:solidFill>
              </a:rPr>
              <a:t>as the Spirit was giving them utterance</a:t>
            </a:r>
            <a:r>
              <a:rPr lang="en-US" sz="3100"/>
              <a:t>.</a:t>
            </a:r>
          </a:p>
        </p:txBody>
      </p:sp>
    </p:spTree>
    <p:extLst>
      <p:ext uri="{BB962C8B-B14F-4D97-AF65-F5344CB8AC3E}">
        <p14:creationId xmlns:p14="http://schemas.microsoft.com/office/powerpoint/2010/main" val="100569741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C0FAA40-58F2-6735-E41E-0877CC437C79}"/>
              </a:ext>
            </a:extLst>
          </p:cNvPr>
          <p:cNvSpPr txBox="1"/>
          <p:nvPr/>
        </p:nvSpPr>
        <p:spPr>
          <a:xfrm>
            <a:off x="127000" y="127000"/>
            <a:ext cx="7315200" cy="276999"/>
          </a:xfrm>
          <a:prstGeom prst="rect">
            <a:avLst/>
          </a:prstGeom>
          <a:noFill/>
        </p:spPr>
        <p:txBody>
          <a:bodyPr vert="horz" lIns="0" tIns="0" rIns="0" bIns="0" rtlCol="0">
            <a:spAutoFit/>
          </a:bodyPr>
          <a:lstStyle/>
          <a:p>
            <a:r>
              <a:rPr lang="en-US"/>
              <a:t>The Spirit can cause a person to speak other languages</a:t>
            </a:r>
          </a:p>
        </p:txBody>
      </p:sp>
      <p:sp>
        <p:nvSpPr>
          <p:cNvPr id="3" name="TextBox 2">
            <a:extLst>
              <a:ext uri="{FF2B5EF4-FFF2-40B4-BE49-F238E27FC236}">
                <a16:creationId xmlns:a16="http://schemas.microsoft.com/office/drawing/2014/main" id="{2E0E712E-79A1-98A7-C0D2-CBE3DF7686D2}"/>
              </a:ext>
            </a:extLst>
          </p:cNvPr>
          <p:cNvSpPr txBox="1"/>
          <p:nvPr/>
        </p:nvSpPr>
        <p:spPr>
          <a:xfrm>
            <a:off x="0" y="762000"/>
            <a:ext cx="12192000" cy="646331"/>
          </a:xfrm>
          <a:prstGeom prst="rect">
            <a:avLst/>
          </a:prstGeom>
          <a:noFill/>
        </p:spPr>
        <p:txBody>
          <a:bodyPr vert="horz" rtlCol="0">
            <a:spAutoFit/>
          </a:bodyPr>
          <a:lstStyle/>
          <a:p>
            <a:pPr algn="ctr"/>
            <a:r>
              <a:rPr lang="en-US" sz="3600"/>
              <a:t>Acts 10:44-46</a:t>
            </a:r>
          </a:p>
        </p:txBody>
      </p:sp>
      <p:sp>
        <p:nvSpPr>
          <p:cNvPr id="4" name="TextBox 3">
            <a:extLst>
              <a:ext uri="{FF2B5EF4-FFF2-40B4-BE49-F238E27FC236}">
                <a16:creationId xmlns:a16="http://schemas.microsoft.com/office/drawing/2014/main" id="{459F47B3-D8C5-80FB-F0D4-2455B42C3A1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A4107326-166A-AD9F-BAFA-984ECDC1DA37}"/>
              </a:ext>
            </a:extLst>
          </p:cNvPr>
          <p:cNvSpPr txBox="1"/>
          <p:nvPr/>
        </p:nvSpPr>
        <p:spPr>
          <a:xfrm>
            <a:off x="1016000" y="1905000"/>
            <a:ext cx="10160000" cy="3431709"/>
          </a:xfrm>
          <a:prstGeom prst="rect">
            <a:avLst/>
          </a:prstGeom>
          <a:noFill/>
        </p:spPr>
        <p:txBody>
          <a:bodyPr vert="horz" rtlCol="0">
            <a:spAutoFit/>
          </a:bodyPr>
          <a:lstStyle/>
          <a:p>
            <a:pPr algn="ctr"/>
            <a:r>
              <a:rPr lang="en-US" sz="3100"/>
              <a:t>While Peter was still speaking these words, the Holy Spirit fell upon all those who were listening to the message. All the circumcised believers who came with Peter were amazed, because the gift of the Holy Spirit had been poured out on the Gentiles also. For they were hearing them </a:t>
            </a:r>
            <a:r>
              <a:rPr lang="en-US" sz="3100" b="1">
                <a:solidFill>
                  <a:srgbClr val="FF0000"/>
                </a:solidFill>
              </a:rPr>
              <a:t>speaking with tongues and exalting God.</a:t>
            </a:r>
            <a:r>
              <a:rPr lang="en-US" sz="3100"/>
              <a:t> Then Peter answered,</a:t>
            </a:r>
          </a:p>
        </p:txBody>
      </p:sp>
    </p:spTree>
    <p:extLst>
      <p:ext uri="{BB962C8B-B14F-4D97-AF65-F5344CB8AC3E}">
        <p14:creationId xmlns:p14="http://schemas.microsoft.com/office/powerpoint/2010/main" val="15680970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A877BD-7C7E-251B-C33D-A7E897D8412A}"/>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The Spirit speaks</a:t>
            </a:r>
          </a:p>
        </p:txBody>
      </p:sp>
      <p:sp>
        <p:nvSpPr>
          <p:cNvPr id="3" name="Subtitle 2">
            <a:extLst>
              <a:ext uri="{FF2B5EF4-FFF2-40B4-BE49-F238E27FC236}">
                <a16:creationId xmlns:a16="http://schemas.microsoft.com/office/drawing/2014/main" id="{E590A50C-6916-FE4B-A7BE-6FFF41B7A421}"/>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93129826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F755BE3-5FB2-6BC0-83DE-E91DE3E63FC7}"/>
              </a:ext>
            </a:extLst>
          </p:cNvPr>
          <p:cNvSpPr txBox="1"/>
          <p:nvPr/>
        </p:nvSpPr>
        <p:spPr>
          <a:xfrm>
            <a:off x="127000" y="127000"/>
            <a:ext cx="7315200" cy="276999"/>
          </a:xfrm>
          <a:prstGeom prst="rect">
            <a:avLst/>
          </a:prstGeom>
          <a:noFill/>
        </p:spPr>
        <p:txBody>
          <a:bodyPr vert="horz" lIns="0" tIns="0" rIns="0" bIns="0" rtlCol="0">
            <a:spAutoFit/>
          </a:bodyPr>
          <a:lstStyle/>
          <a:p>
            <a:r>
              <a:rPr lang="en-US"/>
              <a:t>The Spirit speaks</a:t>
            </a:r>
          </a:p>
        </p:txBody>
      </p:sp>
      <p:sp>
        <p:nvSpPr>
          <p:cNvPr id="3" name="TextBox 2">
            <a:extLst>
              <a:ext uri="{FF2B5EF4-FFF2-40B4-BE49-F238E27FC236}">
                <a16:creationId xmlns:a16="http://schemas.microsoft.com/office/drawing/2014/main" id="{7B27A9C9-4A3E-BFBD-2057-0BC65CA5C26E}"/>
              </a:ext>
            </a:extLst>
          </p:cNvPr>
          <p:cNvSpPr txBox="1"/>
          <p:nvPr/>
        </p:nvSpPr>
        <p:spPr>
          <a:xfrm>
            <a:off x="0" y="762000"/>
            <a:ext cx="12192000" cy="646331"/>
          </a:xfrm>
          <a:prstGeom prst="rect">
            <a:avLst/>
          </a:prstGeom>
          <a:noFill/>
        </p:spPr>
        <p:txBody>
          <a:bodyPr vert="horz" rtlCol="0">
            <a:spAutoFit/>
          </a:bodyPr>
          <a:lstStyle/>
          <a:p>
            <a:pPr algn="ctr"/>
            <a:r>
              <a:rPr lang="en-US" sz="3600"/>
              <a:t>Acts 20:23</a:t>
            </a:r>
          </a:p>
        </p:txBody>
      </p:sp>
      <p:sp>
        <p:nvSpPr>
          <p:cNvPr id="4" name="TextBox 3">
            <a:extLst>
              <a:ext uri="{FF2B5EF4-FFF2-40B4-BE49-F238E27FC236}">
                <a16:creationId xmlns:a16="http://schemas.microsoft.com/office/drawing/2014/main" id="{4CA1F1E7-3696-CB6D-47BA-44DC746BE2E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F5C32632-0F84-6E2B-BD9C-96D0D8FA8CEB}"/>
              </a:ext>
            </a:extLst>
          </p:cNvPr>
          <p:cNvSpPr txBox="1"/>
          <p:nvPr/>
        </p:nvSpPr>
        <p:spPr>
          <a:xfrm>
            <a:off x="1016000" y="1905000"/>
            <a:ext cx="10160000" cy="1046440"/>
          </a:xfrm>
          <a:prstGeom prst="rect">
            <a:avLst/>
          </a:prstGeom>
          <a:noFill/>
        </p:spPr>
        <p:txBody>
          <a:bodyPr vert="horz" rtlCol="0">
            <a:spAutoFit/>
          </a:bodyPr>
          <a:lstStyle/>
          <a:p>
            <a:pPr algn="ctr"/>
            <a:r>
              <a:rPr lang="en-US" sz="3100"/>
              <a:t>except that </a:t>
            </a:r>
            <a:r>
              <a:rPr lang="en-US" sz="3100" b="1">
                <a:solidFill>
                  <a:srgbClr val="FF0000"/>
                </a:solidFill>
              </a:rPr>
              <a:t>the Holy Spirit solemnly testifies</a:t>
            </a:r>
            <a:r>
              <a:rPr lang="en-US" sz="3100"/>
              <a:t> to me in every city, saying that bonds and afflictions await me.</a:t>
            </a:r>
          </a:p>
        </p:txBody>
      </p:sp>
    </p:spTree>
    <p:extLst>
      <p:ext uri="{BB962C8B-B14F-4D97-AF65-F5344CB8AC3E}">
        <p14:creationId xmlns:p14="http://schemas.microsoft.com/office/powerpoint/2010/main" val="375640100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FB24591-7A07-AB44-209B-8E26E7DBF6AD}"/>
              </a:ext>
            </a:extLst>
          </p:cNvPr>
          <p:cNvSpPr txBox="1"/>
          <p:nvPr/>
        </p:nvSpPr>
        <p:spPr>
          <a:xfrm>
            <a:off x="127000" y="127000"/>
            <a:ext cx="7315200" cy="276999"/>
          </a:xfrm>
          <a:prstGeom prst="rect">
            <a:avLst/>
          </a:prstGeom>
          <a:noFill/>
        </p:spPr>
        <p:txBody>
          <a:bodyPr vert="horz" lIns="0" tIns="0" rIns="0" bIns="0" rtlCol="0">
            <a:spAutoFit/>
          </a:bodyPr>
          <a:lstStyle/>
          <a:p>
            <a:r>
              <a:rPr lang="en-US"/>
              <a:t>The Spirit speaks</a:t>
            </a:r>
          </a:p>
        </p:txBody>
      </p:sp>
      <p:sp>
        <p:nvSpPr>
          <p:cNvPr id="3" name="TextBox 2">
            <a:extLst>
              <a:ext uri="{FF2B5EF4-FFF2-40B4-BE49-F238E27FC236}">
                <a16:creationId xmlns:a16="http://schemas.microsoft.com/office/drawing/2014/main" id="{1A3A7214-61E5-C05B-1334-0912BF5C187F}"/>
              </a:ext>
            </a:extLst>
          </p:cNvPr>
          <p:cNvSpPr txBox="1"/>
          <p:nvPr/>
        </p:nvSpPr>
        <p:spPr>
          <a:xfrm>
            <a:off x="0" y="762000"/>
            <a:ext cx="12192000" cy="646331"/>
          </a:xfrm>
          <a:prstGeom prst="rect">
            <a:avLst/>
          </a:prstGeom>
          <a:noFill/>
        </p:spPr>
        <p:txBody>
          <a:bodyPr vert="horz" rtlCol="0">
            <a:spAutoFit/>
          </a:bodyPr>
          <a:lstStyle/>
          <a:p>
            <a:pPr algn="ctr"/>
            <a:r>
              <a:rPr lang="en-US" sz="3600"/>
              <a:t>Acts 28:25</a:t>
            </a:r>
          </a:p>
        </p:txBody>
      </p:sp>
      <p:sp>
        <p:nvSpPr>
          <p:cNvPr id="4" name="TextBox 3">
            <a:extLst>
              <a:ext uri="{FF2B5EF4-FFF2-40B4-BE49-F238E27FC236}">
                <a16:creationId xmlns:a16="http://schemas.microsoft.com/office/drawing/2014/main" id="{C4696226-1868-5F66-75DD-299C34978FD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98391D9-9274-B58C-5CE2-14C6451904F5}"/>
              </a:ext>
            </a:extLst>
          </p:cNvPr>
          <p:cNvSpPr txBox="1"/>
          <p:nvPr/>
        </p:nvSpPr>
        <p:spPr>
          <a:xfrm>
            <a:off x="1016000" y="1905000"/>
            <a:ext cx="10160000" cy="2000548"/>
          </a:xfrm>
          <a:prstGeom prst="rect">
            <a:avLst/>
          </a:prstGeom>
          <a:noFill/>
        </p:spPr>
        <p:txBody>
          <a:bodyPr vert="horz" rtlCol="0">
            <a:spAutoFit/>
          </a:bodyPr>
          <a:lstStyle/>
          <a:p>
            <a:pPr algn="ctr"/>
            <a:r>
              <a:rPr lang="en-US" sz="3100"/>
              <a:t>And when they did not agree with one another, they began leaving after Paul had spoken one parting word, "</a:t>
            </a:r>
            <a:r>
              <a:rPr lang="en-US" sz="3100" b="1">
                <a:solidFill>
                  <a:srgbClr val="FF0000"/>
                </a:solidFill>
              </a:rPr>
              <a:t>The Holy Spirit rightly spoke through Isaiah</a:t>
            </a:r>
            <a:r>
              <a:rPr lang="en-US" sz="3100"/>
              <a:t> the prophet to your fathers,</a:t>
            </a:r>
          </a:p>
        </p:txBody>
      </p:sp>
    </p:spTree>
    <p:extLst>
      <p:ext uri="{BB962C8B-B14F-4D97-AF65-F5344CB8AC3E}">
        <p14:creationId xmlns:p14="http://schemas.microsoft.com/office/powerpoint/2010/main" val="168569825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D69F47A-5D96-96B1-FD1A-89DC07FCCB47}"/>
              </a:ext>
            </a:extLst>
          </p:cNvPr>
          <p:cNvSpPr txBox="1"/>
          <p:nvPr/>
        </p:nvSpPr>
        <p:spPr>
          <a:xfrm>
            <a:off x="127000" y="127000"/>
            <a:ext cx="7315200" cy="276999"/>
          </a:xfrm>
          <a:prstGeom prst="rect">
            <a:avLst/>
          </a:prstGeom>
          <a:noFill/>
        </p:spPr>
        <p:txBody>
          <a:bodyPr vert="horz" lIns="0" tIns="0" rIns="0" bIns="0" rtlCol="0">
            <a:spAutoFit/>
          </a:bodyPr>
          <a:lstStyle/>
          <a:p>
            <a:r>
              <a:rPr lang="en-US"/>
              <a:t>The Spirit speaks</a:t>
            </a:r>
          </a:p>
        </p:txBody>
      </p:sp>
      <p:sp>
        <p:nvSpPr>
          <p:cNvPr id="3" name="TextBox 2">
            <a:extLst>
              <a:ext uri="{FF2B5EF4-FFF2-40B4-BE49-F238E27FC236}">
                <a16:creationId xmlns:a16="http://schemas.microsoft.com/office/drawing/2014/main" id="{3B942093-8463-9769-36D2-4F423980DA88}"/>
              </a:ext>
            </a:extLst>
          </p:cNvPr>
          <p:cNvSpPr txBox="1"/>
          <p:nvPr/>
        </p:nvSpPr>
        <p:spPr>
          <a:xfrm>
            <a:off x="0" y="762000"/>
            <a:ext cx="12192000" cy="646331"/>
          </a:xfrm>
          <a:prstGeom prst="rect">
            <a:avLst/>
          </a:prstGeom>
          <a:noFill/>
        </p:spPr>
        <p:txBody>
          <a:bodyPr vert="horz" rtlCol="0">
            <a:spAutoFit/>
          </a:bodyPr>
          <a:lstStyle/>
          <a:p>
            <a:pPr algn="ctr"/>
            <a:r>
              <a:rPr lang="en-US" sz="3600"/>
              <a:t>Acts 28:25-27</a:t>
            </a:r>
          </a:p>
        </p:txBody>
      </p:sp>
      <p:sp>
        <p:nvSpPr>
          <p:cNvPr id="4" name="TextBox 3">
            <a:extLst>
              <a:ext uri="{FF2B5EF4-FFF2-40B4-BE49-F238E27FC236}">
                <a16:creationId xmlns:a16="http://schemas.microsoft.com/office/drawing/2014/main" id="{D913FA4B-7B23-D9B5-18BC-C098F3AD192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ED6DF48-8AE4-22A5-6EAD-5F9250455193}"/>
              </a:ext>
            </a:extLst>
          </p:cNvPr>
          <p:cNvSpPr txBox="1"/>
          <p:nvPr/>
        </p:nvSpPr>
        <p:spPr>
          <a:xfrm>
            <a:off x="1016000" y="1905000"/>
            <a:ext cx="10160000" cy="4862870"/>
          </a:xfrm>
          <a:prstGeom prst="rect">
            <a:avLst/>
          </a:prstGeom>
          <a:noFill/>
        </p:spPr>
        <p:txBody>
          <a:bodyPr vert="horz" rtlCol="0">
            <a:spAutoFit/>
          </a:bodyPr>
          <a:lstStyle/>
          <a:p>
            <a:pPr algn="ctr"/>
            <a:r>
              <a:rPr lang="en-US" sz="3100"/>
              <a:t>And when they did not agree with one another, they began leaving after Paul had spoken one parting word, "</a:t>
            </a:r>
            <a:r>
              <a:rPr lang="en-US" sz="3100" b="1">
                <a:solidFill>
                  <a:srgbClr val="FF0000"/>
                </a:solidFill>
              </a:rPr>
              <a:t>The Holy Spirit rightly spoke through Isaiah the prophet to your fathers</a:t>
            </a:r>
            <a:r>
              <a:rPr lang="en-US" sz="3100"/>
              <a:t>, saying, 'GO TO THIS PEOPLE AND SAY, "YOU WILL KEEP ON HEARING, BUT WILL NOT UNDERSTAND; AND YOU WILL KEEP ON SEEING, BUT WILL NOT PERCEIVE; FOR THE HEART OF THIS PEOPLE HAS BECOME DULL, AND WITH THEIR EARS THEY SCARCELY HEAR, AND THEY HAVE CLOSED THEIR EYES; (Continued...)</a:t>
            </a:r>
          </a:p>
        </p:txBody>
      </p:sp>
    </p:spTree>
    <p:extLst>
      <p:ext uri="{BB962C8B-B14F-4D97-AF65-F5344CB8AC3E}">
        <p14:creationId xmlns:p14="http://schemas.microsoft.com/office/powerpoint/2010/main" val="111401063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D68F8F8-D094-3814-0BF4-BEFDB4C99763}"/>
              </a:ext>
            </a:extLst>
          </p:cNvPr>
          <p:cNvSpPr txBox="1"/>
          <p:nvPr/>
        </p:nvSpPr>
        <p:spPr>
          <a:xfrm>
            <a:off x="127000" y="127000"/>
            <a:ext cx="7315200" cy="276999"/>
          </a:xfrm>
          <a:prstGeom prst="rect">
            <a:avLst/>
          </a:prstGeom>
          <a:noFill/>
        </p:spPr>
        <p:txBody>
          <a:bodyPr vert="horz" lIns="0" tIns="0" rIns="0" bIns="0" rtlCol="0">
            <a:spAutoFit/>
          </a:bodyPr>
          <a:lstStyle/>
          <a:p>
            <a:r>
              <a:rPr lang="en-US"/>
              <a:t>The Spirit speaks</a:t>
            </a:r>
          </a:p>
        </p:txBody>
      </p:sp>
      <p:sp>
        <p:nvSpPr>
          <p:cNvPr id="3" name="TextBox 2">
            <a:extLst>
              <a:ext uri="{FF2B5EF4-FFF2-40B4-BE49-F238E27FC236}">
                <a16:creationId xmlns:a16="http://schemas.microsoft.com/office/drawing/2014/main" id="{E692931A-7F2D-4CC4-C77A-C2C3ECD56699}"/>
              </a:ext>
            </a:extLst>
          </p:cNvPr>
          <p:cNvSpPr txBox="1"/>
          <p:nvPr/>
        </p:nvSpPr>
        <p:spPr>
          <a:xfrm>
            <a:off x="1016000" y="635000"/>
            <a:ext cx="10160000" cy="2000548"/>
          </a:xfrm>
          <a:prstGeom prst="rect">
            <a:avLst/>
          </a:prstGeom>
          <a:noFill/>
        </p:spPr>
        <p:txBody>
          <a:bodyPr vert="horz" rtlCol="0">
            <a:spAutoFit/>
          </a:bodyPr>
          <a:lstStyle/>
          <a:p>
            <a:pPr algn="ctr"/>
            <a:r>
              <a:rPr lang="en-US" sz="3100"/>
              <a:t>OTHERWISE THEY MIGHT SEE WITH THEIR EYES, AND HEAR WITH THEIR EARS, AND UNDERSTAND WITH THEIR HEART AND RETURN, AND I WOULD HEAL THEM."'</a:t>
            </a:r>
          </a:p>
        </p:txBody>
      </p:sp>
    </p:spTree>
    <p:extLst>
      <p:ext uri="{BB962C8B-B14F-4D97-AF65-F5344CB8AC3E}">
        <p14:creationId xmlns:p14="http://schemas.microsoft.com/office/powerpoint/2010/main" val="167277412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B45C2A6-2D64-184F-6C8E-748E1D203785}"/>
              </a:ext>
            </a:extLst>
          </p:cNvPr>
          <p:cNvSpPr txBox="1"/>
          <p:nvPr/>
        </p:nvSpPr>
        <p:spPr>
          <a:xfrm>
            <a:off x="127000" y="127000"/>
            <a:ext cx="7315200" cy="276999"/>
          </a:xfrm>
          <a:prstGeom prst="rect">
            <a:avLst/>
          </a:prstGeom>
          <a:noFill/>
        </p:spPr>
        <p:txBody>
          <a:bodyPr vert="horz" lIns="0" tIns="0" rIns="0" bIns="0" rtlCol="0">
            <a:spAutoFit/>
          </a:bodyPr>
          <a:lstStyle/>
          <a:p>
            <a:r>
              <a:rPr lang="en-US"/>
              <a:t>The Spirit speaks</a:t>
            </a:r>
          </a:p>
        </p:txBody>
      </p:sp>
      <p:sp>
        <p:nvSpPr>
          <p:cNvPr id="3" name="TextBox 2">
            <a:extLst>
              <a:ext uri="{FF2B5EF4-FFF2-40B4-BE49-F238E27FC236}">
                <a16:creationId xmlns:a16="http://schemas.microsoft.com/office/drawing/2014/main" id="{E2D8CB03-46CA-F15C-56E0-23631B5175DE}"/>
              </a:ext>
            </a:extLst>
          </p:cNvPr>
          <p:cNvSpPr txBox="1"/>
          <p:nvPr/>
        </p:nvSpPr>
        <p:spPr>
          <a:xfrm>
            <a:off x="0" y="762000"/>
            <a:ext cx="12192000" cy="646331"/>
          </a:xfrm>
          <a:prstGeom prst="rect">
            <a:avLst/>
          </a:prstGeom>
          <a:noFill/>
        </p:spPr>
        <p:txBody>
          <a:bodyPr vert="horz" rtlCol="0">
            <a:spAutoFit/>
          </a:bodyPr>
          <a:lstStyle/>
          <a:p>
            <a:pPr algn="ctr"/>
            <a:r>
              <a:rPr lang="en-US" sz="3600"/>
              <a:t>Acts 8:29</a:t>
            </a:r>
          </a:p>
        </p:txBody>
      </p:sp>
      <p:sp>
        <p:nvSpPr>
          <p:cNvPr id="4" name="TextBox 3">
            <a:extLst>
              <a:ext uri="{FF2B5EF4-FFF2-40B4-BE49-F238E27FC236}">
                <a16:creationId xmlns:a16="http://schemas.microsoft.com/office/drawing/2014/main" id="{B5EE6502-26E6-3E4F-B185-D9A773C91602}"/>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497A2B80-205A-741F-D130-2ACF65E91E56}"/>
              </a:ext>
            </a:extLst>
          </p:cNvPr>
          <p:cNvSpPr txBox="1"/>
          <p:nvPr/>
        </p:nvSpPr>
        <p:spPr>
          <a:xfrm>
            <a:off x="1016000" y="1905000"/>
            <a:ext cx="10160000" cy="1046440"/>
          </a:xfrm>
          <a:prstGeom prst="rect">
            <a:avLst/>
          </a:prstGeom>
          <a:noFill/>
        </p:spPr>
        <p:txBody>
          <a:bodyPr vert="horz" rtlCol="0">
            <a:spAutoFit/>
          </a:bodyPr>
          <a:lstStyle/>
          <a:p>
            <a:pPr algn="ctr"/>
            <a:r>
              <a:rPr lang="en-US" sz="3100"/>
              <a:t>And </a:t>
            </a:r>
            <a:r>
              <a:rPr lang="en-US" sz="3100" b="1">
                <a:solidFill>
                  <a:srgbClr val="FF0000"/>
                </a:solidFill>
              </a:rPr>
              <a:t>the Spirit said unto Philip</a:t>
            </a:r>
            <a:r>
              <a:rPr lang="en-US" sz="3100"/>
              <a:t>, Go near, and join thyself to this chariot.</a:t>
            </a:r>
          </a:p>
        </p:txBody>
      </p:sp>
    </p:spTree>
    <p:extLst>
      <p:ext uri="{BB962C8B-B14F-4D97-AF65-F5344CB8AC3E}">
        <p14:creationId xmlns:p14="http://schemas.microsoft.com/office/powerpoint/2010/main" val="272142731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0EA1A38-07E8-60F4-E12D-748266A150FC}"/>
              </a:ext>
            </a:extLst>
          </p:cNvPr>
          <p:cNvSpPr txBox="1"/>
          <p:nvPr/>
        </p:nvSpPr>
        <p:spPr>
          <a:xfrm>
            <a:off x="127000" y="127000"/>
            <a:ext cx="7315200" cy="276999"/>
          </a:xfrm>
          <a:prstGeom prst="rect">
            <a:avLst/>
          </a:prstGeom>
          <a:noFill/>
        </p:spPr>
        <p:txBody>
          <a:bodyPr vert="horz" lIns="0" tIns="0" rIns="0" bIns="0" rtlCol="0">
            <a:spAutoFit/>
          </a:bodyPr>
          <a:lstStyle/>
          <a:p>
            <a:r>
              <a:rPr lang="en-US"/>
              <a:t>The Spirit speaks</a:t>
            </a:r>
          </a:p>
        </p:txBody>
      </p:sp>
      <p:sp>
        <p:nvSpPr>
          <p:cNvPr id="3" name="TextBox 2">
            <a:extLst>
              <a:ext uri="{FF2B5EF4-FFF2-40B4-BE49-F238E27FC236}">
                <a16:creationId xmlns:a16="http://schemas.microsoft.com/office/drawing/2014/main" id="{AF9C998E-A1AC-1ACE-485D-C2E16A1AE392}"/>
              </a:ext>
            </a:extLst>
          </p:cNvPr>
          <p:cNvSpPr txBox="1"/>
          <p:nvPr/>
        </p:nvSpPr>
        <p:spPr>
          <a:xfrm>
            <a:off x="0" y="762000"/>
            <a:ext cx="12192000" cy="646331"/>
          </a:xfrm>
          <a:prstGeom prst="rect">
            <a:avLst/>
          </a:prstGeom>
          <a:noFill/>
        </p:spPr>
        <p:txBody>
          <a:bodyPr vert="horz" rtlCol="0">
            <a:spAutoFit/>
          </a:bodyPr>
          <a:lstStyle/>
          <a:p>
            <a:pPr algn="ctr"/>
            <a:r>
              <a:rPr lang="en-US" sz="3600"/>
              <a:t>First Timothy 4:1</a:t>
            </a:r>
          </a:p>
        </p:txBody>
      </p:sp>
      <p:sp>
        <p:nvSpPr>
          <p:cNvPr id="4" name="TextBox 3">
            <a:extLst>
              <a:ext uri="{FF2B5EF4-FFF2-40B4-BE49-F238E27FC236}">
                <a16:creationId xmlns:a16="http://schemas.microsoft.com/office/drawing/2014/main" id="{F78CC8AA-EEBB-D9B0-9CD6-D5782267BB9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37635ED-2F32-7D24-D597-556E9F5667EF}"/>
              </a:ext>
            </a:extLst>
          </p:cNvPr>
          <p:cNvSpPr txBox="1"/>
          <p:nvPr/>
        </p:nvSpPr>
        <p:spPr>
          <a:xfrm>
            <a:off x="1016000" y="1905000"/>
            <a:ext cx="10160000" cy="1523494"/>
          </a:xfrm>
          <a:prstGeom prst="rect">
            <a:avLst/>
          </a:prstGeom>
          <a:noFill/>
        </p:spPr>
        <p:txBody>
          <a:bodyPr vert="horz" rtlCol="0">
            <a:spAutoFit/>
          </a:bodyPr>
          <a:lstStyle/>
          <a:p>
            <a:pPr algn="ctr"/>
            <a:r>
              <a:rPr lang="en-US" sz="3100" b="1">
                <a:solidFill>
                  <a:srgbClr val="FF0000"/>
                </a:solidFill>
              </a:rPr>
              <a:t>But the Spirit explicitly says</a:t>
            </a:r>
            <a:r>
              <a:rPr lang="en-US" sz="3100"/>
              <a:t> that in later times some will fall away from the faith, paying attention to deceitful spirits and doctrines of demons,</a:t>
            </a:r>
          </a:p>
        </p:txBody>
      </p:sp>
    </p:spTree>
    <p:extLst>
      <p:ext uri="{BB962C8B-B14F-4D97-AF65-F5344CB8AC3E}">
        <p14:creationId xmlns:p14="http://schemas.microsoft.com/office/powerpoint/2010/main" val="120609246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C6508B4-EC00-6F9B-D12F-44030FC830BA}"/>
              </a:ext>
            </a:extLst>
          </p:cNvPr>
          <p:cNvSpPr txBox="1"/>
          <p:nvPr/>
        </p:nvSpPr>
        <p:spPr>
          <a:xfrm>
            <a:off x="127000" y="127000"/>
            <a:ext cx="7315200" cy="276999"/>
          </a:xfrm>
          <a:prstGeom prst="rect">
            <a:avLst/>
          </a:prstGeom>
          <a:noFill/>
        </p:spPr>
        <p:txBody>
          <a:bodyPr vert="horz" lIns="0" tIns="0" rIns="0" bIns="0" rtlCol="0">
            <a:spAutoFit/>
          </a:bodyPr>
          <a:lstStyle/>
          <a:p>
            <a:r>
              <a:rPr lang="en-US"/>
              <a:t>The Spirit speaks</a:t>
            </a:r>
          </a:p>
        </p:txBody>
      </p:sp>
      <p:sp>
        <p:nvSpPr>
          <p:cNvPr id="3" name="TextBox 2">
            <a:extLst>
              <a:ext uri="{FF2B5EF4-FFF2-40B4-BE49-F238E27FC236}">
                <a16:creationId xmlns:a16="http://schemas.microsoft.com/office/drawing/2014/main" id="{6D84CE3E-A2D1-1456-A58B-CBEEB35DB009}"/>
              </a:ext>
            </a:extLst>
          </p:cNvPr>
          <p:cNvSpPr txBox="1"/>
          <p:nvPr/>
        </p:nvSpPr>
        <p:spPr>
          <a:xfrm>
            <a:off x="0" y="762000"/>
            <a:ext cx="12192000" cy="646331"/>
          </a:xfrm>
          <a:prstGeom prst="rect">
            <a:avLst/>
          </a:prstGeom>
          <a:noFill/>
        </p:spPr>
        <p:txBody>
          <a:bodyPr vert="horz" rtlCol="0">
            <a:spAutoFit/>
          </a:bodyPr>
          <a:lstStyle/>
          <a:p>
            <a:pPr algn="ctr"/>
            <a:r>
              <a:rPr lang="en-US" sz="3600"/>
              <a:t>Hebrews 3:7-11</a:t>
            </a:r>
          </a:p>
        </p:txBody>
      </p:sp>
      <p:sp>
        <p:nvSpPr>
          <p:cNvPr id="4" name="TextBox 3">
            <a:extLst>
              <a:ext uri="{FF2B5EF4-FFF2-40B4-BE49-F238E27FC236}">
                <a16:creationId xmlns:a16="http://schemas.microsoft.com/office/drawing/2014/main" id="{36F3FB4A-EDF0-3391-2184-5F2718745D1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6DAB686-2543-FE09-33AC-27EB473F898D}"/>
              </a:ext>
            </a:extLst>
          </p:cNvPr>
          <p:cNvSpPr txBox="1"/>
          <p:nvPr/>
        </p:nvSpPr>
        <p:spPr>
          <a:xfrm>
            <a:off x="1016000" y="1905000"/>
            <a:ext cx="10160000" cy="4862870"/>
          </a:xfrm>
          <a:prstGeom prst="rect">
            <a:avLst/>
          </a:prstGeom>
          <a:noFill/>
        </p:spPr>
        <p:txBody>
          <a:bodyPr vert="horz" rtlCol="0">
            <a:spAutoFit/>
          </a:bodyPr>
          <a:lstStyle/>
          <a:p>
            <a:pPr algn="ctr"/>
            <a:r>
              <a:rPr lang="en-US" sz="3100"/>
              <a:t>Therefore, just as </a:t>
            </a:r>
            <a:r>
              <a:rPr lang="en-US" sz="3100" b="1">
                <a:solidFill>
                  <a:srgbClr val="FF0000"/>
                </a:solidFill>
              </a:rPr>
              <a:t>the Holy Spirit says,</a:t>
            </a:r>
            <a:r>
              <a:rPr lang="en-US" sz="3100"/>
              <a:t> "TODAY IF YOU HEAR HIS VOICE, DO NOT HARDEN YOUR HEARTS AS WHEN THEY PROVOKED ME, AS IN THE DAY OF TRIAL IN THE WILDERNESS, WHERE YOUR FATHERS TRIED Me BY TESTING Me, AND SAW MY WORKS FOR FORTY YEARS. "THEREFORE I WAS ANGRY WITH THIS GENERATION, AND SAID, 'THEY ALWAYS GO ASTRAY IN THEIR HEART, AND THEY DID NOT KNOW MY WAYS'; AS I SWORE IN MY WRATH, 'THEY SHALL NOT ENTER MY REST.'"</a:t>
            </a:r>
          </a:p>
        </p:txBody>
      </p:sp>
    </p:spTree>
    <p:extLst>
      <p:ext uri="{BB962C8B-B14F-4D97-AF65-F5344CB8AC3E}">
        <p14:creationId xmlns:p14="http://schemas.microsoft.com/office/powerpoint/2010/main" val="172000652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715A782-8E9C-C2FE-194F-116390482E6F}"/>
              </a:ext>
            </a:extLst>
          </p:cNvPr>
          <p:cNvSpPr txBox="1"/>
          <p:nvPr/>
        </p:nvSpPr>
        <p:spPr>
          <a:xfrm>
            <a:off x="127000" y="127000"/>
            <a:ext cx="7315200" cy="276999"/>
          </a:xfrm>
          <a:prstGeom prst="rect">
            <a:avLst/>
          </a:prstGeom>
          <a:noFill/>
        </p:spPr>
        <p:txBody>
          <a:bodyPr vert="horz" lIns="0" tIns="0" rIns="0" bIns="0" rtlCol="0">
            <a:spAutoFit/>
          </a:bodyPr>
          <a:lstStyle/>
          <a:p>
            <a:r>
              <a:rPr lang="en-US"/>
              <a:t>The Spirit speaks</a:t>
            </a:r>
          </a:p>
        </p:txBody>
      </p:sp>
      <p:sp>
        <p:nvSpPr>
          <p:cNvPr id="3" name="TextBox 2">
            <a:extLst>
              <a:ext uri="{FF2B5EF4-FFF2-40B4-BE49-F238E27FC236}">
                <a16:creationId xmlns:a16="http://schemas.microsoft.com/office/drawing/2014/main" id="{1C62F664-D5D5-94FA-EC20-788089DC5017}"/>
              </a:ext>
            </a:extLst>
          </p:cNvPr>
          <p:cNvSpPr txBox="1"/>
          <p:nvPr/>
        </p:nvSpPr>
        <p:spPr>
          <a:xfrm>
            <a:off x="0" y="762000"/>
            <a:ext cx="12192000" cy="646331"/>
          </a:xfrm>
          <a:prstGeom prst="rect">
            <a:avLst/>
          </a:prstGeom>
          <a:noFill/>
        </p:spPr>
        <p:txBody>
          <a:bodyPr vert="horz" rtlCol="0">
            <a:spAutoFit/>
          </a:bodyPr>
          <a:lstStyle/>
          <a:p>
            <a:pPr algn="ctr"/>
            <a:r>
              <a:rPr lang="en-US" sz="3600"/>
              <a:t>Mark 13:11</a:t>
            </a:r>
          </a:p>
        </p:txBody>
      </p:sp>
      <p:sp>
        <p:nvSpPr>
          <p:cNvPr id="4" name="TextBox 3">
            <a:extLst>
              <a:ext uri="{FF2B5EF4-FFF2-40B4-BE49-F238E27FC236}">
                <a16:creationId xmlns:a16="http://schemas.microsoft.com/office/drawing/2014/main" id="{A4AFCC71-C5E3-11A5-017C-E25C391D816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230B6273-12F5-6E76-FE7B-8F0B9A6A0097}"/>
              </a:ext>
            </a:extLst>
          </p:cNvPr>
          <p:cNvSpPr txBox="1"/>
          <p:nvPr/>
        </p:nvSpPr>
        <p:spPr>
          <a:xfrm>
            <a:off x="1016000" y="1905000"/>
            <a:ext cx="10160000" cy="2000548"/>
          </a:xfrm>
          <a:prstGeom prst="rect">
            <a:avLst/>
          </a:prstGeom>
          <a:noFill/>
        </p:spPr>
        <p:txBody>
          <a:bodyPr vert="horz" rtlCol="0">
            <a:spAutoFit/>
          </a:bodyPr>
          <a:lstStyle/>
          <a:p>
            <a:pPr algn="ctr"/>
            <a:r>
              <a:rPr lang="en-US" sz="3100"/>
              <a:t>"When they arrest you and hand you over, do not worry beforehand about what you are to say, but say whatever is given you in that hour; </a:t>
            </a:r>
            <a:r>
              <a:rPr lang="en-US" sz="3100" b="1">
                <a:solidFill>
                  <a:srgbClr val="FF0000"/>
                </a:solidFill>
              </a:rPr>
              <a:t>for it is not you who speak, but it is the Holy Spirit</a:t>
            </a:r>
            <a:r>
              <a:rPr lang="en-US" sz="3100"/>
              <a:t>.</a:t>
            </a:r>
          </a:p>
        </p:txBody>
      </p:sp>
    </p:spTree>
    <p:extLst>
      <p:ext uri="{BB962C8B-B14F-4D97-AF65-F5344CB8AC3E}">
        <p14:creationId xmlns:p14="http://schemas.microsoft.com/office/powerpoint/2010/main" val="60351847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77E8085-13E4-06B5-B420-A21F945950B9}"/>
              </a:ext>
            </a:extLst>
          </p:cNvPr>
          <p:cNvSpPr txBox="1"/>
          <p:nvPr/>
        </p:nvSpPr>
        <p:spPr>
          <a:xfrm>
            <a:off x="127000" y="127000"/>
            <a:ext cx="7315200" cy="276999"/>
          </a:xfrm>
          <a:prstGeom prst="rect">
            <a:avLst/>
          </a:prstGeom>
          <a:noFill/>
        </p:spPr>
        <p:txBody>
          <a:bodyPr vert="horz" lIns="0" tIns="0" rIns="0" bIns="0" rtlCol="0">
            <a:spAutoFit/>
          </a:bodyPr>
          <a:lstStyle/>
          <a:p>
            <a:r>
              <a:rPr lang="en-US"/>
              <a:t>The Spirit speaks</a:t>
            </a:r>
          </a:p>
        </p:txBody>
      </p:sp>
      <p:sp>
        <p:nvSpPr>
          <p:cNvPr id="3" name="TextBox 2">
            <a:extLst>
              <a:ext uri="{FF2B5EF4-FFF2-40B4-BE49-F238E27FC236}">
                <a16:creationId xmlns:a16="http://schemas.microsoft.com/office/drawing/2014/main" id="{117E8CB0-8405-519E-F469-AF864D8A492C}"/>
              </a:ext>
            </a:extLst>
          </p:cNvPr>
          <p:cNvSpPr txBox="1"/>
          <p:nvPr/>
        </p:nvSpPr>
        <p:spPr>
          <a:xfrm>
            <a:off x="0" y="762000"/>
            <a:ext cx="12192000" cy="646331"/>
          </a:xfrm>
          <a:prstGeom prst="rect">
            <a:avLst/>
          </a:prstGeom>
          <a:noFill/>
        </p:spPr>
        <p:txBody>
          <a:bodyPr vert="horz" rtlCol="0">
            <a:spAutoFit/>
          </a:bodyPr>
          <a:lstStyle/>
          <a:p>
            <a:pPr algn="ctr"/>
            <a:r>
              <a:rPr lang="en-US" sz="3600"/>
              <a:t>Revelation 14:13</a:t>
            </a:r>
          </a:p>
        </p:txBody>
      </p:sp>
      <p:sp>
        <p:nvSpPr>
          <p:cNvPr id="4" name="TextBox 3">
            <a:extLst>
              <a:ext uri="{FF2B5EF4-FFF2-40B4-BE49-F238E27FC236}">
                <a16:creationId xmlns:a16="http://schemas.microsoft.com/office/drawing/2014/main" id="{4974AB47-314A-DAB6-E365-9070A52B5B23}"/>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FC0FACEC-29ED-29F7-85B5-993187DC1A0B}"/>
              </a:ext>
            </a:extLst>
          </p:cNvPr>
          <p:cNvSpPr txBox="1"/>
          <p:nvPr/>
        </p:nvSpPr>
        <p:spPr>
          <a:xfrm>
            <a:off x="1016000" y="1905000"/>
            <a:ext cx="10160000" cy="2000548"/>
          </a:xfrm>
          <a:prstGeom prst="rect">
            <a:avLst/>
          </a:prstGeom>
          <a:noFill/>
        </p:spPr>
        <p:txBody>
          <a:bodyPr vert="horz" rtlCol="0">
            <a:spAutoFit/>
          </a:bodyPr>
          <a:lstStyle/>
          <a:p>
            <a:pPr algn="ctr"/>
            <a:r>
              <a:rPr lang="en-US" sz="3100"/>
              <a:t>And I heard a voice from heaven saying, Write, Blessed are the dead who die in the Lord from henceforth: yea, </a:t>
            </a:r>
            <a:r>
              <a:rPr lang="en-US" sz="3100" b="1">
                <a:solidFill>
                  <a:srgbClr val="FF0000"/>
                </a:solidFill>
              </a:rPr>
              <a:t>saith the Spirit</a:t>
            </a:r>
            <a:r>
              <a:rPr lang="en-US" sz="3100"/>
              <a:t>, that they may rest from their labors; for their works follow with them.</a:t>
            </a:r>
          </a:p>
        </p:txBody>
      </p:sp>
    </p:spTree>
    <p:extLst>
      <p:ext uri="{BB962C8B-B14F-4D97-AF65-F5344CB8AC3E}">
        <p14:creationId xmlns:p14="http://schemas.microsoft.com/office/powerpoint/2010/main" val="155789787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EB2DF88-2BFB-50FA-72C7-CDA96EFBBDC8}"/>
              </a:ext>
            </a:extLst>
          </p:cNvPr>
          <p:cNvSpPr txBox="1"/>
          <p:nvPr/>
        </p:nvSpPr>
        <p:spPr>
          <a:xfrm>
            <a:off x="127000" y="127000"/>
            <a:ext cx="7315200" cy="276999"/>
          </a:xfrm>
          <a:prstGeom prst="rect">
            <a:avLst/>
          </a:prstGeom>
          <a:noFill/>
        </p:spPr>
        <p:txBody>
          <a:bodyPr vert="horz" lIns="0" tIns="0" rIns="0" bIns="0" rtlCol="0">
            <a:spAutoFit/>
          </a:bodyPr>
          <a:lstStyle/>
          <a:p>
            <a:r>
              <a:rPr lang="en-US"/>
              <a:t>The Spirit speaks</a:t>
            </a:r>
          </a:p>
        </p:txBody>
      </p:sp>
      <p:sp>
        <p:nvSpPr>
          <p:cNvPr id="3" name="TextBox 2">
            <a:extLst>
              <a:ext uri="{FF2B5EF4-FFF2-40B4-BE49-F238E27FC236}">
                <a16:creationId xmlns:a16="http://schemas.microsoft.com/office/drawing/2014/main" id="{C1BCF921-48F9-CCDE-6133-DF36D0BCBD0F}"/>
              </a:ext>
            </a:extLst>
          </p:cNvPr>
          <p:cNvSpPr txBox="1"/>
          <p:nvPr/>
        </p:nvSpPr>
        <p:spPr>
          <a:xfrm>
            <a:off x="0" y="762000"/>
            <a:ext cx="12192000" cy="646331"/>
          </a:xfrm>
          <a:prstGeom prst="rect">
            <a:avLst/>
          </a:prstGeom>
          <a:noFill/>
        </p:spPr>
        <p:txBody>
          <a:bodyPr vert="horz" rtlCol="0">
            <a:spAutoFit/>
          </a:bodyPr>
          <a:lstStyle/>
          <a:p>
            <a:pPr algn="ctr"/>
            <a:r>
              <a:rPr lang="en-US" sz="3600"/>
              <a:t>Revelation 2:11</a:t>
            </a:r>
          </a:p>
        </p:txBody>
      </p:sp>
      <p:sp>
        <p:nvSpPr>
          <p:cNvPr id="4" name="TextBox 3">
            <a:extLst>
              <a:ext uri="{FF2B5EF4-FFF2-40B4-BE49-F238E27FC236}">
                <a16:creationId xmlns:a16="http://schemas.microsoft.com/office/drawing/2014/main" id="{3EC0249F-3E50-69C7-B4A6-7EAE03D5F356}"/>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6AD120FE-153E-692E-8A70-67EC0380DF8B}"/>
              </a:ext>
            </a:extLst>
          </p:cNvPr>
          <p:cNvSpPr txBox="1"/>
          <p:nvPr/>
        </p:nvSpPr>
        <p:spPr>
          <a:xfrm>
            <a:off x="1016000" y="1905000"/>
            <a:ext cx="10160000" cy="1523494"/>
          </a:xfrm>
          <a:prstGeom prst="rect">
            <a:avLst/>
          </a:prstGeom>
          <a:noFill/>
        </p:spPr>
        <p:txBody>
          <a:bodyPr vert="horz" rtlCol="0">
            <a:spAutoFit/>
          </a:bodyPr>
          <a:lstStyle/>
          <a:p>
            <a:pPr algn="ctr"/>
            <a:r>
              <a:rPr lang="en-US" sz="3100"/>
              <a:t>He who has an ear, let him </a:t>
            </a:r>
            <a:r>
              <a:rPr lang="en-US" sz="3100" b="1">
                <a:solidFill>
                  <a:srgbClr val="FF0000"/>
                </a:solidFill>
              </a:rPr>
              <a:t>hear what the Spirit says to the churches.</a:t>
            </a:r>
            <a:r>
              <a:rPr lang="en-US" sz="3100"/>
              <a:t> He who overcomes will not be hurt by the second death.'</a:t>
            </a:r>
          </a:p>
        </p:txBody>
      </p:sp>
    </p:spTree>
    <p:extLst>
      <p:ext uri="{BB962C8B-B14F-4D97-AF65-F5344CB8AC3E}">
        <p14:creationId xmlns:p14="http://schemas.microsoft.com/office/powerpoint/2010/main" val="49254540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E0FA533-BA2C-D930-D358-37871A9BA39C}"/>
              </a:ext>
            </a:extLst>
          </p:cNvPr>
          <p:cNvSpPr txBox="1"/>
          <p:nvPr/>
        </p:nvSpPr>
        <p:spPr>
          <a:xfrm>
            <a:off x="127000" y="127000"/>
            <a:ext cx="7315200" cy="276999"/>
          </a:xfrm>
          <a:prstGeom prst="rect">
            <a:avLst/>
          </a:prstGeom>
          <a:noFill/>
        </p:spPr>
        <p:txBody>
          <a:bodyPr vert="horz" lIns="0" tIns="0" rIns="0" bIns="0" rtlCol="0">
            <a:spAutoFit/>
          </a:bodyPr>
          <a:lstStyle/>
          <a:p>
            <a:r>
              <a:rPr lang="en-US"/>
              <a:t>The Spirit speaks</a:t>
            </a:r>
          </a:p>
        </p:txBody>
      </p:sp>
      <p:sp>
        <p:nvSpPr>
          <p:cNvPr id="3" name="TextBox 2">
            <a:extLst>
              <a:ext uri="{FF2B5EF4-FFF2-40B4-BE49-F238E27FC236}">
                <a16:creationId xmlns:a16="http://schemas.microsoft.com/office/drawing/2014/main" id="{AB83BE08-25C2-1236-43DD-807FC2067E2E}"/>
              </a:ext>
            </a:extLst>
          </p:cNvPr>
          <p:cNvSpPr txBox="1"/>
          <p:nvPr/>
        </p:nvSpPr>
        <p:spPr>
          <a:xfrm>
            <a:off x="0" y="762000"/>
            <a:ext cx="12192000" cy="646331"/>
          </a:xfrm>
          <a:prstGeom prst="rect">
            <a:avLst/>
          </a:prstGeom>
          <a:noFill/>
        </p:spPr>
        <p:txBody>
          <a:bodyPr vert="horz" rtlCol="0">
            <a:spAutoFit/>
          </a:bodyPr>
          <a:lstStyle/>
          <a:p>
            <a:pPr algn="ctr"/>
            <a:r>
              <a:rPr lang="en-US" sz="3600"/>
              <a:t>Revelation 2:17</a:t>
            </a:r>
          </a:p>
        </p:txBody>
      </p:sp>
      <p:sp>
        <p:nvSpPr>
          <p:cNvPr id="4" name="TextBox 3">
            <a:extLst>
              <a:ext uri="{FF2B5EF4-FFF2-40B4-BE49-F238E27FC236}">
                <a16:creationId xmlns:a16="http://schemas.microsoft.com/office/drawing/2014/main" id="{AE4F6EA1-3382-AF6A-16D8-7CB63BA564C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5D2A68B6-FDB2-B199-D377-9E5FD0794744}"/>
              </a:ext>
            </a:extLst>
          </p:cNvPr>
          <p:cNvSpPr txBox="1"/>
          <p:nvPr/>
        </p:nvSpPr>
        <p:spPr>
          <a:xfrm>
            <a:off x="1016000" y="1905000"/>
            <a:ext cx="10160000" cy="2477601"/>
          </a:xfrm>
          <a:prstGeom prst="rect">
            <a:avLst/>
          </a:prstGeom>
          <a:noFill/>
        </p:spPr>
        <p:txBody>
          <a:bodyPr vert="horz" rtlCol="0">
            <a:spAutoFit/>
          </a:bodyPr>
          <a:lstStyle/>
          <a:p>
            <a:pPr algn="ctr"/>
            <a:r>
              <a:rPr lang="en-US" sz="3100"/>
              <a:t>He who has an ear, let him </a:t>
            </a:r>
            <a:r>
              <a:rPr lang="en-US" sz="3100" b="1">
                <a:solidFill>
                  <a:srgbClr val="FF0000"/>
                </a:solidFill>
              </a:rPr>
              <a:t>hear what the Spirit says to the churches.</a:t>
            </a:r>
            <a:r>
              <a:rPr lang="en-US" sz="3100"/>
              <a:t> To him who overcomes, to him I will give some of the hidden manna, and I will give him a white stone, and a new name written on the stone which no one knows but he who receives it.'</a:t>
            </a:r>
          </a:p>
        </p:txBody>
      </p:sp>
    </p:spTree>
    <p:extLst>
      <p:ext uri="{BB962C8B-B14F-4D97-AF65-F5344CB8AC3E}">
        <p14:creationId xmlns:p14="http://schemas.microsoft.com/office/powerpoint/2010/main" val="114358163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68CF727-E930-1D74-FFA6-AA61BB4DCCA7}"/>
              </a:ext>
            </a:extLst>
          </p:cNvPr>
          <p:cNvSpPr txBox="1"/>
          <p:nvPr/>
        </p:nvSpPr>
        <p:spPr>
          <a:xfrm>
            <a:off x="127000" y="127000"/>
            <a:ext cx="7315200" cy="276999"/>
          </a:xfrm>
          <a:prstGeom prst="rect">
            <a:avLst/>
          </a:prstGeom>
          <a:noFill/>
        </p:spPr>
        <p:txBody>
          <a:bodyPr vert="horz" lIns="0" tIns="0" rIns="0" bIns="0" rtlCol="0">
            <a:spAutoFit/>
          </a:bodyPr>
          <a:lstStyle/>
          <a:p>
            <a:r>
              <a:rPr lang="en-US"/>
              <a:t>The Spirit speaks</a:t>
            </a:r>
          </a:p>
        </p:txBody>
      </p:sp>
      <p:sp>
        <p:nvSpPr>
          <p:cNvPr id="3" name="TextBox 2">
            <a:extLst>
              <a:ext uri="{FF2B5EF4-FFF2-40B4-BE49-F238E27FC236}">
                <a16:creationId xmlns:a16="http://schemas.microsoft.com/office/drawing/2014/main" id="{8508063A-2E81-990C-5C46-D751E5D2DC1B}"/>
              </a:ext>
            </a:extLst>
          </p:cNvPr>
          <p:cNvSpPr txBox="1"/>
          <p:nvPr/>
        </p:nvSpPr>
        <p:spPr>
          <a:xfrm>
            <a:off x="0" y="762000"/>
            <a:ext cx="12192000" cy="646331"/>
          </a:xfrm>
          <a:prstGeom prst="rect">
            <a:avLst/>
          </a:prstGeom>
          <a:noFill/>
        </p:spPr>
        <p:txBody>
          <a:bodyPr vert="horz" rtlCol="0">
            <a:spAutoFit/>
          </a:bodyPr>
          <a:lstStyle/>
          <a:p>
            <a:pPr algn="ctr"/>
            <a:r>
              <a:rPr lang="en-US" sz="3600"/>
              <a:t>Revelation 2:29</a:t>
            </a:r>
          </a:p>
        </p:txBody>
      </p:sp>
      <p:sp>
        <p:nvSpPr>
          <p:cNvPr id="4" name="TextBox 3">
            <a:extLst>
              <a:ext uri="{FF2B5EF4-FFF2-40B4-BE49-F238E27FC236}">
                <a16:creationId xmlns:a16="http://schemas.microsoft.com/office/drawing/2014/main" id="{09FEEDCC-6A33-7441-A747-FE237FEE4C93}"/>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8E573AE-5342-F82C-6391-693D184A1EBE}"/>
              </a:ext>
            </a:extLst>
          </p:cNvPr>
          <p:cNvSpPr txBox="1"/>
          <p:nvPr/>
        </p:nvSpPr>
        <p:spPr>
          <a:xfrm>
            <a:off x="1016000" y="1905000"/>
            <a:ext cx="10160000" cy="1046440"/>
          </a:xfrm>
          <a:prstGeom prst="rect">
            <a:avLst/>
          </a:prstGeom>
          <a:noFill/>
        </p:spPr>
        <p:txBody>
          <a:bodyPr vert="horz" rtlCol="0">
            <a:spAutoFit/>
          </a:bodyPr>
          <a:lstStyle/>
          <a:p>
            <a:pPr algn="ctr"/>
            <a:r>
              <a:rPr lang="en-US" sz="3100"/>
              <a:t>He who has an ear, let him </a:t>
            </a:r>
            <a:r>
              <a:rPr lang="en-US" sz="3100" b="1">
                <a:solidFill>
                  <a:srgbClr val="FF0000"/>
                </a:solidFill>
              </a:rPr>
              <a:t>hear what the Spirit says to the churches.</a:t>
            </a:r>
            <a:r>
              <a:rPr lang="en-US" sz="3100"/>
              <a:t>'</a:t>
            </a:r>
          </a:p>
        </p:txBody>
      </p:sp>
    </p:spTree>
    <p:extLst>
      <p:ext uri="{BB962C8B-B14F-4D97-AF65-F5344CB8AC3E}">
        <p14:creationId xmlns:p14="http://schemas.microsoft.com/office/powerpoint/2010/main" val="411835699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1B415F9-9884-6D4B-C669-67922A27E9EC}"/>
              </a:ext>
            </a:extLst>
          </p:cNvPr>
          <p:cNvSpPr txBox="1"/>
          <p:nvPr/>
        </p:nvSpPr>
        <p:spPr>
          <a:xfrm>
            <a:off x="127000" y="127000"/>
            <a:ext cx="7315200" cy="276999"/>
          </a:xfrm>
          <a:prstGeom prst="rect">
            <a:avLst/>
          </a:prstGeom>
          <a:noFill/>
        </p:spPr>
        <p:txBody>
          <a:bodyPr vert="horz" lIns="0" tIns="0" rIns="0" bIns="0" rtlCol="0">
            <a:spAutoFit/>
          </a:bodyPr>
          <a:lstStyle/>
          <a:p>
            <a:r>
              <a:rPr lang="en-US"/>
              <a:t>The Spirit speaks</a:t>
            </a:r>
          </a:p>
        </p:txBody>
      </p:sp>
      <p:sp>
        <p:nvSpPr>
          <p:cNvPr id="3" name="TextBox 2">
            <a:extLst>
              <a:ext uri="{FF2B5EF4-FFF2-40B4-BE49-F238E27FC236}">
                <a16:creationId xmlns:a16="http://schemas.microsoft.com/office/drawing/2014/main" id="{BD71AF18-C87D-2D48-8747-33C452ACB816}"/>
              </a:ext>
            </a:extLst>
          </p:cNvPr>
          <p:cNvSpPr txBox="1"/>
          <p:nvPr/>
        </p:nvSpPr>
        <p:spPr>
          <a:xfrm>
            <a:off x="0" y="762000"/>
            <a:ext cx="12192000" cy="646331"/>
          </a:xfrm>
          <a:prstGeom prst="rect">
            <a:avLst/>
          </a:prstGeom>
          <a:noFill/>
        </p:spPr>
        <p:txBody>
          <a:bodyPr vert="horz" rtlCol="0">
            <a:spAutoFit/>
          </a:bodyPr>
          <a:lstStyle/>
          <a:p>
            <a:pPr algn="ctr"/>
            <a:r>
              <a:rPr lang="en-US" sz="3600"/>
              <a:t>Revelation 2:7</a:t>
            </a:r>
          </a:p>
        </p:txBody>
      </p:sp>
      <p:sp>
        <p:nvSpPr>
          <p:cNvPr id="4" name="TextBox 3">
            <a:extLst>
              <a:ext uri="{FF2B5EF4-FFF2-40B4-BE49-F238E27FC236}">
                <a16:creationId xmlns:a16="http://schemas.microsoft.com/office/drawing/2014/main" id="{5754DACD-F182-B0BB-2064-0E52189464E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120C37A-2219-F3AA-9C74-F31C48E16763}"/>
              </a:ext>
            </a:extLst>
          </p:cNvPr>
          <p:cNvSpPr txBox="1"/>
          <p:nvPr/>
        </p:nvSpPr>
        <p:spPr>
          <a:xfrm>
            <a:off x="1016000" y="1905000"/>
            <a:ext cx="10160000" cy="1523494"/>
          </a:xfrm>
          <a:prstGeom prst="rect">
            <a:avLst/>
          </a:prstGeom>
          <a:noFill/>
        </p:spPr>
        <p:txBody>
          <a:bodyPr vert="horz" rtlCol="0">
            <a:spAutoFit/>
          </a:bodyPr>
          <a:lstStyle/>
          <a:p>
            <a:pPr algn="ctr"/>
            <a:r>
              <a:rPr lang="en-US" sz="3100"/>
              <a:t>He who has an ear, let him </a:t>
            </a:r>
            <a:r>
              <a:rPr lang="en-US" sz="3100" b="1">
                <a:solidFill>
                  <a:srgbClr val="FF0000"/>
                </a:solidFill>
              </a:rPr>
              <a:t>hear what the Spirit says to the churches.</a:t>
            </a:r>
            <a:r>
              <a:rPr lang="en-US" sz="3100"/>
              <a:t> To him who overcomes, I will grant to eat of the tree of life which is in the Paradise of God.'</a:t>
            </a:r>
          </a:p>
        </p:txBody>
      </p:sp>
    </p:spTree>
    <p:extLst>
      <p:ext uri="{BB962C8B-B14F-4D97-AF65-F5344CB8AC3E}">
        <p14:creationId xmlns:p14="http://schemas.microsoft.com/office/powerpoint/2010/main" val="1635717290"/>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928712E-BCE2-65E3-25EF-D4D1822D06C5}"/>
              </a:ext>
            </a:extLst>
          </p:cNvPr>
          <p:cNvSpPr txBox="1"/>
          <p:nvPr/>
        </p:nvSpPr>
        <p:spPr>
          <a:xfrm>
            <a:off x="127000" y="127000"/>
            <a:ext cx="7315200" cy="276999"/>
          </a:xfrm>
          <a:prstGeom prst="rect">
            <a:avLst/>
          </a:prstGeom>
          <a:noFill/>
        </p:spPr>
        <p:txBody>
          <a:bodyPr vert="horz" lIns="0" tIns="0" rIns="0" bIns="0" rtlCol="0">
            <a:spAutoFit/>
          </a:bodyPr>
          <a:lstStyle/>
          <a:p>
            <a:r>
              <a:rPr lang="en-US"/>
              <a:t>The Spirit speaks</a:t>
            </a:r>
          </a:p>
        </p:txBody>
      </p:sp>
      <p:sp>
        <p:nvSpPr>
          <p:cNvPr id="3" name="TextBox 2">
            <a:extLst>
              <a:ext uri="{FF2B5EF4-FFF2-40B4-BE49-F238E27FC236}">
                <a16:creationId xmlns:a16="http://schemas.microsoft.com/office/drawing/2014/main" id="{1056B242-969B-46AC-312E-C4F6CBC9C0BE}"/>
              </a:ext>
            </a:extLst>
          </p:cNvPr>
          <p:cNvSpPr txBox="1"/>
          <p:nvPr/>
        </p:nvSpPr>
        <p:spPr>
          <a:xfrm>
            <a:off x="0" y="762000"/>
            <a:ext cx="12192000" cy="646331"/>
          </a:xfrm>
          <a:prstGeom prst="rect">
            <a:avLst/>
          </a:prstGeom>
          <a:noFill/>
        </p:spPr>
        <p:txBody>
          <a:bodyPr vert="horz" rtlCol="0">
            <a:spAutoFit/>
          </a:bodyPr>
          <a:lstStyle/>
          <a:p>
            <a:pPr algn="ctr"/>
            <a:r>
              <a:rPr lang="en-US" sz="3600"/>
              <a:t>Revelation 3:13</a:t>
            </a:r>
          </a:p>
        </p:txBody>
      </p:sp>
      <p:sp>
        <p:nvSpPr>
          <p:cNvPr id="4" name="TextBox 3">
            <a:extLst>
              <a:ext uri="{FF2B5EF4-FFF2-40B4-BE49-F238E27FC236}">
                <a16:creationId xmlns:a16="http://schemas.microsoft.com/office/drawing/2014/main" id="{6CAC1F5B-E88A-CE83-539D-5B649BB848B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F4EAE39-2FCC-6E0C-97F2-945C904AB8EA}"/>
              </a:ext>
            </a:extLst>
          </p:cNvPr>
          <p:cNvSpPr txBox="1"/>
          <p:nvPr/>
        </p:nvSpPr>
        <p:spPr>
          <a:xfrm>
            <a:off x="1016000" y="1905000"/>
            <a:ext cx="10160000" cy="1046440"/>
          </a:xfrm>
          <a:prstGeom prst="rect">
            <a:avLst/>
          </a:prstGeom>
          <a:noFill/>
        </p:spPr>
        <p:txBody>
          <a:bodyPr vert="horz" rtlCol="0">
            <a:spAutoFit/>
          </a:bodyPr>
          <a:lstStyle/>
          <a:p>
            <a:pPr algn="ctr"/>
            <a:r>
              <a:rPr lang="en-US" sz="3100"/>
              <a:t>He who has an ear, let him </a:t>
            </a:r>
            <a:r>
              <a:rPr lang="en-US" sz="3100" b="1">
                <a:solidFill>
                  <a:srgbClr val="FF0000"/>
                </a:solidFill>
              </a:rPr>
              <a:t>hear what the Spirit says to the churches.</a:t>
            </a:r>
            <a:r>
              <a:rPr lang="en-US" sz="3100"/>
              <a:t>'</a:t>
            </a:r>
          </a:p>
        </p:txBody>
      </p:sp>
    </p:spTree>
    <p:extLst>
      <p:ext uri="{BB962C8B-B14F-4D97-AF65-F5344CB8AC3E}">
        <p14:creationId xmlns:p14="http://schemas.microsoft.com/office/powerpoint/2010/main" val="256430234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8916FB8-3E2F-6296-FE90-D96B55811092}"/>
              </a:ext>
            </a:extLst>
          </p:cNvPr>
          <p:cNvSpPr txBox="1"/>
          <p:nvPr/>
        </p:nvSpPr>
        <p:spPr>
          <a:xfrm>
            <a:off x="127000" y="127000"/>
            <a:ext cx="7315200" cy="276999"/>
          </a:xfrm>
          <a:prstGeom prst="rect">
            <a:avLst/>
          </a:prstGeom>
          <a:noFill/>
        </p:spPr>
        <p:txBody>
          <a:bodyPr vert="horz" lIns="0" tIns="0" rIns="0" bIns="0" rtlCol="0">
            <a:spAutoFit/>
          </a:bodyPr>
          <a:lstStyle/>
          <a:p>
            <a:r>
              <a:rPr lang="en-US"/>
              <a:t>The Spirit speaks</a:t>
            </a:r>
          </a:p>
        </p:txBody>
      </p:sp>
      <p:sp>
        <p:nvSpPr>
          <p:cNvPr id="3" name="TextBox 2">
            <a:extLst>
              <a:ext uri="{FF2B5EF4-FFF2-40B4-BE49-F238E27FC236}">
                <a16:creationId xmlns:a16="http://schemas.microsoft.com/office/drawing/2014/main" id="{66B22C23-0895-C335-89B8-4C7B0D510F54}"/>
              </a:ext>
            </a:extLst>
          </p:cNvPr>
          <p:cNvSpPr txBox="1"/>
          <p:nvPr/>
        </p:nvSpPr>
        <p:spPr>
          <a:xfrm>
            <a:off x="0" y="762000"/>
            <a:ext cx="12192000" cy="646331"/>
          </a:xfrm>
          <a:prstGeom prst="rect">
            <a:avLst/>
          </a:prstGeom>
          <a:noFill/>
        </p:spPr>
        <p:txBody>
          <a:bodyPr vert="horz" rtlCol="0">
            <a:spAutoFit/>
          </a:bodyPr>
          <a:lstStyle/>
          <a:p>
            <a:pPr algn="ctr"/>
            <a:r>
              <a:rPr lang="en-US" sz="3600"/>
              <a:t>Revelation 3:22</a:t>
            </a:r>
          </a:p>
        </p:txBody>
      </p:sp>
      <p:sp>
        <p:nvSpPr>
          <p:cNvPr id="4" name="TextBox 3">
            <a:extLst>
              <a:ext uri="{FF2B5EF4-FFF2-40B4-BE49-F238E27FC236}">
                <a16:creationId xmlns:a16="http://schemas.microsoft.com/office/drawing/2014/main" id="{DF7D4EC0-D6A1-7334-3842-95968287D08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51A4A10-1DA4-754C-A0C8-7232AFB832BC}"/>
              </a:ext>
            </a:extLst>
          </p:cNvPr>
          <p:cNvSpPr txBox="1"/>
          <p:nvPr/>
        </p:nvSpPr>
        <p:spPr>
          <a:xfrm>
            <a:off x="1016000" y="1905000"/>
            <a:ext cx="10160000" cy="1046440"/>
          </a:xfrm>
          <a:prstGeom prst="rect">
            <a:avLst/>
          </a:prstGeom>
          <a:noFill/>
        </p:spPr>
        <p:txBody>
          <a:bodyPr vert="horz" rtlCol="0">
            <a:spAutoFit/>
          </a:bodyPr>
          <a:lstStyle/>
          <a:p>
            <a:pPr algn="ctr"/>
            <a:r>
              <a:rPr lang="en-US" sz="3100"/>
              <a:t>He who has an ear, let him </a:t>
            </a:r>
            <a:r>
              <a:rPr lang="en-US" sz="3100" b="1">
                <a:solidFill>
                  <a:srgbClr val="FF0000"/>
                </a:solidFill>
              </a:rPr>
              <a:t>hear what the Spirit says to the churches.</a:t>
            </a:r>
            <a:r>
              <a:rPr lang="en-US" sz="3100"/>
              <a:t>'"</a:t>
            </a:r>
          </a:p>
        </p:txBody>
      </p:sp>
    </p:spTree>
    <p:extLst>
      <p:ext uri="{BB962C8B-B14F-4D97-AF65-F5344CB8AC3E}">
        <p14:creationId xmlns:p14="http://schemas.microsoft.com/office/powerpoint/2010/main" val="3181230339"/>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860375B-C228-2323-AEA9-FBB8AD8E0A29}"/>
              </a:ext>
            </a:extLst>
          </p:cNvPr>
          <p:cNvSpPr txBox="1"/>
          <p:nvPr/>
        </p:nvSpPr>
        <p:spPr>
          <a:xfrm>
            <a:off x="127000" y="127000"/>
            <a:ext cx="7315200" cy="276999"/>
          </a:xfrm>
          <a:prstGeom prst="rect">
            <a:avLst/>
          </a:prstGeom>
          <a:noFill/>
        </p:spPr>
        <p:txBody>
          <a:bodyPr vert="horz" lIns="0" tIns="0" rIns="0" bIns="0" rtlCol="0">
            <a:spAutoFit/>
          </a:bodyPr>
          <a:lstStyle/>
          <a:p>
            <a:r>
              <a:rPr lang="en-US"/>
              <a:t>The Spirit speaks</a:t>
            </a:r>
          </a:p>
        </p:txBody>
      </p:sp>
      <p:sp>
        <p:nvSpPr>
          <p:cNvPr id="3" name="TextBox 2">
            <a:extLst>
              <a:ext uri="{FF2B5EF4-FFF2-40B4-BE49-F238E27FC236}">
                <a16:creationId xmlns:a16="http://schemas.microsoft.com/office/drawing/2014/main" id="{1F90B4E5-F913-5405-F367-0E7CBD1A7580}"/>
              </a:ext>
            </a:extLst>
          </p:cNvPr>
          <p:cNvSpPr txBox="1"/>
          <p:nvPr/>
        </p:nvSpPr>
        <p:spPr>
          <a:xfrm>
            <a:off x="0" y="762000"/>
            <a:ext cx="12192000" cy="646331"/>
          </a:xfrm>
          <a:prstGeom prst="rect">
            <a:avLst/>
          </a:prstGeom>
          <a:noFill/>
        </p:spPr>
        <p:txBody>
          <a:bodyPr vert="horz" rtlCol="0">
            <a:spAutoFit/>
          </a:bodyPr>
          <a:lstStyle/>
          <a:p>
            <a:pPr algn="ctr"/>
            <a:r>
              <a:rPr lang="en-US" sz="3600"/>
              <a:t>Revelation 3:6</a:t>
            </a:r>
          </a:p>
        </p:txBody>
      </p:sp>
      <p:sp>
        <p:nvSpPr>
          <p:cNvPr id="4" name="TextBox 3">
            <a:extLst>
              <a:ext uri="{FF2B5EF4-FFF2-40B4-BE49-F238E27FC236}">
                <a16:creationId xmlns:a16="http://schemas.microsoft.com/office/drawing/2014/main" id="{66DDCC4E-7AFC-987A-FFA2-987C7B48541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808B62F-B7C0-2173-7914-289540C98B9E}"/>
              </a:ext>
            </a:extLst>
          </p:cNvPr>
          <p:cNvSpPr txBox="1"/>
          <p:nvPr/>
        </p:nvSpPr>
        <p:spPr>
          <a:xfrm>
            <a:off x="1016000" y="1905000"/>
            <a:ext cx="10160000" cy="1046440"/>
          </a:xfrm>
          <a:prstGeom prst="rect">
            <a:avLst/>
          </a:prstGeom>
          <a:noFill/>
        </p:spPr>
        <p:txBody>
          <a:bodyPr vert="horz" rtlCol="0">
            <a:spAutoFit/>
          </a:bodyPr>
          <a:lstStyle/>
          <a:p>
            <a:pPr algn="ctr"/>
            <a:r>
              <a:rPr lang="en-US" sz="3100"/>
              <a:t>He who has an ear, let him </a:t>
            </a:r>
            <a:r>
              <a:rPr lang="en-US" sz="3100" b="1">
                <a:solidFill>
                  <a:srgbClr val="FF0000"/>
                </a:solidFill>
              </a:rPr>
              <a:t>hear what the Spirit says to the churches.</a:t>
            </a:r>
            <a:r>
              <a:rPr lang="en-US" sz="3100"/>
              <a:t>'</a:t>
            </a:r>
          </a:p>
        </p:txBody>
      </p:sp>
    </p:spTree>
    <p:extLst>
      <p:ext uri="{BB962C8B-B14F-4D97-AF65-F5344CB8AC3E}">
        <p14:creationId xmlns:p14="http://schemas.microsoft.com/office/powerpoint/2010/main" val="970216948"/>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1299A5D-04E8-0ADF-4F6E-8C14380E1441}"/>
              </a:ext>
            </a:extLst>
          </p:cNvPr>
          <p:cNvSpPr txBox="1"/>
          <p:nvPr/>
        </p:nvSpPr>
        <p:spPr>
          <a:xfrm>
            <a:off x="127000" y="127000"/>
            <a:ext cx="7315200" cy="276999"/>
          </a:xfrm>
          <a:prstGeom prst="rect">
            <a:avLst/>
          </a:prstGeom>
          <a:noFill/>
        </p:spPr>
        <p:txBody>
          <a:bodyPr vert="horz" lIns="0" tIns="0" rIns="0" bIns="0" rtlCol="0">
            <a:spAutoFit/>
          </a:bodyPr>
          <a:lstStyle/>
          <a:p>
            <a:r>
              <a:rPr lang="en-US"/>
              <a:t>The Spirit speaks</a:t>
            </a:r>
          </a:p>
        </p:txBody>
      </p:sp>
      <p:sp>
        <p:nvSpPr>
          <p:cNvPr id="3" name="TextBox 2">
            <a:extLst>
              <a:ext uri="{FF2B5EF4-FFF2-40B4-BE49-F238E27FC236}">
                <a16:creationId xmlns:a16="http://schemas.microsoft.com/office/drawing/2014/main" id="{1B118935-1FA9-FE34-8801-CEF73BCF5195}"/>
              </a:ext>
            </a:extLst>
          </p:cNvPr>
          <p:cNvSpPr txBox="1"/>
          <p:nvPr/>
        </p:nvSpPr>
        <p:spPr>
          <a:xfrm>
            <a:off x="0" y="762000"/>
            <a:ext cx="12192000" cy="646331"/>
          </a:xfrm>
          <a:prstGeom prst="rect">
            <a:avLst/>
          </a:prstGeom>
          <a:noFill/>
        </p:spPr>
        <p:txBody>
          <a:bodyPr vert="horz" rtlCol="0">
            <a:spAutoFit/>
          </a:bodyPr>
          <a:lstStyle/>
          <a:p>
            <a:pPr algn="ctr"/>
            <a:r>
              <a:rPr lang="en-US" sz="3600"/>
              <a:t>Acts 10:19</a:t>
            </a:r>
          </a:p>
        </p:txBody>
      </p:sp>
      <p:sp>
        <p:nvSpPr>
          <p:cNvPr id="4" name="TextBox 3">
            <a:extLst>
              <a:ext uri="{FF2B5EF4-FFF2-40B4-BE49-F238E27FC236}">
                <a16:creationId xmlns:a16="http://schemas.microsoft.com/office/drawing/2014/main" id="{2E136EAB-9157-D230-0BBF-42B60AA2B47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50F8237C-4D03-182E-2E4A-B0EB45A0E29F}"/>
              </a:ext>
            </a:extLst>
          </p:cNvPr>
          <p:cNvSpPr txBox="1"/>
          <p:nvPr/>
        </p:nvSpPr>
        <p:spPr>
          <a:xfrm>
            <a:off x="1016000" y="1905000"/>
            <a:ext cx="10160000" cy="1046440"/>
          </a:xfrm>
          <a:prstGeom prst="rect">
            <a:avLst/>
          </a:prstGeom>
          <a:noFill/>
        </p:spPr>
        <p:txBody>
          <a:bodyPr vert="horz" rtlCol="0">
            <a:spAutoFit/>
          </a:bodyPr>
          <a:lstStyle/>
          <a:p>
            <a:pPr algn="ctr"/>
            <a:r>
              <a:rPr lang="en-US" sz="3100"/>
              <a:t>While Peter was reflecting on the vision, </a:t>
            </a:r>
            <a:r>
              <a:rPr lang="en-US" sz="3100" b="1">
                <a:solidFill>
                  <a:srgbClr val="FF0000"/>
                </a:solidFill>
              </a:rPr>
              <a:t>the Spirit said to him,</a:t>
            </a:r>
            <a:r>
              <a:rPr lang="en-US" sz="3100"/>
              <a:t> "Behold, three men are looking for you.</a:t>
            </a:r>
          </a:p>
        </p:txBody>
      </p:sp>
    </p:spTree>
    <p:extLst>
      <p:ext uri="{BB962C8B-B14F-4D97-AF65-F5344CB8AC3E}">
        <p14:creationId xmlns:p14="http://schemas.microsoft.com/office/powerpoint/2010/main" val="1216575438"/>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7C3F293-0203-B55E-CDA8-05122B2D9591}"/>
              </a:ext>
            </a:extLst>
          </p:cNvPr>
          <p:cNvSpPr txBox="1"/>
          <p:nvPr/>
        </p:nvSpPr>
        <p:spPr>
          <a:xfrm>
            <a:off x="127000" y="127000"/>
            <a:ext cx="7315200" cy="276999"/>
          </a:xfrm>
          <a:prstGeom prst="rect">
            <a:avLst/>
          </a:prstGeom>
          <a:noFill/>
        </p:spPr>
        <p:txBody>
          <a:bodyPr vert="horz" lIns="0" tIns="0" rIns="0" bIns="0" rtlCol="0">
            <a:spAutoFit/>
          </a:bodyPr>
          <a:lstStyle/>
          <a:p>
            <a:r>
              <a:rPr lang="en-US"/>
              <a:t>The Spirit speaks</a:t>
            </a:r>
          </a:p>
        </p:txBody>
      </p:sp>
      <p:sp>
        <p:nvSpPr>
          <p:cNvPr id="3" name="TextBox 2">
            <a:extLst>
              <a:ext uri="{FF2B5EF4-FFF2-40B4-BE49-F238E27FC236}">
                <a16:creationId xmlns:a16="http://schemas.microsoft.com/office/drawing/2014/main" id="{A930EE40-B689-181B-72A1-7F866540C0E6}"/>
              </a:ext>
            </a:extLst>
          </p:cNvPr>
          <p:cNvSpPr txBox="1"/>
          <p:nvPr/>
        </p:nvSpPr>
        <p:spPr>
          <a:xfrm>
            <a:off x="0" y="762000"/>
            <a:ext cx="12192000" cy="646331"/>
          </a:xfrm>
          <a:prstGeom prst="rect">
            <a:avLst/>
          </a:prstGeom>
          <a:noFill/>
        </p:spPr>
        <p:txBody>
          <a:bodyPr vert="horz" rtlCol="0">
            <a:spAutoFit/>
          </a:bodyPr>
          <a:lstStyle/>
          <a:p>
            <a:pPr algn="ctr"/>
            <a:r>
              <a:rPr lang="en-US" sz="3600"/>
              <a:t>Acts 13:2</a:t>
            </a:r>
          </a:p>
        </p:txBody>
      </p:sp>
      <p:sp>
        <p:nvSpPr>
          <p:cNvPr id="4" name="TextBox 3">
            <a:extLst>
              <a:ext uri="{FF2B5EF4-FFF2-40B4-BE49-F238E27FC236}">
                <a16:creationId xmlns:a16="http://schemas.microsoft.com/office/drawing/2014/main" id="{4557CFDC-FFDD-A41B-B36D-809C560165F9}"/>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2804162-06E9-3C4F-66BB-7198B95F1358}"/>
              </a:ext>
            </a:extLst>
          </p:cNvPr>
          <p:cNvSpPr txBox="1"/>
          <p:nvPr/>
        </p:nvSpPr>
        <p:spPr>
          <a:xfrm>
            <a:off x="1016000" y="1905000"/>
            <a:ext cx="10160000" cy="1523494"/>
          </a:xfrm>
          <a:prstGeom prst="rect">
            <a:avLst/>
          </a:prstGeom>
          <a:noFill/>
        </p:spPr>
        <p:txBody>
          <a:bodyPr vert="horz" rtlCol="0">
            <a:spAutoFit/>
          </a:bodyPr>
          <a:lstStyle/>
          <a:p>
            <a:pPr algn="ctr"/>
            <a:r>
              <a:rPr lang="en-US" sz="3100"/>
              <a:t>While they were ministering to the Lord and fasting, </a:t>
            </a:r>
            <a:r>
              <a:rPr lang="en-US" sz="3100" b="1">
                <a:solidFill>
                  <a:srgbClr val="FF0000"/>
                </a:solidFill>
              </a:rPr>
              <a:t>the Holy Spirit said,</a:t>
            </a:r>
            <a:r>
              <a:rPr lang="en-US" sz="3100"/>
              <a:t> "Set apart for Me Barnabas and Saul for the work to which I have called them."</a:t>
            </a:r>
          </a:p>
        </p:txBody>
      </p:sp>
    </p:spTree>
    <p:extLst>
      <p:ext uri="{BB962C8B-B14F-4D97-AF65-F5344CB8AC3E}">
        <p14:creationId xmlns:p14="http://schemas.microsoft.com/office/powerpoint/2010/main" val="3408770755"/>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2EDBCB-CE02-9D65-39CF-72869CF744EA}"/>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The Spirit is likened unto the "Power" of YHVH</a:t>
            </a:r>
          </a:p>
        </p:txBody>
      </p:sp>
      <p:sp>
        <p:nvSpPr>
          <p:cNvPr id="3" name="Subtitle 2">
            <a:extLst>
              <a:ext uri="{FF2B5EF4-FFF2-40B4-BE49-F238E27FC236}">
                <a16:creationId xmlns:a16="http://schemas.microsoft.com/office/drawing/2014/main" id="{B67C81E7-057D-BE4B-9605-5DB98B2320BF}"/>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622557544"/>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90F7361-D568-D2A8-1C63-767C5EB9C5FB}"/>
              </a:ext>
            </a:extLst>
          </p:cNvPr>
          <p:cNvSpPr txBox="1"/>
          <p:nvPr/>
        </p:nvSpPr>
        <p:spPr>
          <a:xfrm>
            <a:off x="127000" y="127000"/>
            <a:ext cx="7315200" cy="276999"/>
          </a:xfrm>
          <a:prstGeom prst="rect">
            <a:avLst/>
          </a:prstGeom>
          <a:noFill/>
        </p:spPr>
        <p:txBody>
          <a:bodyPr vert="horz" lIns="0" tIns="0" rIns="0" bIns="0" rtlCol="0">
            <a:spAutoFit/>
          </a:bodyPr>
          <a:lstStyle/>
          <a:p>
            <a:r>
              <a:rPr lang="en-US"/>
              <a:t>THE SPIRIT IS LIKENED UNTO THE "POWER" OF YHVH</a:t>
            </a:r>
          </a:p>
        </p:txBody>
      </p:sp>
      <p:sp>
        <p:nvSpPr>
          <p:cNvPr id="3" name="TextBox 2">
            <a:extLst>
              <a:ext uri="{FF2B5EF4-FFF2-40B4-BE49-F238E27FC236}">
                <a16:creationId xmlns:a16="http://schemas.microsoft.com/office/drawing/2014/main" id="{D6E63A9F-6594-EA73-6D99-6D28BDB511DB}"/>
              </a:ext>
            </a:extLst>
          </p:cNvPr>
          <p:cNvSpPr txBox="1"/>
          <p:nvPr/>
        </p:nvSpPr>
        <p:spPr>
          <a:xfrm>
            <a:off x="0" y="762000"/>
            <a:ext cx="12192000" cy="646331"/>
          </a:xfrm>
          <a:prstGeom prst="rect">
            <a:avLst/>
          </a:prstGeom>
          <a:noFill/>
        </p:spPr>
        <p:txBody>
          <a:bodyPr vert="horz" rtlCol="0">
            <a:spAutoFit/>
          </a:bodyPr>
          <a:lstStyle/>
          <a:p>
            <a:pPr algn="ctr"/>
            <a:r>
              <a:rPr lang="en-US" sz="3600"/>
              <a:t>Acts 8:39-40</a:t>
            </a:r>
          </a:p>
        </p:txBody>
      </p:sp>
      <p:sp>
        <p:nvSpPr>
          <p:cNvPr id="4" name="TextBox 3">
            <a:extLst>
              <a:ext uri="{FF2B5EF4-FFF2-40B4-BE49-F238E27FC236}">
                <a16:creationId xmlns:a16="http://schemas.microsoft.com/office/drawing/2014/main" id="{5E8CB9EA-B44F-1F60-ADF9-A0723B4F6D98}"/>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D29ACF41-425B-31DD-3D2E-3B9BF3762032}"/>
              </a:ext>
            </a:extLst>
          </p:cNvPr>
          <p:cNvSpPr txBox="1"/>
          <p:nvPr/>
        </p:nvSpPr>
        <p:spPr>
          <a:xfrm>
            <a:off x="1016000" y="1905000"/>
            <a:ext cx="10160000" cy="2477601"/>
          </a:xfrm>
          <a:prstGeom prst="rect">
            <a:avLst/>
          </a:prstGeom>
          <a:noFill/>
        </p:spPr>
        <p:txBody>
          <a:bodyPr vert="horz" rtlCol="0">
            <a:spAutoFit/>
          </a:bodyPr>
          <a:lstStyle/>
          <a:p>
            <a:pPr algn="ctr"/>
            <a:r>
              <a:rPr lang="en-US" sz="3100"/>
              <a:t>And when they came up out of the water, </a:t>
            </a:r>
            <a:r>
              <a:rPr lang="en-US" sz="3100" b="1">
                <a:solidFill>
                  <a:srgbClr val="FF0000"/>
                </a:solidFill>
              </a:rPr>
              <a:t>the Spirit of </a:t>
            </a:r>
            <a:r>
              <a:rPr lang="en-US" sz="3100" b="1">
                <a:solidFill>
                  <a:srgbClr val="FFA500"/>
                </a:solidFill>
              </a:rPr>
              <a:t>the Lord</a:t>
            </a:r>
            <a:r>
              <a:rPr lang="en-US" sz="3100" b="1">
                <a:solidFill>
                  <a:srgbClr val="FF0000"/>
                </a:solidFill>
              </a:rPr>
              <a:t> caught away Philip</a:t>
            </a:r>
            <a:r>
              <a:rPr lang="en-US" sz="3100"/>
              <a:t>; and the eunuch saw him no more, for he went on his way rejoicing. But </a:t>
            </a:r>
            <a:r>
              <a:rPr lang="en-US" sz="3100" b="1">
                <a:solidFill>
                  <a:srgbClr val="FF0000"/>
                </a:solidFill>
              </a:rPr>
              <a:t>Philip was found at Azotus</a:t>
            </a:r>
            <a:r>
              <a:rPr lang="en-US" sz="3100"/>
              <a:t>: and passing through he preached the gospel to all the cities, till he came to C sarea.</a:t>
            </a:r>
          </a:p>
        </p:txBody>
      </p:sp>
    </p:spTree>
    <p:extLst>
      <p:ext uri="{BB962C8B-B14F-4D97-AF65-F5344CB8AC3E}">
        <p14:creationId xmlns:p14="http://schemas.microsoft.com/office/powerpoint/2010/main" val="211872339"/>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26BCF95-EF61-9C81-FC6A-8D067D662FD3}"/>
              </a:ext>
            </a:extLst>
          </p:cNvPr>
          <p:cNvSpPr txBox="1"/>
          <p:nvPr/>
        </p:nvSpPr>
        <p:spPr>
          <a:xfrm>
            <a:off x="127000" y="127000"/>
            <a:ext cx="7315200" cy="276999"/>
          </a:xfrm>
          <a:prstGeom prst="rect">
            <a:avLst/>
          </a:prstGeom>
          <a:noFill/>
        </p:spPr>
        <p:txBody>
          <a:bodyPr vert="horz" lIns="0" tIns="0" rIns="0" bIns="0" rtlCol="0">
            <a:spAutoFit/>
          </a:bodyPr>
          <a:lstStyle/>
          <a:p>
            <a:r>
              <a:rPr lang="en-US"/>
              <a:t>THE SPIRIT IS LIKENED UNTO THE "POWER" OF YHVH</a:t>
            </a:r>
          </a:p>
        </p:txBody>
      </p:sp>
      <p:sp>
        <p:nvSpPr>
          <p:cNvPr id="3" name="TextBox 2">
            <a:extLst>
              <a:ext uri="{FF2B5EF4-FFF2-40B4-BE49-F238E27FC236}">
                <a16:creationId xmlns:a16="http://schemas.microsoft.com/office/drawing/2014/main" id="{98E25526-2C05-0169-02BE-E253E550A5EC}"/>
              </a:ext>
            </a:extLst>
          </p:cNvPr>
          <p:cNvSpPr txBox="1"/>
          <p:nvPr/>
        </p:nvSpPr>
        <p:spPr>
          <a:xfrm>
            <a:off x="0" y="762000"/>
            <a:ext cx="12192000" cy="646331"/>
          </a:xfrm>
          <a:prstGeom prst="rect">
            <a:avLst/>
          </a:prstGeom>
          <a:noFill/>
        </p:spPr>
        <p:txBody>
          <a:bodyPr vert="horz" rtlCol="0">
            <a:spAutoFit/>
          </a:bodyPr>
          <a:lstStyle/>
          <a:p>
            <a:pPr algn="ctr"/>
            <a:r>
              <a:rPr lang="en-US" sz="3600"/>
              <a:t>Ephesians 3:16</a:t>
            </a:r>
          </a:p>
        </p:txBody>
      </p:sp>
      <p:sp>
        <p:nvSpPr>
          <p:cNvPr id="4" name="TextBox 3">
            <a:extLst>
              <a:ext uri="{FF2B5EF4-FFF2-40B4-BE49-F238E27FC236}">
                <a16:creationId xmlns:a16="http://schemas.microsoft.com/office/drawing/2014/main" id="{7AFF1F1F-BE3E-C6DF-CA22-D1169A405584}"/>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A0DCB01-58EC-3829-4BFF-DF9AA0D9B83D}"/>
              </a:ext>
            </a:extLst>
          </p:cNvPr>
          <p:cNvSpPr txBox="1"/>
          <p:nvPr/>
        </p:nvSpPr>
        <p:spPr>
          <a:xfrm>
            <a:off x="1016000" y="1905000"/>
            <a:ext cx="10160000" cy="1523494"/>
          </a:xfrm>
          <a:prstGeom prst="rect">
            <a:avLst/>
          </a:prstGeom>
          <a:noFill/>
        </p:spPr>
        <p:txBody>
          <a:bodyPr vert="horz" rtlCol="0">
            <a:spAutoFit/>
          </a:bodyPr>
          <a:lstStyle/>
          <a:p>
            <a:pPr algn="ctr"/>
            <a:r>
              <a:rPr lang="en-US" sz="3100"/>
              <a:t>that He would grant you, according to the riches of His glory, to be strengthened </a:t>
            </a:r>
            <a:r>
              <a:rPr lang="en-US" sz="3100" b="1">
                <a:solidFill>
                  <a:srgbClr val="FF0000"/>
                </a:solidFill>
              </a:rPr>
              <a:t>with power through His Spirit</a:t>
            </a:r>
            <a:r>
              <a:rPr lang="en-US" sz="3100"/>
              <a:t> in the inner man,</a:t>
            </a:r>
          </a:p>
        </p:txBody>
      </p:sp>
    </p:spTree>
    <p:extLst>
      <p:ext uri="{BB962C8B-B14F-4D97-AF65-F5344CB8AC3E}">
        <p14:creationId xmlns:p14="http://schemas.microsoft.com/office/powerpoint/2010/main" val="484388763"/>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5CB57E7-D520-3985-2288-D950469DA931}"/>
              </a:ext>
            </a:extLst>
          </p:cNvPr>
          <p:cNvSpPr txBox="1"/>
          <p:nvPr/>
        </p:nvSpPr>
        <p:spPr>
          <a:xfrm>
            <a:off x="127000" y="127000"/>
            <a:ext cx="7315200" cy="276999"/>
          </a:xfrm>
          <a:prstGeom prst="rect">
            <a:avLst/>
          </a:prstGeom>
          <a:noFill/>
        </p:spPr>
        <p:txBody>
          <a:bodyPr vert="horz" lIns="0" tIns="0" rIns="0" bIns="0" rtlCol="0">
            <a:spAutoFit/>
          </a:bodyPr>
          <a:lstStyle/>
          <a:p>
            <a:r>
              <a:rPr lang="en-US"/>
              <a:t>THE SPIRIT IS LIKENED UNTO THE "POWER" OF YHVH</a:t>
            </a:r>
          </a:p>
        </p:txBody>
      </p:sp>
      <p:sp>
        <p:nvSpPr>
          <p:cNvPr id="3" name="TextBox 2">
            <a:extLst>
              <a:ext uri="{FF2B5EF4-FFF2-40B4-BE49-F238E27FC236}">
                <a16:creationId xmlns:a16="http://schemas.microsoft.com/office/drawing/2014/main" id="{F3A4CE46-3FBC-725B-DE13-7A2C27CC494D}"/>
              </a:ext>
            </a:extLst>
          </p:cNvPr>
          <p:cNvSpPr txBox="1"/>
          <p:nvPr/>
        </p:nvSpPr>
        <p:spPr>
          <a:xfrm>
            <a:off x="0" y="762000"/>
            <a:ext cx="12192000" cy="646331"/>
          </a:xfrm>
          <a:prstGeom prst="rect">
            <a:avLst/>
          </a:prstGeom>
          <a:noFill/>
        </p:spPr>
        <p:txBody>
          <a:bodyPr vert="horz" rtlCol="0">
            <a:spAutoFit/>
          </a:bodyPr>
          <a:lstStyle/>
          <a:p>
            <a:pPr algn="ctr"/>
            <a:r>
              <a:rPr lang="en-US" sz="3600"/>
              <a:t>Ephesians 6:12</a:t>
            </a:r>
          </a:p>
        </p:txBody>
      </p:sp>
      <p:sp>
        <p:nvSpPr>
          <p:cNvPr id="4" name="TextBox 3">
            <a:extLst>
              <a:ext uri="{FF2B5EF4-FFF2-40B4-BE49-F238E27FC236}">
                <a16:creationId xmlns:a16="http://schemas.microsoft.com/office/drawing/2014/main" id="{9C43AF17-2FEE-F249-AAA5-FBCD6A06003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21397794-015B-C164-A39C-293ECB5EEDDE}"/>
              </a:ext>
            </a:extLst>
          </p:cNvPr>
          <p:cNvSpPr txBox="1"/>
          <p:nvPr/>
        </p:nvSpPr>
        <p:spPr>
          <a:xfrm>
            <a:off x="1016000" y="1905000"/>
            <a:ext cx="10160000" cy="2000548"/>
          </a:xfrm>
          <a:prstGeom prst="rect">
            <a:avLst/>
          </a:prstGeom>
          <a:noFill/>
        </p:spPr>
        <p:txBody>
          <a:bodyPr vert="horz" rtlCol="0">
            <a:spAutoFit/>
          </a:bodyPr>
          <a:lstStyle/>
          <a:p>
            <a:pPr algn="ctr"/>
            <a:r>
              <a:rPr lang="en-US" sz="3100"/>
              <a:t>For our struggle is not against flesh and blood, but against the rulers, </a:t>
            </a:r>
            <a:r>
              <a:rPr lang="en-US" sz="3100" b="1">
                <a:solidFill>
                  <a:srgbClr val="FF0000"/>
                </a:solidFill>
              </a:rPr>
              <a:t>against the powers</a:t>
            </a:r>
            <a:r>
              <a:rPr lang="en-US" sz="3100"/>
              <a:t>, against the world forces of this darkness, </a:t>
            </a:r>
            <a:r>
              <a:rPr lang="en-US" sz="3100" b="1">
                <a:solidFill>
                  <a:srgbClr val="FF0000"/>
                </a:solidFill>
              </a:rPr>
              <a:t>against the spiritual forces of wickedness in the heavenly places.</a:t>
            </a:r>
          </a:p>
        </p:txBody>
      </p:sp>
    </p:spTree>
    <p:extLst>
      <p:ext uri="{BB962C8B-B14F-4D97-AF65-F5344CB8AC3E}">
        <p14:creationId xmlns:p14="http://schemas.microsoft.com/office/powerpoint/2010/main" val="1997873630"/>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02C342F-A1EA-6EA4-E48C-D09316FBC645}"/>
              </a:ext>
            </a:extLst>
          </p:cNvPr>
          <p:cNvSpPr txBox="1"/>
          <p:nvPr/>
        </p:nvSpPr>
        <p:spPr>
          <a:xfrm>
            <a:off x="127000" y="127000"/>
            <a:ext cx="7315200" cy="276999"/>
          </a:xfrm>
          <a:prstGeom prst="rect">
            <a:avLst/>
          </a:prstGeom>
          <a:noFill/>
        </p:spPr>
        <p:txBody>
          <a:bodyPr vert="horz" lIns="0" tIns="0" rIns="0" bIns="0" rtlCol="0">
            <a:spAutoFit/>
          </a:bodyPr>
          <a:lstStyle/>
          <a:p>
            <a:r>
              <a:rPr lang="en-US"/>
              <a:t>THE SPIRIT IS LIKENED UNTO THE "POWER" OF YHVH</a:t>
            </a:r>
          </a:p>
        </p:txBody>
      </p:sp>
      <p:sp>
        <p:nvSpPr>
          <p:cNvPr id="3" name="TextBox 2">
            <a:extLst>
              <a:ext uri="{FF2B5EF4-FFF2-40B4-BE49-F238E27FC236}">
                <a16:creationId xmlns:a16="http://schemas.microsoft.com/office/drawing/2014/main" id="{93A6DD5C-4009-A98F-81FE-55E115D81560}"/>
              </a:ext>
            </a:extLst>
          </p:cNvPr>
          <p:cNvSpPr txBox="1"/>
          <p:nvPr/>
        </p:nvSpPr>
        <p:spPr>
          <a:xfrm>
            <a:off x="0" y="762000"/>
            <a:ext cx="12192000" cy="646331"/>
          </a:xfrm>
          <a:prstGeom prst="rect">
            <a:avLst/>
          </a:prstGeom>
          <a:noFill/>
        </p:spPr>
        <p:txBody>
          <a:bodyPr vert="horz" rtlCol="0">
            <a:spAutoFit/>
          </a:bodyPr>
          <a:lstStyle/>
          <a:p>
            <a:pPr algn="ctr"/>
            <a:r>
              <a:rPr lang="en-US" sz="3600"/>
              <a:t>First Corinthians 2:4</a:t>
            </a:r>
          </a:p>
        </p:txBody>
      </p:sp>
      <p:sp>
        <p:nvSpPr>
          <p:cNvPr id="4" name="TextBox 3">
            <a:extLst>
              <a:ext uri="{FF2B5EF4-FFF2-40B4-BE49-F238E27FC236}">
                <a16:creationId xmlns:a16="http://schemas.microsoft.com/office/drawing/2014/main" id="{333CC0DA-5FC8-5AA5-5618-92576910F13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95683DB3-8F57-210A-7B50-9F9B3BEFD142}"/>
              </a:ext>
            </a:extLst>
          </p:cNvPr>
          <p:cNvSpPr txBox="1"/>
          <p:nvPr/>
        </p:nvSpPr>
        <p:spPr>
          <a:xfrm>
            <a:off x="1016000" y="1905000"/>
            <a:ext cx="10160000" cy="1523494"/>
          </a:xfrm>
          <a:prstGeom prst="rect">
            <a:avLst/>
          </a:prstGeom>
          <a:noFill/>
        </p:spPr>
        <p:txBody>
          <a:bodyPr vert="horz" rtlCol="0">
            <a:spAutoFit/>
          </a:bodyPr>
          <a:lstStyle/>
          <a:p>
            <a:pPr algn="ctr"/>
            <a:r>
              <a:rPr lang="en-US" sz="3100"/>
              <a:t>and my message and my preaching were not in persuasive words of wisdom, but in demonstration </a:t>
            </a:r>
            <a:r>
              <a:rPr lang="en-US" sz="3100" b="1">
                <a:solidFill>
                  <a:srgbClr val="FF0000"/>
                </a:solidFill>
              </a:rPr>
              <a:t>of the Spirit and of power,</a:t>
            </a:r>
          </a:p>
        </p:txBody>
      </p:sp>
    </p:spTree>
    <p:extLst>
      <p:ext uri="{BB962C8B-B14F-4D97-AF65-F5344CB8AC3E}">
        <p14:creationId xmlns:p14="http://schemas.microsoft.com/office/powerpoint/2010/main" val="304611735"/>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DCAEE8C-00CA-19BF-343C-D2F55E003750}"/>
              </a:ext>
            </a:extLst>
          </p:cNvPr>
          <p:cNvSpPr txBox="1"/>
          <p:nvPr/>
        </p:nvSpPr>
        <p:spPr>
          <a:xfrm>
            <a:off x="127000" y="127000"/>
            <a:ext cx="7315200" cy="276999"/>
          </a:xfrm>
          <a:prstGeom prst="rect">
            <a:avLst/>
          </a:prstGeom>
          <a:noFill/>
        </p:spPr>
        <p:txBody>
          <a:bodyPr vert="horz" lIns="0" tIns="0" rIns="0" bIns="0" rtlCol="0">
            <a:spAutoFit/>
          </a:bodyPr>
          <a:lstStyle/>
          <a:p>
            <a:r>
              <a:rPr lang="en-US"/>
              <a:t>THE SPIRIT IS LIKENED UNTO THE "POWER" OF YHVH</a:t>
            </a:r>
          </a:p>
        </p:txBody>
      </p:sp>
      <p:sp>
        <p:nvSpPr>
          <p:cNvPr id="3" name="TextBox 2">
            <a:extLst>
              <a:ext uri="{FF2B5EF4-FFF2-40B4-BE49-F238E27FC236}">
                <a16:creationId xmlns:a16="http://schemas.microsoft.com/office/drawing/2014/main" id="{D67022F0-3A62-53A1-2B94-FDE4A23CFDFC}"/>
              </a:ext>
            </a:extLst>
          </p:cNvPr>
          <p:cNvSpPr txBox="1"/>
          <p:nvPr/>
        </p:nvSpPr>
        <p:spPr>
          <a:xfrm>
            <a:off x="0" y="762000"/>
            <a:ext cx="12192000" cy="646331"/>
          </a:xfrm>
          <a:prstGeom prst="rect">
            <a:avLst/>
          </a:prstGeom>
          <a:noFill/>
        </p:spPr>
        <p:txBody>
          <a:bodyPr vert="horz" rtlCol="0">
            <a:spAutoFit/>
          </a:bodyPr>
          <a:lstStyle/>
          <a:p>
            <a:pPr algn="ctr"/>
            <a:r>
              <a:rPr lang="en-US" sz="3600"/>
              <a:t>First Corinthians 5:4</a:t>
            </a:r>
          </a:p>
        </p:txBody>
      </p:sp>
      <p:sp>
        <p:nvSpPr>
          <p:cNvPr id="4" name="TextBox 3">
            <a:extLst>
              <a:ext uri="{FF2B5EF4-FFF2-40B4-BE49-F238E27FC236}">
                <a16:creationId xmlns:a16="http://schemas.microsoft.com/office/drawing/2014/main" id="{83C3987D-BF51-FB73-C476-42B117CDEA9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5B28D6D-9EAF-584C-76AE-C55BA672ED28}"/>
              </a:ext>
            </a:extLst>
          </p:cNvPr>
          <p:cNvSpPr txBox="1"/>
          <p:nvPr/>
        </p:nvSpPr>
        <p:spPr>
          <a:xfrm>
            <a:off x="1016000" y="1905000"/>
            <a:ext cx="10160000" cy="1523494"/>
          </a:xfrm>
          <a:prstGeom prst="rect">
            <a:avLst/>
          </a:prstGeom>
          <a:noFill/>
        </p:spPr>
        <p:txBody>
          <a:bodyPr vert="horz" rtlCol="0">
            <a:spAutoFit/>
          </a:bodyPr>
          <a:lstStyle/>
          <a:p>
            <a:pPr algn="ctr"/>
            <a:r>
              <a:rPr lang="en-US" sz="3100"/>
              <a:t>In the name of our Lord Jesus, when you are assembled, and I </a:t>
            </a:r>
            <a:r>
              <a:rPr lang="en-US" sz="3100" b="1">
                <a:solidFill>
                  <a:srgbClr val="FF0000"/>
                </a:solidFill>
              </a:rPr>
              <a:t>with you in spirit, with the power</a:t>
            </a:r>
            <a:r>
              <a:rPr lang="en-US" sz="3100"/>
              <a:t> of our Lord Jesus,</a:t>
            </a:r>
          </a:p>
        </p:txBody>
      </p:sp>
    </p:spTree>
    <p:extLst>
      <p:ext uri="{BB962C8B-B14F-4D97-AF65-F5344CB8AC3E}">
        <p14:creationId xmlns:p14="http://schemas.microsoft.com/office/powerpoint/2010/main" val="1398295147"/>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7A695C0-4E8D-0D91-E0EC-338562606930}"/>
              </a:ext>
            </a:extLst>
          </p:cNvPr>
          <p:cNvSpPr txBox="1"/>
          <p:nvPr/>
        </p:nvSpPr>
        <p:spPr>
          <a:xfrm>
            <a:off x="127000" y="127000"/>
            <a:ext cx="7315200" cy="276999"/>
          </a:xfrm>
          <a:prstGeom prst="rect">
            <a:avLst/>
          </a:prstGeom>
          <a:noFill/>
        </p:spPr>
        <p:txBody>
          <a:bodyPr vert="horz" lIns="0" tIns="0" rIns="0" bIns="0" rtlCol="0">
            <a:spAutoFit/>
          </a:bodyPr>
          <a:lstStyle/>
          <a:p>
            <a:r>
              <a:rPr lang="en-US"/>
              <a:t>THE SPIRIT IS LIKENED UNTO THE "POWER" OF YHVH</a:t>
            </a:r>
          </a:p>
        </p:txBody>
      </p:sp>
      <p:sp>
        <p:nvSpPr>
          <p:cNvPr id="3" name="TextBox 2">
            <a:extLst>
              <a:ext uri="{FF2B5EF4-FFF2-40B4-BE49-F238E27FC236}">
                <a16:creationId xmlns:a16="http://schemas.microsoft.com/office/drawing/2014/main" id="{D9693E98-CA35-8ABF-8567-3D460CC7F5A6}"/>
              </a:ext>
            </a:extLst>
          </p:cNvPr>
          <p:cNvSpPr txBox="1"/>
          <p:nvPr/>
        </p:nvSpPr>
        <p:spPr>
          <a:xfrm>
            <a:off x="0" y="762000"/>
            <a:ext cx="12192000" cy="646331"/>
          </a:xfrm>
          <a:prstGeom prst="rect">
            <a:avLst/>
          </a:prstGeom>
          <a:noFill/>
        </p:spPr>
        <p:txBody>
          <a:bodyPr vert="horz" rtlCol="0">
            <a:spAutoFit/>
          </a:bodyPr>
          <a:lstStyle/>
          <a:p>
            <a:pPr algn="ctr"/>
            <a:r>
              <a:rPr lang="en-US" sz="3600"/>
              <a:t>First Thessalonians 1:5</a:t>
            </a:r>
          </a:p>
        </p:txBody>
      </p:sp>
      <p:sp>
        <p:nvSpPr>
          <p:cNvPr id="4" name="TextBox 3">
            <a:extLst>
              <a:ext uri="{FF2B5EF4-FFF2-40B4-BE49-F238E27FC236}">
                <a16:creationId xmlns:a16="http://schemas.microsoft.com/office/drawing/2014/main" id="{3D254D1D-499F-0D83-51F7-07D212FAA4A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1872E38-834C-E924-2090-765ED29ED92C}"/>
              </a:ext>
            </a:extLst>
          </p:cNvPr>
          <p:cNvSpPr txBox="1"/>
          <p:nvPr/>
        </p:nvSpPr>
        <p:spPr>
          <a:xfrm>
            <a:off x="1016000" y="1905000"/>
            <a:ext cx="10160000" cy="2000548"/>
          </a:xfrm>
          <a:prstGeom prst="rect">
            <a:avLst/>
          </a:prstGeom>
          <a:noFill/>
        </p:spPr>
        <p:txBody>
          <a:bodyPr vert="horz" rtlCol="0">
            <a:spAutoFit/>
          </a:bodyPr>
          <a:lstStyle/>
          <a:p>
            <a:pPr algn="ctr"/>
            <a:r>
              <a:rPr lang="en-US" sz="3100"/>
              <a:t>for our gospel did not come to you in word only, but also </a:t>
            </a:r>
            <a:r>
              <a:rPr lang="en-US" sz="3100" b="1">
                <a:solidFill>
                  <a:srgbClr val="FF0000"/>
                </a:solidFill>
              </a:rPr>
              <a:t>in power and in the Holy Spirit</a:t>
            </a:r>
            <a:r>
              <a:rPr lang="en-US" sz="3100"/>
              <a:t> and with full conviction; just as you know what kind of men we proved to be among you for your sake.</a:t>
            </a:r>
          </a:p>
        </p:txBody>
      </p:sp>
    </p:spTree>
    <p:extLst>
      <p:ext uri="{BB962C8B-B14F-4D97-AF65-F5344CB8AC3E}">
        <p14:creationId xmlns:p14="http://schemas.microsoft.com/office/powerpoint/2010/main" val="2111149480"/>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E639994-78F6-ACCE-3B41-74505B68ABFA}"/>
              </a:ext>
            </a:extLst>
          </p:cNvPr>
          <p:cNvSpPr txBox="1"/>
          <p:nvPr/>
        </p:nvSpPr>
        <p:spPr>
          <a:xfrm>
            <a:off x="127000" y="127000"/>
            <a:ext cx="7315200" cy="276999"/>
          </a:xfrm>
          <a:prstGeom prst="rect">
            <a:avLst/>
          </a:prstGeom>
          <a:noFill/>
        </p:spPr>
        <p:txBody>
          <a:bodyPr vert="horz" lIns="0" tIns="0" rIns="0" bIns="0" rtlCol="0">
            <a:spAutoFit/>
          </a:bodyPr>
          <a:lstStyle/>
          <a:p>
            <a:r>
              <a:rPr lang="en-US"/>
              <a:t>THE SPIRIT IS LIKENED UNTO THE "POWER" OF YHVH</a:t>
            </a:r>
          </a:p>
        </p:txBody>
      </p:sp>
      <p:sp>
        <p:nvSpPr>
          <p:cNvPr id="3" name="TextBox 2">
            <a:extLst>
              <a:ext uri="{FF2B5EF4-FFF2-40B4-BE49-F238E27FC236}">
                <a16:creationId xmlns:a16="http://schemas.microsoft.com/office/drawing/2014/main" id="{55EBB512-0D6F-F9A8-1204-5D253DC0178A}"/>
              </a:ext>
            </a:extLst>
          </p:cNvPr>
          <p:cNvSpPr txBox="1"/>
          <p:nvPr/>
        </p:nvSpPr>
        <p:spPr>
          <a:xfrm>
            <a:off x="0" y="762000"/>
            <a:ext cx="12192000" cy="646331"/>
          </a:xfrm>
          <a:prstGeom prst="rect">
            <a:avLst/>
          </a:prstGeom>
          <a:noFill/>
        </p:spPr>
        <p:txBody>
          <a:bodyPr vert="horz" rtlCol="0">
            <a:spAutoFit/>
          </a:bodyPr>
          <a:lstStyle/>
          <a:p>
            <a:pPr algn="ctr"/>
            <a:r>
              <a:rPr lang="en-US" sz="3600"/>
              <a:t>Ephesians 2:2</a:t>
            </a:r>
          </a:p>
        </p:txBody>
      </p:sp>
      <p:sp>
        <p:nvSpPr>
          <p:cNvPr id="4" name="TextBox 3">
            <a:extLst>
              <a:ext uri="{FF2B5EF4-FFF2-40B4-BE49-F238E27FC236}">
                <a16:creationId xmlns:a16="http://schemas.microsoft.com/office/drawing/2014/main" id="{DE838D98-80C9-D6C4-8B3C-BD9ABB0AD87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A92985AB-3713-54FE-2CBE-C878EAED1C35}"/>
              </a:ext>
            </a:extLst>
          </p:cNvPr>
          <p:cNvSpPr txBox="1"/>
          <p:nvPr/>
        </p:nvSpPr>
        <p:spPr>
          <a:xfrm>
            <a:off x="1016000" y="1905000"/>
            <a:ext cx="10160000" cy="2000548"/>
          </a:xfrm>
          <a:prstGeom prst="rect">
            <a:avLst/>
          </a:prstGeom>
          <a:noFill/>
        </p:spPr>
        <p:txBody>
          <a:bodyPr vert="horz" rtlCol="0">
            <a:spAutoFit/>
          </a:bodyPr>
          <a:lstStyle/>
          <a:p>
            <a:pPr algn="ctr"/>
            <a:r>
              <a:rPr lang="en-US" sz="3100"/>
              <a:t>in which you formerly walked according to the course of this world, according to </a:t>
            </a:r>
            <a:r>
              <a:rPr lang="en-US" sz="3100" b="1">
                <a:solidFill>
                  <a:srgbClr val="FF0000"/>
                </a:solidFill>
              </a:rPr>
              <a:t>the prince of the power of the air, of the spirit</a:t>
            </a:r>
            <a:r>
              <a:rPr lang="en-US" sz="3100"/>
              <a:t> that is now working in the sons of disobedience.</a:t>
            </a:r>
          </a:p>
        </p:txBody>
      </p:sp>
    </p:spTree>
    <p:extLst>
      <p:ext uri="{BB962C8B-B14F-4D97-AF65-F5344CB8AC3E}">
        <p14:creationId xmlns:p14="http://schemas.microsoft.com/office/powerpoint/2010/main" val="2986261877"/>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7E4FEA7-3125-2605-4642-9BBA408EE247}"/>
              </a:ext>
            </a:extLst>
          </p:cNvPr>
          <p:cNvSpPr txBox="1"/>
          <p:nvPr/>
        </p:nvSpPr>
        <p:spPr>
          <a:xfrm>
            <a:off x="127000" y="127000"/>
            <a:ext cx="7315200" cy="276999"/>
          </a:xfrm>
          <a:prstGeom prst="rect">
            <a:avLst/>
          </a:prstGeom>
          <a:noFill/>
        </p:spPr>
        <p:txBody>
          <a:bodyPr vert="horz" lIns="0" tIns="0" rIns="0" bIns="0" rtlCol="0">
            <a:spAutoFit/>
          </a:bodyPr>
          <a:lstStyle/>
          <a:p>
            <a:r>
              <a:rPr lang="en-US"/>
              <a:t>THE SPIRIT IS LIKENED UNTO THE "POWER" OF YHVH</a:t>
            </a:r>
          </a:p>
        </p:txBody>
      </p:sp>
      <p:sp>
        <p:nvSpPr>
          <p:cNvPr id="3" name="TextBox 2">
            <a:extLst>
              <a:ext uri="{FF2B5EF4-FFF2-40B4-BE49-F238E27FC236}">
                <a16:creationId xmlns:a16="http://schemas.microsoft.com/office/drawing/2014/main" id="{013DD4CC-61AE-9A1F-2D36-28352A678F4E}"/>
              </a:ext>
            </a:extLst>
          </p:cNvPr>
          <p:cNvSpPr txBox="1"/>
          <p:nvPr/>
        </p:nvSpPr>
        <p:spPr>
          <a:xfrm>
            <a:off x="0" y="762000"/>
            <a:ext cx="12192000" cy="646331"/>
          </a:xfrm>
          <a:prstGeom prst="rect">
            <a:avLst/>
          </a:prstGeom>
          <a:noFill/>
        </p:spPr>
        <p:txBody>
          <a:bodyPr vert="horz" rtlCol="0">
            <a:spAutoFit/>
          </a:bodyPr>
          <a:lstStyle/>
          <a:p>
            <a:pPr algn="ctr"/>
            <a:r>
              <a:rPr lang="en-US" sz="3600"/>
              <a:t>Luke 1:17</a:t>
            </a:r>
          </a:p>
        </p:txBody>
      </p:sp>
      <p:sp>
        <p:nvSpPr>
          <p:cNvPr id="4" name="TextBox 3">
            <a:extLst>
              <a:ext uri="{FF2B5EF4-FFF2-40B4-BE49-F238E27FC236}">
                <a16:creationId xmlns:a16="http://schemas.microsoft.com/office/drawing/2014/main" id="{ACB16BA3-3398-CF6F-FA23-E4760C9374D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076349C-C4BD-DF01-B62D-3CCDEA87F54B}"/>
              </a:ext>
            </a:extLst>
          </p:cNvPr>
          <p:cNvSpPr txBox="1"/>
          <p:nvPr/>
        </p:nvSpPr>
        <p:spPr>
          <a:xfrm>
            <a:off x="1016000" y="1905000"/>
            <a:ext cx="10160000" cy="2477601"/>
          </a:xfrm>
          <a:prstGeom prst="rect">
            <a:avLst/>
          </a:prstGeom>
          <a:noFill/>
        </p:spPr>
        <p:txBody>
          <a:bodyPr vert="horz" rtlCol="0">
            <a:spAutoFit/>
          </a:bodyPr>
          <a:lstStyle/>
          <a:p>
            <a:pPr algn="ctr"/>
            <a:r>
              <a:rPr lang="en-US" sz="3100"/>
              <a:t>"It is he who will go as a forerunner before Him </a:t>
            </a:r>
            <a:r>
              <a:rPr lang="en-US" sz="3100" b="1">
                <a:solidFill>
                  <a:srgbClr val="FF0000"/>
                </a:solidFill>
              </a:rPr>
              <a:t>in the spirit and power</a:t>
            </a:r>
            <a:r>
              <a:rPr lang="en-US" sz="3100"/>
              <a:t> of Elijah, TO TURN THE HEARTS OF THE FATHERS BACK TO THE CHILDREN, and the disobedient to the attitude of the righteous, so as to make ready a people prepared for the Lord."</a:t>
            </a:r>
          </a:p>
        </p:txBody>
      </p:sp>
    </p:spTree>
    <p:extLst>
      <p:ext uri="{BB962C8B-B14F-4D97-AF65-F5344CB8AC3E}">
        <p14:creationId xmlns:p14="http://schemas.microsoft.com/office/powerpoint/2010/main" val="2719010384"/>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3998716-4788-A770-244D-B68A1F3C3368}"/>
              </a:ext>
            </a:extLst>
          </p:cNvPr>
          <p:cNvSpPr txBox="1"/>
          <p:nvPr/>
        </p:nvSpPr>
        <p:spPr>
          <a:xfrm>
            <a:off x="127000" y="127000"/>
            <a:ext cx="7315200" cy="276999"/>
          </a:xfrm>
          <a:prstGeom prst="rect">
            <a:avLst/>
          </a:prstGeom>
          <a:noFill/>
        </p:spPr>
        <p:txBody>
          <a:bodyPr vert="horz" lIns="0" tIns="0" rIns="0" bIns="0" rtlCol="0">
            <a:spAutoFit/>
          </a:bodyPr>
          <a:lstStyle/>
          <a:p>
            <a:r>
              <a:rPr lang="en-US"/>
              <a:t>THE SPIRIT IS LIKENED UNTO THE "POWER" OF YHVH</a:t>
            </a:r>
          </a:p>
        </p:txBody>
      </p:sp>
      <p:sp>
        <p:nvSpPr>
          <p:cNvPr id="3" name="TextBox 2">
            <a:extLst>
              <a:ext uri="{FF2B5EF4-FFF2-40B4-BE49-F238E27FC236}">
                <a16:creationId xmlns:a16="http://schemas.microsoft.com/office/drawing/2014/main" id="{EAC04DC8-B2C2-3384-0C86-6BD724F2FD2B}"/>
              </a:ext>
            </a:extLst>
          </p:cNvPr>
          <p:cNvSpPr txBox="1"/>
          <p:nvPr/>
        </p:nvSpPr>
        <p:spPr>
          <a:xfrm>
            <a:off x="0" y="762000"/>
            <a:ext cx="12192000" cy="646331"/>
          </a:xfrm>
          <a:prstGeom prst="rect">
            <a:avLst/>
          </a:prstGeom>
          <a:noFill/>
        </p:spPr>
        <p:txBody>
          <a:bodyPr vert="horz" rtlCol="0">
            <a:spAutoFit/>
          </a:bodyPr>
          <a:lstStyle/>
          <a:p>
            <a:pPr algn="ctr"/>
            <a:r>
              <a:rPr lang="en-US" sz="3600"/>
              <a:t>Luke 1:35</a:t>
            </a:r>
          </a:p>
        </p:txBody>
      </p:sp>
      <p:sp>
        <p:nvSpPr>
          <p:cNvPr id="4" name="TextBox 3">
            <a:extLst>
              <a:ext uri="{FF2B5EF4-FFF2-40B4-BE49-F238E27FC236}">
                <a16:creationId xmlns:a16="http://schemas.microsoft.com/office/drawing/2014/main" id="{38656C17-8F54-2B3C-623D-45F471D7138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6B94FF2B-A1A1-1B4B-6845-2A7243088ACC}"/>
              </a:ext>
            </a:extLst>
          </p:cNvPr>
          <p:cNvSpPr txBox="1"/>
          <p:nvPr/>
        </p:nvSpPr>
        <p:spPr>
          <a:xfrm>
            <a:off x="1016000" y="1905000"/>
            <a:ext cx="10160000" cy="2000548"/>
          </a:xfrm>
          <a:prstGeom prst="rect">
            <a:avLst/>
          </a:prstGeom>
          <a:noFill/>
        </p:spPr>
        <p:txBody>
          <a:bodyPr vert="horz" rtlCol="0">
            <a:spAutoFit/>
          </a:bodyPr>
          <a:lstStyle/>
          <a:p>
            <a:pPr algn="ctr"/>
            <a:r>
              <a:rPr lang="en-US" sz="3100"/>
              <a:t>The angel answered and said to her, "</a:t>
            </a:r>
            <a:r>
              <a:rPr lang="en-US" sz="3100" b="1">
                <a:solidFill>
                  <a:srgbClr val="FF0000"/>
                </a:solidFill>
              </a:rPr>
              <a:t>The Holy Spirit will come upon you, and the power of the Most High</a:t>
            </a:r>
            <a:r>
              <a:rPr lang="en-US" sz="3100"/>
              <a:t> will overshadow you; and for that reason the holy Child shall be called the Son of God.</a:t>
            </a:r>
          </a:p>
        </p:txBody>
      </p:sp>
    </p:spTree>
    <p:extLst>
      <p:ext uri="{BB962C8B-B14F-4D97-AF65-F5344CB8AC3E}">
        <p14:creationId xmlns:p14="http://schemas.microsoft.com/office/powerpoint/2010/main" val="796752648"/>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38C1511-5AF2-DA05-0670-CA0F058338C3}"/>
              </a:ext>
            </a:extLst>
          </p:cNvPr>
          <p:cNvSpPr txBox="1"/>
          <p:nvPr/>
        </p:nvSpPr>
        <p:spPr>
          <a:xfrm>
            <a:off x="127000" y="127000"/>
            <a:ext cx="7315200" cy="276999"/>
          </a:xfrm>
          <a:prstGeom prst="rect">
            <a:avLst/>
          </a:prstGeom>
          <a:noFill/>
        </p:spPr>
        <p:txBody>
          <a:bodyPr vert="horz" lIns="0" tIns="0" rIns="0" bIns="0" rtlCol="0">
            <a:spAutoFit/>
          </a:bodyPr>
          <a:lstStyle/>
          <a:p>
            <a:r>
              <a:rPr lang="en-US"/>
              <a:t>THE SPIRIT IS LIKENED UNTO THE "POWER" OF YHVH</a:t>
            </a:r>
          </a:p>
        </p:txBody>
      </p:sp>
      <p:sp>
        <p:nvSpPr>
          <p:cNvPr id="3" name="TextBox 2">
            <a:extLst>
              <a:ext uri="{FF2B5EF4-FFF2-40B4-BE49-F238E27FC236}">
                <a16:creationId xmlns:a16="http://schemas.microsoft.com/office/drawing/2014/main" id="{E7A82D97-6C11-34C6-B3DC-49EBAE99D6A4}"/>
              </a:ext>
            </a:extLst>
          </p:cNvPr>
          <p:cNvSpPr txBox="1"/>
          <p:nvPr/>
        </p:nvSpPr>
        <p:spPr>
          <a:xfrm>
            <a:off x="0" y="762000"/>
            <a:ext cx="12192000" cy="646331"/>
          </a:xfrm>
          <a:prstGeom prst="rect">
            <a:avLst/>
          </a:prstGeom>
          <a:noFill/>
        </p:spPr>
        <p:txBody>
          <a:bodyPr vert="horz" rtlCol="0">
            <a:spAutoFit/>
          </a:bodyPr>
          <a:lstStyle/>
          <a:p>
            <a:pPr algn="ctr"/>
            <a:r>
              <a:rPr lang="en-US" sz="3600"/>
              <a:t>Luke 24:49</a:t>
            </a:r>
          </a:p>
        </p:txBody>
      </p:sp>
      <p:sp>
        <p:nvSpPr>
          <p:cNvPr id="4" name="TextBox 3">
            <a:extLst>
              <a:ext uri="{FF2B5EF4-FFF2-40B4-BE49-F238E27FC236}">
                <a16:creationId xmlns:a16="http://schemas.microsoft.com/office/drawing/2014/main" id="{7C115E8F-C575-EAAE-7325-5BC0B1CF822D}"/>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AB32813E-5555-6B4E-FF94-969EDBFD1DDA}"/>
              </a:ext>
            </a:extLst>
          </p:cNvPr>
          <p:cNvSpPr txBox="1"/>
          <p:nvPr/>
        </p:nvSpPr>
        <p:spPr>
          <a:xfrm>
            <a:off x="1016000" y="1905000"/>
            <a:ext cx="10160000" cy="1523494"/>
          </a:xfrm>
          <a:prstGeom prst="rect">
            <a:avLst/>
          </a:prstGeom>
          <a:noFill/>
        </p:spPr>
        <p:txBody>
          <a:bodyPr vert="horz" rtlCol="0">
            <a:spAutoFit/>
          </a:bodyPr>
          <a:lstStyle/>
          <a:p>
            <a:pPr algn="ctr"/>
            <a:r>
              <a:rPr lang="en-US" sz="3100"/>
              <a:t>And behold, I send forth </a:t>
            </a:r>
            <a:r>
              <a:rPr lang="en-US" sz="3100" b="1">
                <a:solidFill>
                  <a:srgbClr val="FF0000"/>
                </a:solidFill>
              </a:rPr>
              <a:t>the promise of my Father upon you</a:t>
            </a:r>
            <a:r>
              <a:rPr lang="en-US" sz="3100"/>
              <a:t>: but tarry ye in the city, until ye be clothed </a:t>
            </a:r>
            <a:r>
              <a:rPr lang="en-US" sz="3100" b="1">
                <a:solidFill>
                  <a:srgbClr val="FF0000"/>
                </a:solidFill>
              </a:rPr>
              <a:t>with power</a:t>
            </a:r>
            <a:r>
              <a:rPr lang="en-US" sz="3100"/>
              <a:t> from on high.</a:t>
            </a:r>
          </a:p>
        </p:txBody>
      </p:sp>
    </p:spTree>
    <p:extLst>
      <p:ext uri="{BB962C8B-B14F-4D97-AF65-F5344CB8AC3E}">
        <p14:creationId xmlns:p14="http://schemas.microsoft.com/office/powerpoint/2010/main" val="673980355"/>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9AD59E8-C68C-F70A-493F-CA0B5C86FE67}"/>
              </a:ext>
            </a:extLst>
          </p:cNvPr>
          <p:cNvSpPr txBox="1"/>
          <p:nvPr/>
        </p:nvSpPr>
        <p:spPr>
          <a:xfrm>
            <a:off x="127000" y="127000"/>
            <a:ext cx="7315200" cy="276999"/>
          </a:xfrm>
          <a:prstGeom prst="rect">
            <a:avLst/>
          </a:prstGeom>
          <a:noFill/>
        </p:spPr>
        <p:txBody>
          <a:bodyPr vert="horz" lIns="0" tIns="0" rIns="0" bIns="0" rtlCol="0">
            <a:spAutoFit/>
          </a:bodyPr>
          <a:lstStyle/>
          <a:p>
            <a:r>
              <a:rPr lang="en-US"/>
              <a:t>THE SPIRIT IS LIKENED UNTO THE "POWER" OF YHVH</a:t>
            </a:r>
          </a:p>
        </p:txBody>
      </p:sp>
      <p:sp>
        <p:nvSpPr>
          <p:cNvPr id="3" name="TextBox 2">
            <a:extLst>
              <a:ext uri="{FF2B5EF4-FFF2-40B4-BE49-F238E27FC236}">
                <a16:creationId xmlns:a16="http://schemas.microsoft.com/office/drawing/2014/main" id="{AEF4B0F3-AA2A-17E6-211A-FC337254755A}"/>
              </a:ext>
            </a:extLst>
          </p:cNvPr>
          <p:cNvSpPr txBox="1"/>
          <p:nvPr/>
        </p:nvSpPr>
        <p:spPr>
          <a:xfrm>
            <a:off x="0" y="762000"/>
            <a:ext cx="12192000" cy="646331"/>
          </a:xfrm>
          <a:prstGeom prst="rect">
            <a:avLst/>
          </a:prstGeom>
          <a:noFill/>
        </p:spPr>
        <p:txBody>
          <a:bodyPr vert="horz" rtlCol="0">
            <a:spAutoFit/>
          </a:bodyPr>
          <a:lstStyle/>
          <a:p>
            <a:pPr algn="ctr"/>
            <a:r>
              <a:rPr lang="en-US" sz="3600"/>
              <a:t>Luke 4:14</a:t>
            </a:r>
          </a:p>
        </p:txBody>
      </p:sp>
      <p:sp>
        <p:nvSpPr>
          <p:cNvPr id="4" name="TextBox 3">
            <a:extLst>
              <a:ext uri="{FF2B5EF4-FFF2-40B4-BE49-F238E27FC236}">
                <a16:creationId xmlns:a16="http://schemas.microsoft.com/office/drawing/2014/main" id="{70557F1C-5D93-533D-498E-EC299D689C9C}"/>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6388EC03-C3F4-0932-24B2-CBC0C725DD00}"/>
              </a:ext>
            </a:extLst>
          </p:cNvPr>
          <p:cNvSpPr txBox="1"/>
          <p:nvPr/>
        </p:nvSpPr>
        <p:spPr>
          <a:xfrm>
            <a:off x="1016000" y="1905000"/>
            <a:ext cx="10160000" cy="1523494"/>
          </a:xfrm>
          <a:prstGeom prst="rect">
            <a:avLst/>
          </a:prstGeom>
          <a:noFill/>
        </p:spPr>
        <p:txBody>
          <a:bodyPr vert="horz" rtlCol="0">
            <a:spAutoFit/>
          </a:bodyPr>
          <a:lstStyle/>
          <a:p>
            <a:pPr algn="ctr"/>
            <a:r>
              <a:rPr lang="en-US" sz="3100"/>
              <a:t>And Jesus returned to Galilee </a:t>
            </a:r>
            <a:r>
              <a:rPr lang="en-US" sz="3100" b="1">
                <a:solidFill>
                  <a:srgbClr val="FF0000"/>
                </a:solidFill>
              </a:rPr>
              <a:t>in the power of the Spirit,</a:t>
            </a:r>
            <a:r>
              <a:rPr lang="en-US" sz="3100"/>
              <a:t> and news about Him spread through all the surrounding district.</a:t>
            </a:r>
          </a:p>
        </p:txBody>
      </p:sp>
    </p:spTree>
    <p:extLst>
      <p:ext uri="{BB962C8B-B14F-4D97-AF65-F5344CB8AC3E}">
        <p14:creationId xmlns:p14="http://schemas.microsoft.com/office/powerpoint/2010/main" val="1217129445"/>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BA02C2D-6F22-CF2D-4477-BB9F02B65472}"/>
              </a:ext>
            </a:extLst>
          </p:cNvPr>
          <p:cNvSpPr txBox="1"/>
          <p:nvPr/>
        </p:nvSpPr>
        <p:spPr>
          <a:xfrm>
            <a:off x="127000" y="127000"/>
            <a:ext cx="7315200" cy="276999"/>
          </a:xfrm>
          <a:prstGeom prst="rect">
            <a:avLst/>
          </a:prstGeom>
          <a:noFill/>
        </p:spPr>
        <p:txBody>
          <a:bodyPr vert="horz" lIns="0" tIns="0" rIns="0" bIns="0" rtlCol="0">
            <a:spAutoFit/>
          </a:bodyPr>
          <a:lstStyle/>
          <a:p>
            <a:r>
              <a:rPr lang="en-US"/>
              <a:t>THE SPIRIT IS LIKENED UNTO THE "POWER" OF YHVH</a:t>
            </a:r>
          </a:p>
        </p:txBody>
      </p:sp>
      <p:sp>
        <p:nvSpPr>
          <p:cNvPr id="3" name="TextBox 2">
            <a:extLst>
              <a:ext uri="{FF2B5EF4-FFF2-40B4-BE49-F238E27FC236}">
                <a16:creationId xmlns:a16="http://schemas.microsoft.com/office/drawing/2014/main" id="{C1CFC5A9-ABF6-4DC8-1C13-57290D9DEC4D}"/>
              </a:ext>
            </a:extLst>
          </p:cNvPr>
          <p:cNvSpPr txBox="1"/>
          <p:nvPr/>
        </p:nvSpPr>
        <p:spPr>
          <a:xfrm>
            <a:off x="0" y="762000"/>
            <a:ext cx="12192000" cy="646331"/>
          </a:xfrm>
          <a:prstGeom prst="rect">
            <a:avLst/>
          </a:prstGeom>
          <a:noFill/>
        </p:spPr>
        <p:txBody>
          <a:bodyPr vert="horz" rtlCol="0">
            <a:spAutoFit/>
          </a:bodyPr>
          <a:lstStyle/>
          <a:p>
            <a:pPr algn="ctr"/>
            <a:r>
              <a:rPr lang="en-US" sz="3600"/>
              <a:t>Mark 5:30</a:t>
            </a:r>
          </a:p>
        </p:txBody>
      </p:sp>
      <p:sp>
        <p:nvSpPr>
          <p:cNvPr id="4" name="TextBox 3">
            <a:extLst>
              <a:ext uri="{FF2B5EF4-FFF2-40B4-BE49-F238E27FC236}">
                <a16:creationId xmlns:a16="http://schemas.microsoft.com/office/drawing/2014/main" id="{4A5B8F78-71ED-C426-1A05-8497150DBB05}"/>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0F01F3ED-8098-B639-24C6-22FCDDA031BD}"/>
              </a:ext>
            </a:extLst>
          </p:cNvPr>
          <p:cNvSpPr txBox="1"/>
          <p:nvPr/>
        </p:nvSpPr>
        <p:spPr>
          <a:xfrm>
            <a:off x="1016000" y="1905000"/>
            <a:ext cx="10160000" cy="2000548"/>
          </a:xfrm>
          <a:prstGeom prst="rect">
            <a:avLst/>
          </a:prstGeom>
          <a:noFill/>
        </p:spPr>
        <p:txBody>
          <a:bodyPr vert="horz" rtlCol="0">
            <a:spAutoFit/>
          </a:bodyPr>
          <a:lstStyle/>
          <a:p>
            <a:pPr algn="ctr"/>
            <a:r>
              <a:rPr lang="en-US" sz="3100"/>
              <a:t>And straightway Jesus, perceiving in himself </a:t>
            </a:r>
            <a:r>
              <a:rPr lang="en-US" sz="3100" b="1">
                <a:solidFill>
                  <a:srgbClr val="FF0000"/>
                </a:solidFill>
              </a:rPr>
              <a:t>that the power proceeding from him had gone forth</a:t>
            </a:r>
            <a:r>
              <a:rPr lang="en-US" sz="3100"/>
              <a:t>, turned him about in the crowd, and said, Who touched my garments?</a:t>
            </a:r>
          </a:p>
        </p:txBody>
      </p:sp>
    </p:spTree>
    <p:extLst>
      <p:ext uri="{BB962C8B-B14F-4D97-AF65-F5344CB8AC3E}">
        <p14:creationId xmlns:p14="http://schemas.microsoft.com/office/powerpoint/2010/main" val="115685672"/>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97E5C7B-CC3F-9268-7781-C73D6461FF5B}"/>
              </a:ext>
            </a:extLst>
          </p:cNvPr>
          <p:cNvSpPr txBox="1"/>
          <p:nvPr/>
        </p:nvSpPr>
        <p:spPr>
          <a:xfrm>
            <a:off x="127000" y="127000"/>
            <a:ext cx="7315200" cy="276999"/>
          </a:xfrm>
          <a:prstGeom prst="rect">
            <a:avLst/>
          </a:prstGeom>
          <a:noFill/>
        </p:spPr>
        <p:txBody>
          <a:bodyPr vert="horz" lIns="0" tIns="0" rIns="0" bIns="0" rtlCol="0">
            <a:spAutoFit/>
          </a:bodyPr>
          <a:lstStyle/>
          <a:p>
            <a:r>
              <a:rPr lang="en-US"/>
              <a:t>THE SPIRIT IS LIKENED UNTO THE "POWER" OF YHVH</a:t>
            </a:r>
          </a:p>
        </p:txBody>
      </p:sp>
      <p:sp>
        <p:nvSpPr>
          <p:cNvPr id="3" name="TextBox 2">
            <a:extLst>
              <a:ext uri="{FF2B5EF4-FFF2-40B4-BE49-F238E27FC236}">
                <a16:creationId xmlns:a16="http://schemas.microsoft.com/office/drawing/2014/main" id="{43387A7E-1C59-EA0D-9594-3F0F4D640C5F}"/>
              </a:ext>
            </a:extLst>
          </p:cNvPr>
          <p:cNvSpPr txBox="1"/>
          <p:nvPr/>
        </p:nvSpPr>
        <p:spPr>
          <a:xfrm>
            <a:off x="0" y="762000"/>
            <a:ext cx="12192000" cy="646331"/>
          </a:xfrm>
          <a:prstGeom prst="rect">
            <a:avLst/>
          </a:prstGeom>
          <a:noFill/>
        </p:spPr>
        <p:txBody>
          <a:bodyPr vert="horz" rtlCol="0">
            <a:spAutoFit/>
          </a:bodyPr>
          <a:lstStyle/>
          <a:p>
            <a:pPr algn="ctr"/>
            <a:r>
              <a:rPr lang="en-US" sz="3600"/>
              <a:t>Micah 3:8</a:t>
            </a:r>
          </a:p>
        </p:txBody>
      </p:sp>
      <p:sp>
        <p:nvSpPr>
          <p:cNvPr id="4" name="TextBox 3">
            <a:extLst>
              <a:ext uri="{FF2B5EF4-FFF2-40B4-BE49-F238E27FC236}">
                <a16:creationId xmlns:a16="http://schemas.microsoft.com/office/drawing/2014/main" id="{253E220C-36F3-0CFD-E74A-27ABE61A916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19ABC61-5AED-D5D9-0ABA-DD429C7CB9B1}"/>
              </a:ext>
            </a:extLst>
          </p:cNvPr>
          <p:cNvSpPr txBox="1"/>
          <p:nvPr/>
        </p:nvSpPr>
        <p:spPr>
          <a:xfrm>
            <a:off x="1016000" y="1905000"/>
            <a:ext cx="10160000" cy="1523494"/>
          </a:xfrm>
          <a:prstGeom prst="rect">
            <a:avLst/>
          </a:prstGeom>
          <a:noFill/>
        </p:spPr>
        <p:txBody>
          <a:bodyPr vert="horz" rtlCol="0">
            <a:spAutoFit/>
          </a:bodyPr>
          <a:lstStyle/>
          <a:p>
            <a:pPr algn="ctr"/>
            <a:r>
              <a:rPr lang="en-US" sz="3100"/>
              <a:t>On the other hand </a:t>
            </a:r>
            <a:r>
              <a:rPr lang="en-US" sz="3100" b="1">
                <a:solidFill>
                  <a:srgbClr val="FF0000"/>
                </a:solidFill>
              </a:rPr>
              <a:t>I am filled with power--With the Spirit of the LORD</a:t>
            </a:r>
            <a:r>
              <a:rPr lang="en-US" sz="3100"/>
              <a:t>--And with justice and courage To make known to Jacob his rebellious act, Even to Israel his sin.</a:t>
            </a:r>
          </a:p>
        </p:txBody>
      </p:sp>
    </p:spTree>
    <p:extLst>
      <p:ext uri="{BB962C8B-B14F-4D97-AF65-F5344CB8AC3E}">
        <p14:creationId xmlns:p14="http://schemas.microsoft.com/office/powerpoint/2010/main" val="3052134561"/>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7F37C9D-9F9B-C214-AC67-25591599E2A5}"/>
              </a:ext>
            </a:extLst>
          </p:cNvPr>
          <p:cNvSpPr txBox="1"/>
          <p:nvPr/>
        </p:nvSpPr>
        <p:spPr>
          <a:xfrm>
            <a:off x="127000" y="127000"/>
            <a:ext cx="7315200" cy="276999"/>
          </a:xfrm>
          <a:prstGeom prst="rect">
            <a:avLst/>
          </a:prstGeom>
          <a:noFill/>
        </p:spPr>
        <p:txBody>
          <a:bodyPr vert="horz" lIns="0" tIns="0" rIns="0" bIns="0" rtlCol="0">
            <a:spAutoFit/>
          </a:bodyPr>
          <a:lstStyle/>
          <a:p>
            <a:r>
              <a:rPr lang="en-US"/>
              <a:t>THE SPIRIT IS LIKENED UNTO THE "POWER" OF YHVH</a:t>
            </a:r>
          </a:p>
        </p:txBody>
      </p:sp>
      <p:sp>
        <p:nvSpPr>
          <p:cNvPr id="3" name="TextBox 2">
            <a:extLst>
              <a:ext uri="{FF2B5EF4-FFF2-40B4-BE49-F238E27FC236}">
                <a16:creationId xmlns:a16="http://schemas.microsoft.com/office/drawing/2014/main" id="{3A0AF1D8-BACD-1BAD-20FF-C107E201C6E6}"/>
              </a:ext>
            </a:extLst>
          </p:cNvPr>
          <p:cNvSpPr txBox="1"/>
          <p:nvPr/>
        </p:nvSpPr>
        <p:spPr>
          <a:xfrm>
            <a:off x="0" y="762000"/>
            <a:ext cx="12192000" cy="646331"/>
          </a:xfrm>
          <a:prstGeom prst="rect">
            <a:avLst/>
          </a:prstGeom>
          <a:noFill/>
        </p:spPr>
        <p:txBody>
          <a:bodyPr vert="horz" rtlCol="0">
            <a:spAutoFit/>
          </a:bodyPr>
          <a:lstStyle/>
          <a:p>
            <a:pPr algn="ctr"/>
            <a:r>
              <a:rPr lang="en-US" sz="3600"/>
              <a:t>Romans 1:4</a:t>
            </a:r>
          </a:p>
        </p:txBody>
      </p:sp>
      <p:sp>
        <p:nvSpPr>
          <p:cNvPr id="4" name="TextBox 3">
            <a:extLst>
              <a:ext uri="{FF2B5EF4-FFF2-40B4-BE49-F238E27FC236}">
                <a16:creationId xmlns:a16="http://schemas.microsoft.com/office/drawing/2014/main" id="{E5EBAF76-243E-816A-1532-36918233163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16F2814-AE63-F656-0D68-E6B46AA55A97}"/>
              </a:ext>
            </a:extLst>
          </p:cNvPr>
          <p:cNvSpPr txBox="1"/>
          <p:nvPr/>
        </p:nvSpPr>
        <p:spPr>
          <a:xfrm>
            <a:off x="1016000" y="1905000"/>
            <a:ext cx="10160000" cy="1523494"/>
          </a:xfrm>
          <a:prstGeom prst="rect">
            <a:avLst/>
          </a:prstGeom>
          <a:noFill/>
        </p:spPr>
        <p:txBody>
          <a:bodyPr vert="horz" rtlCol="0">
            <a:spAutoFit/>
          </a:bodyPr>
          <a:lstStyle/>
          <a:p>
            <a:pPr algn="ctr"/>
            <a:r>
              <a:rPr lang="en-US" sz="3100"/>
              <a:t>who was declared the Son of God </a:t>
            </a:r>
            <a:r>
              <a:rPr lang="en-US" sz="3100" b="1">
                <a:solidFill>
                  <a:srgbClr val="FF0000"/>
                </a:solidFill>
              </a:rPr>
              <a:t>with power by the resurrection from the dead, according to the Spirit</a:t>
            </a:r>
            <a:r>
              <a:rPr lang="en-US" sz="3100"/>
              <a:t> of holiness, Jesus Christ our Lord,</a:t>
            </a:r>
          </a:p>
        </p:txBody>
      </p:sp>
    </p:spTree>
    <p:extLst>
      <p:ext uri="{BB962C8B-B14F-4D97-AF65-F5344CB8AC3E}">
        <p14:creationId xmlns:p14="http://schemas.microsoft.com/office/powerpoint/2010/main" val="2402268341"/>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A914E49-476C-C860-4F2F-113EF89005FE}"/>
              </a:ext>
            </a:extLst>
          </p:cNvPr>
          <p:cNvSpPr txBox="1"/>
          <p:nvPr/>
        </p:nvSpPr>
        <p:spPr>
          <a:xfrm>
            <a:off x="127000" y="127000"/>
            <a:ext cx="7315200" cy="276999"/>
          </a:xfrm>
          <a:prstGeom prst="rect">
            <a:avLst/>
          </a:prstGeom>
          <a:noFill/>
        </p:spPr>
        <p:txBody>
          <a:bodyPr vert="horz" lIns="0" tIns="0" rIns="0" bIns="0" rtlCol="0">
            <a:spAutoFit/>
          </a:bodyPr>
          <a:lstStyle/>
          <a:p>
            <a:r>
              <a:rPr lang="en-US"/>
              <a:t>THE SPIRIT IS LIKENED UNTO THE "POWER" OF YHVH</a:t>
            </a:r>
          </a:p>
        </p:txBody>
      </p:sp>
      <p:sp>
        <p:nvSpPr>
          <p:cNvPr id="3" name="TextBox 2">
            <a:extLst>
              <a:ext uri="{FF2B5EF4-FFF2-40B4-BE49-F238E27FC236}">
                <a16:creationId xmlns:a16="http://schemas.microsoft.com/office/drawing/2014/main" id="{C3B51199-FC14-C566-7FF5-0317400B654D}"/>
              </a:ext>
            </a:extLst>
          </p:cNvPr>
          <p:cNvSpPr txBox="1"/>
          <p:nvPr/>
        </p:nvSpPr>
        <p:spPr>
          <a:xfrm>
            <a:off x="0" y="762000"/>
            <a:ext cx="12192000" cy="646331"/>
          </a:xfrm>
          <a:prstGeom prst="rect">
            <a:avLst/>
          </a:prstGeom>
          <a:noFill/>
        </p:spPr>
        <p:txBody>
          <a:bodyPr vert="horz" rtlCol="0">
            <a:spAutoFit/>
          </a:bodyPr>
          <a:lstStyle/>
          <a:p>
            <a:pPr algn="ctr"/>
            <a:r>
              <a:rPr lang="en-US" sz="3600"/>
              <a:t>Romans 15:13</a:t>
            </a:r>
          </a:p>
        </p:txBody>
      </p:sp>
      <p:sp>
        <p:nvSpPr>
          <p:cNvPr id="4" name="TextBox 3">
            <a:extLst>
              <a:ext uri="{FF2B5EF4-FFF2-40B4-BE49-F238E27FC236}">
                <a16:creationId xmlns:a16="http://schemas.microsoft.com/office/drawing/2014/main" id="{18AA4E45-B980-3472-A736-95C638F83C5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90A5CDA-C377-FCBE-4573-7E71597DB5A6}"/>
              </a:ext>
            </a:extLst>
          </p:cNvPr>
          <p:cNvSpPr txBox="1"/>
          <p:nvPr/>
        </p:nvSpPr>
        <p:spPr>
          <a:xfrm>
            <a:off x="1016000" y="1905000"/>
            <a:ext cx="10160000" cy="1523494"/>
          </a:xfrm>
          <a:prstGeom prst="rect">
            <a:avLst/>
          </a:prstGeom>
          <a:noFill/>
        </p:spPr>
        <p:txBody>
          <a:bodyPr vert="horz" rtlCol="0">
            <a:spAutoFit/>
          </a:bodyPr>
          <a:lstStyle/>
          <a:p>
            <a:pPr algn="ctr"/>
            <a:r>
              <a:rPr lang="en-US" sz="3100"/>
              <a:t>Now may the God of hope fill you with all joy and peace in believing, so that you will abound in hope </a:t>
            </a:r>
            <a:r>
              <a:rPr lang="en-US" sz="3100" b="1">
                <a:solidFill>
                  <a:srgbClr val="FF0000"/>
                </a:solidFill>
              </a:rPr>
              <a:t>by the power of the Holy Spirit.</a:t>
            </a:r>
          </a:p>
        </p:txBody>
      </p:sp>
    </p:spTree>
    <p:extLst>
      <p:ext uri="{BB962C8B-B14F-4D97-AF65-F5344CB8AC3E}">
        <p14:creationId xmlns:p14="http://schemas.microsoft.com/office/powerpoint/2010/main" val="2427953870"/>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89722D4-277B-54AF-7498-0786ABBE2494}"/>
              </a:ext>
            </a:extLst>
          </p:cNvPr>
          <p:cNvSpPr txBox="1"/>
          <p:nvPr/>
        </p:nvSpPr>
        <p:spPr>
          <a:xfrm>
            <a:off x="127000" y="127000"/>
            <a:ext cx="7315200" cy="276999"/>
          </a:xfrm>
          <a:prstGeom prst="rect">
            <a:avLst/>
          </a:prstGeom>
          <a:noFill/>
        </p:spPr>
        <p:txBody>
          <a:bodyPr vert="horz" lIns="0" tIns="0" rIns="0" bIns="0" rtlCol="0">
            <a:spAutoFit/>
          </a:bodyPr>
          <a:lstStyle/>
          <a:p>
            <a:r>
              <a:rPr lang="en-US"/>
              <a:t>THE SPIRIT IS LIKENED UNTO THE "POWER" OF YHVH</a:t>
            </a:r>
          </a:p>
        </p:txBody>
      </p:sp>
      <p:sp>
        <p:nvSpPr>
          <p:cNvPr id="3" name="TextBox 2">
            <a:extLst>
              <a:ext uri="{FF2B5EF4-FFF2-40B4-BE49-F238E27FC236}">
                <a16:creationId xmlns:a16="http://schemas.microsoft.com/office/drawing/2014/main" id="{C1797B6C-3E01-C265-4316-8BF18A2D5F97}"/>
              </a:ext>
            </a:extLst>
          </p:cNvPr>
          <p:cNvSpPr txBox="1"/>
          <p:nvPr/>
        </p:nvSpPr>
        <p:spPr>
          <a:xfrm>
            <a:off x="0" y="762000"/>
            <a:ext cx="12192000" cy="646331"/>
          </a:xfrm>
          <a:prstGeom prst="rect">
            <a:avLst/>
          </a:prstGeom>
          <a:noFill/>
        </p:spPr>
        <p:txBody>
          <a:bodyPr vert="horz" rtlCol="0">
            <a:spAutoFit/>
          </a:bodyPr>
          <a:lstStyle/>
          <a:p>
            <a:pPr algn="ctr"/>
            <a:r>
              <a:rPr lang="en-US" sz="3600"/>
              <a:t>Romans 15:19</a:t>
            </a:r>
          </a:p>
        </p:txBody>
      </p:sp>
      <p:sp>
        <p:nvSpPr>
          <p:cNvPr id="4" name="TextBox 3">
            <a:extLst>
              <a:ext uri="{FF2B5EF4-FFF2-40B4-BE49-F238E27FC236}">
                <a16:creationId xmlns:a16="http://schemas.microsoft.com/office/drawing/2014/main" id="{867161C4-D77F-D914-9FDD-BED1CC87939C}"/>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690960A9-360A-1388-023C-4C25863B8AC8}"/>
              </a:ext>
            </a:extLst>
          </p:cNvPr>
          <p:cNvSpPr txBox="1"/>
          <p:nvPr/>
        </p:nvSpPr>
        <p:spPr>
          <a:xfrm>
            <a:off x="1016000" y="1905000"/>
            <a:ext cx="10160000" cy="1523494"/>
          </a:xfrm>
          <a:prstGeom prst="rect">
            <a:avLst/>
          </a:prstGeom>
          <a:noFill/>
        </p:spPr>
        <p:txBody>
          <a:bodyPr vert="horz" rtlCol="0">
            <a:spAutoFit/>
          </a:bodyPr>
          <a:lstStyle/>
          <a:p>
            <a:pPr algn="ctr"/>
            <a:r>
              <a:rPr lang="en-US" sz="3100"/>
              <a:t>in the power of signs and wonders, </a:t>
            </a:r>
            <a:r>
              <a:rPr lang="en-US" sz="3100" b="1">
                <a:solidFill>
                  <a:srgbClr val="FF0000"/>
                </a:solidFill>
              </a:rPr>
              <a:t>in the power of the Spirit;</a:t>
            </a:r>
            <a:r>
              <a:rPr lang="en-US" sz="3100"/>
              <a:t> so that from Jerusalem and round about as far as Illyricum I have fully preached the gospel of Christ.</a:t>
            </a:r>
          </a:p>
        </p:txBody>
      </p:sp>
    </p:spTree>
    <p:extLst>
      <p:ext uri="{BB962C8B-B14F-4D97-AF65-F5344CB8AC3E}">
        <p14:creationId xmlns:p14="http://schemas.microsoft.com/office/powerpoint/2010/main" val="1146546594"/>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360A437-5B8A-60C3-01E0-1663E1FEC59B}"/>
              </a:ext>
            </a:extLst>
          </p:cNvPr>
          <p:cNvSpPr txBox="1"/>
          <p:nvPr/>
        </p:nvSpPr>
        <p:spPr>
          <a:xfrm>
            <a:off x="127000" y="127000"/>
            <a:ext cx="7315200" cy="276999"/>
          </a:xfrm>
          <a:prstGeom prst="rect">
            <a:avLst/>
          </a:prstGeom>
          <a:noFill/>
        </p:spPr>
        <p:txBody>
          <a:bodyPr vert="horz" lIns="0" tIns="0" rIns="0" bIns="0" rtlCol="0">
            <a:spAutoFit/>
          </a:bodyPr>
          <a:lstStyle/>
          <a:p>
            <a:r>
              <a:rPr lang="en-US"/>
              <a:t>THE SPIRIT IS LIKENED UNTO THE "POWER" OF YHVH</a:t>
            </a:r>
          </a:p>
        </p:txBody>
      </p:sp>
      <p:sp>
        <p:nvSpPr>
          <p:cNvPr id="3" name="TextBox 2">
            <a:extLst>
              <a:ext uri="{FF2B5EF4-FFF2-40B4-BE49-F238E27FC236}">
                <a16:creationId xmlns:a16="http://schemas.microsoft.com/office/drawing/2014/main" id="{7059B7E2-A9B5-D1C0-78D6-ED8D9EF118F9}"/>
              </a:ext>
            </a:extLst>
          </p:cNvPr>
          <p:cNvSpPr txBox="1"/>
          <p:nvPr/>
        </p:nvSpPr>
        <p:spPr>
          <a:xfrm>
            <a:off x="0" y="762000"/>
            <a:ext cx="12192000" cy="646331"/>
          </a:xfrm>
          <a:prstGeom prst="rect">
            <a:avLst/>
          </a:prstGeom>
          <a:noFill/>
        </p:spPr>
        <p:txBody>
          <a:bodyPr vert="horz" rtlCol="0">
            <a:spAutoFit/>
          </a:bodyPr>
          <a:lstStyle/>
          <a:p>
            <a:pPr algn="ctr"/>
            <a:r>
              <a:rPr lang="en-US" sz="3600"/>
              <a:t>Second Timothy 1:7</a:t>
            </a:r>
          </a:p>
        </p:txBody>
      </p:sp>
      <p:sp>
        <p:nvSpPr>
          <p:cNvPr id="4" name="TextBox 3">
            <a:extLst>
              <a:ext uri="{FF2B5EF4-FFF2-40B4-BE49-F238E27FC236}">
                <a16:creationId xmlns:a16="http://schemas.microsoft.com/office/drawing/2014/main" id="{1500BE72-1A3C-0F3A-5684-3477F349B92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4DC4E06-C49D-699D-4528-97E0050A27D3}"/>
              </a:ext>
            </a:extLst>
          </p:cNvPr>
          <p:cNvSpPr txBox="1"/>
          <p:nvPr/>
        </p:nvSpPr>
        <p:spPr>
          <a:xfrm>
            <a:off x="1016000" y="1905000"/>
            <a:ext cx="10160000" cy="1046440"/>
          </a:xfrm>
          <a:prstGeom prst="rect">
            <a:avLst/>
          </a:prstGeom>
          <a:noFill/>
        </p:spPr>
        <p:txBody>
          <a:bodyPr vert="horz" rtlCol="0">
            <a:spAutoFit/>
          </a:bodyPr>
          <a:lstStyle/>
          <a:p>
            <a:pPr algn="ctr"/>
            <a:r>
              <a:rPr lang="en-US" sz="3100"/>
              <a:t>For God has not given us </a:t>
            </a:r>
            <a:r>
              <a:rPr lang="en-US" sz="3100" b="1">
                <a:solidFill>
                  <a:srgbClr val="FF0000"/>
                </a:solidFill>
              </a:rPr>
              <a:t>a spirit of timidity, but of power</a:t>
            </a:r>
            <a:r>
              <a:rPr lang="en-US" sz="3100"/>
              <a:t> and love and discipline.</a:t>
            </a:r>
          </a:p>
        </p:txBody>
      </p:sp>
    </p:spTree>
    <p:extLst>
      <p:ext uri="{BB962C8B-B14F-4D97-AF65-F5344CB8AC3E}">
        <p14:creationId xmlns:p14="http://schemas.microsoft.com/office/powerpoint/2010/main" val="3175324973"/>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55D5303-E5E1-3CFF-BCEB-F8CD121BEDEC}"/>
              </a:ext>
            </a:extLst>
          </p:cNvPr>
          <p:cNvSpPr txBox="1"/>
          <p:nvPr/>
        </p:nvSpPr>
        <p:spPr>
          <a:xfrm>
            <a:off x="127000" y="127000"/>
            <a:ext cx="7315200" cy="276999"/>
          </a:xfrm>
          <a:prstGeom prst="rect">
            <a:avLst/>
          </a:prstGeom>
          <a:noFill/>
        </p:spPr>
        <p:txBody>
          <a:bodyPr vert="horz" lIns="0" tIns="0" rIns="0" bIns="0" rtlCol="0">
            <a:spAutoFit/>
          </a:bodyPr>
          <a:lstStyle/>
          <a:p>
            <a:r>
              <a:rPr lang="en-US"/>
              <a:t>THE SPIRIT IS LIKENED UNTO THE "POWER" OF YHVH</a:t>
            </a:r>
          </a:p>
        </p:txBody>
      </p:sp>
      <p:sp>
        <p:nvSpPr>
          <p:cNvPr id="3" name="TextBox 2">
            <a:extLst>
              <a:ext uri="{FF2B5EF4-FFF2-40B4-BE49-F238E27FC236}">
                <a16:creationId xmlns:a16="http://schemas.microsoft.com/office/drawing/2014/main" id="{E34B5FFC-7706-0FEB-0829-024A2CA2B9DB}"/>
              </a:ext>
            </a:extLst>
          </p:cNvPr>
          <p:cNvSpPr txBox="1"/>
          <p:nvPr/>
        </p:nvSpPr>
        <p:spPr>
          <a:xfrm>
            <a:off x="0" y="762000"/>
            <a:ext cx="12192000" cy="646331"/>
          </a:xfrm>
          <a:prstGeom prst="rect">
            <a:avLst/>
          </a:prstGeom>
          <a:noFill/>
        </p:spPr>
        <p:txBody>
          <a:bodyPr vert="horz" rtlCol="0">
            <a:spAutoFit/>
          </a:bodyPr>
          <a:lstStyle/>
          <a:p>
            <a:pPr algn="ctr"/>
            <a:r>
              <a:rPr lang="en-US" sz="3600"/>
              <a:t>Zechariah 4:6</a:t>
            </a:r>
          </a:p>
        </p:txBody>
      </p:sp>
      <p:sp>
        <p:nvSpPr>
          <p:cNvPr id="4" name="TextBox 3">
            <a:extLst>
              <a:ext uri="{FF2B5EF4-FFF2-40B4-BE49-F238E27FC236}">
                <a16:creationId xmlns:a16="http://schemas.microsoft.com/office/drawing/2014/main" id="{FF9723E1-E478-FEBE-EC9E-7A2D5717AAC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929CBE24-2E75-0BBB-7AE8-B25896310EC8}"/>
              </a:ext>
            </a:extLst>
          </p:cNvPr>
          <p:cNvSpPr txBox="1"/>
          <p:nvPr/>
        </p:nvSpPr>
        <p:spPr>
          <a:xfrm>
            <a:off x="1016000" y="1905000"/>
            <a:ext cx="10160000" cy="1523494"/>
          </a:xfrm>
          <a:prstGeom prst="rect">
            <a:avLst/>
          </a:prstGeom>
          <a:noFill/>
        </p:spPr>
        <p:txBody>
          <a:bodyPr vert="horz" rtlCol="0">
            <a:spAutoFit/>
          </a:bodyPr>
          <a:lstStyle/>
          <a:p>
            <a:pPr algn="ctr"/>
            <a:r>
              <a:rPr lang="en-US" sz="3100"/>
              <a:t>Then he said to me, "This is the word of the LORD to Zerubbabel saying, '</a:t>
            </a:r>
            <a:r>
              <a:rPr lang="en-US" sz="3100" b="1">
                <a:solidFill>
                  <a:srgbClr val="FF0000"/>
                </a:solidFill>
              </a:rPr>
              <a:t>Not by might nor by power, but by My Spirit</a:t>
            </a:r>
            <a:r>
              <a:rPr lang="en-US" sz="3100"/>
              <a:t>,' says the LORD of hosts.</a:t>
            </a:r>
          </a:p>
        </p:txBody>
      </p:sp>
    </p:spTree>
    <p:extLst>
      <p:ext uri="{BB962C8B-B14F-4D97-AF65-F5344CB8AC3E}">
        <p14:creationId xmlns:p14="http://schemas.microsoft.com/office/powerpoint/2010/main" val="207552462"/>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9088D5C-905A-8C2C-EBA7-22DB60FFCDCF}"/>
              </a:ext>
            </a:extLst>
          </p:cNvPr>
          <p:cNvSpPr txBox="1"/>
          <p:nvPr/>
        </p:nvSpPr>
        <p:spPr>
          <a:xfrm>
            <a:off x="127000" y="127000"/>
            <a:ext cx="7315200" cy="276999"/>
          </a:xfrm>
          <a:prstGeom prst="rect">
            <a:avLst/>
          </a:prstGeom>
          <a:noFill/>
        </p:spPr>
        <p:txBody>
          <a:bodyPr vert="horz" lIns="0" tIns="0" rIns="0" bIns="0" rtlCol="0">
            <a:spAutoFit/>
          </a:bodyPr>
          <a:lstStyle/>
          <a:p>
            <a:r>
              <a:rPr lang="en-US"/>
              <a:t>THE SPIRIT IS LIKENED UNTO THE "POWER" OF YHVH</a:t>
            </a:r>
          </a:p>
        </p:txBody>
      </p:sp>
      <p:sp>
        <p:nvSpPr>
          <p:cNvPr id="3" name="TextBox 2">
            <a:extLst>
              <a:ext uri="{FF2B5EF4-FFF2-40B4-BE49-F238E27FC236}">
                <a16:creationId xmlns:a16="http://schemas.microsoft.com/office/drawing/2014/main" id="{3AC5F5F3-60AF-9E0C-EB1A-FA29F84FD820}"/>
              </a:ext>
            </a:extLst>
          </p:cNvPr>
          <p:cNvSpPr txBox="1"/>
          <p:nvPr/>
        </p:nvSpPr>
        <p:spPr>
          <a:xfrm>
            <a:off x="0" y="762000"/>
            <a:ext cx="12192000" cy="646331"/>
          </a:xfrm>
          <a:prstGeom prst="rect">
            <a:avLst/>
          </a:prstGeom>
          <a:noFill/>
        </p:spPr>
        <p:txBody>
          <a:bodyPr vert="horz" rtlCol="0">
            <a:spAutoFit/>
          </a:bodyPr>
          <a:lstStyle/>
          <a:p>
            <a:pPr algn="ctr"/>
            <a:r>
              <a:rPr lang="en-US" sz="3600"/>
              <a:t>Acts 1:8</a:t>
            </a:r>
          </a:p>
        </p:txBody>
      </p:sp>
      <p:sp>
        <p:nvSpPr>
          <p:cNvPr id="4" name="TextBox 3">
            <a:extLst>
              <a:ext uri="{FF2B5EF4-FFF2-40B4-BE49-F238E27FC236}">
                <a16:creationId xmlns:a16="http://schemas.microsoft.com/office/drawing/2014/main" id="{56EDF0C3-AB40-6630-33D9-9C0D839CB84C}"/>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046A2CC-B014-5553-1E59-A09DD7A0EE49}"/>
              </a:ext>
            </a:extLst>
          </p:cNvPr>
          <p:cNvSpPr txBox="1"/>
          <p:nvPr/>
        </p:nvSpPr>
        <p:spPr>
          <a:xfrm>
            <a:off x="1016000" y="1905000"/>
            <a:ext cx="10160000" cy="2000548"/>
          </a:xfrm>
          <a:prstGeom prst="rect">
            <a:avLst/>
          </a:prstGeom>
          <a:noFill/>
        </p:spPr>
        <p:txBody>
          <a:bodyPr vert="horz" rtlCol="0">
            <a:spAutoFit/>
          </a:bodyPr>
          <a:lstStyle/>
          <a:p>
            <a:pPr algn="ctr"/>
            <a:r>
              <a:rPr lang="en-US" sz="3100"/>
              <a:t>but you will </a:t>
            </a:r>
            <a:r>
              <a:rPr lang="en-US" sz="3100" b="1">
                <a:solidFill>
                  <a:srgbClr val="FF0000"/>
                </a:solidFill>
              </a:rPr>
              <a:t>receive power when the Holy Spirit has come upon you;</a:t>
            </a:r>
            <a:r>
              <a:rPr lang="en-US" sz="3100"/>
              <a:t> and you shall be My witnesses both in Jerusalem, and in all Judea and Samaria, and even to the remotest part of the earth."</a:t>
            </a:r>
          </a:p>
        </p:txBody>
      </p:sp>
    </p:spTree>
    <p:extLst>
      <p:ext uri="{BB962C8B-B14F-4D97-AF65-F5344CB8AC3E}">
        <p14:creationId xmlns:p14="http://schemas.microsoft.com/office/powerpoint/2010/main" val="3286619229"/>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E2C4557-9627-2CC2-7D55-153489BBB7D2}"/>
              </a:ext>
            </a:extLst>
          </p:cNvPr>
          <p:cNvSpPr txBox="1"/>
          <p:nvPr/>
        </p:nvSpPr>
        <p:spPr>
          <a:xfrm>
            <a:off x="127000" y="127000"/>
            <a:ext cx="7315200" cy="276999"/>
          </a:xfrm>
          <a:prstGeom prst="rect">
            <a:avLst/>
          </a:prstGeom>
          <a:noFill/>
        </p:spPr>
        <p:txBody>
          <a:bodyPr vert="horz" lIns="0" tIns="0" rIns="0" bIns="0" rtlCol="0">
            <a:spAutoFit/>
          </a:bodyPr>
          <a:lstStyle/>
          <a:p>
            <a:r>
              <a:rPr lang="en-US"/>
              <a:t>THE SPIRIT IS LIKENED UNTO THE "POWER" OF YHVH</a:t>
            </a:r>
          </a:p>
        </p:txBody>
      </p:sp>
      <p:sp>
        <p:nvSpPr>
          <p:cNvPr id="3" name="TextBox 2">
            <a:extLst>
              <a:ext uri="{FF2B5EF4-FFF2-40B4-BE49-F238E27FC236}">
                <a16:creationId xmlns:a16="http://schemas.microsoft.com/office/drawing/2014/main" id="{E19EDD59-526A-0345-5F9D-697E40D64AF9}"/>
              </a:ext>
            </a:extLst>
          </p:cNvPr>
          <p:cNvSpPr txBox="1"/>
          <p:nvPr/>
        </p:nvSpPr>
        <p:spPr>
          <a:xfrm>
            <a:off x="0" y="762000"/>
            <a:ext cx="12192000" cy="646331"/>
          </a:xfrm>
          <a:prstGeom prst="rect">
            <a:avLst/>
          </a:prstGeom>
          <a:noFill/>
        </p:spPr>
        <p:txBody>
          <a:bodyPr vert="horz" rtlCol="0">
            <a:spAutoFit/>
          </a:bodyPr>
          <a:lstStyle/>
          <a:p>
            <a:pPr algn="ctr"/>
            <a:r>
              <a:rPr lang="en-US" sz="3600"/>
              <a:t>Acts 10:38</a:t>
            </a:r>
          </a:p>
        </p:txBody>
      </p:sp>
      <p:sp>
        <p:nvSpPr>
          <p:cNvPr id="4" name="TextBox 3">
            <a:extLst>
              <a:ext uri="{FF2B5EF4-FFF2-40B4-BE49-F238E27FC236}">
                <a16:creationId xmlns:a16="http://schemas.microsoft.com/office/drawing/2014/main" id="{DB0677A6-1B8E-A6D4-FCAA-FF0FCD9876B4}"/>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A29F2064-349B-55D5-FA3A-551FBD1B10F8}"/>
              </a:ext>
            </a:extLst>
          </p:cNvPr>
          <p:cNvSpPr txBox="1"/>
          <p:nvPr/>
        </p:nvSpPr>
        <p:spPr>
          <a:xfrm>
            <a:off x="1016000" y="1905000"/>
            <a:ext cx="10160000" cy="2000548"/>
          </a:xfrm>
          <a:prstGeom prst="rect">
            <a:avLst/>
          </a:prstGeom>
          <a:noFill/>
        </p:spPr>
        <p:txBody>
          <a:bodyPr vert="horz" rtlCol="0">
            <a:spAutoFit/>
          </a:bodyPr>
          <a:lstStyle/>
          <a:p>
            <a:pPr algn="ctr"/>
            <a:r>
              <a:rPr lang="en-US" sz="3100"/>
              <a:t>"You know of Jesus of Nazareth, how God anointed Him with </a:t>
            </a:r>
            <a:r>
              <a:rPr lang="en-US" sz="3100" b="1">
                <a:solidFill>
                  <a:srgbClr val="FF0000"/>
                </a:solidFill>
              </a:rPr>
              <a:t>the Holy Spirit and with power,</a:t>
            </a:r>
            <a:r>
              <a:rPr lang="en-US" sz="3100"/>
              <a:t> and how He went about doing good and healing all who were oppressed by the devil, for God was with Him.</a:t>
            </a:r>
          </a:p>
        </p:txBody>
      </p:sp>
    </p:spTree>
    <p:extLst>
      <p:ext uri="{BB962C8B-B14F-4D97-AF65-F5344CB8AC3E}">
        <p14:creationId xmlns:p14="http://schemas.microsoft.com/office/powerpoint/2010/main" val="4023642910"/>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829886-B71D-986B-0461-0840F68D63C6}"/>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People can receive the Spirit</a:t>
            </a:r>
          </a:p>
        </p:txBody>
      </p:sp>
      <p:sp>
        <p:nvSpPr>
          <p:cNvPr id="3" name="Subtitle 2">
            <a:extLst>
              <a:ext uri="{FF2B5EF4-FFF2-40B4-BE49-F238E27FC236}">
                <a16:creationId xmlns:a16="http://schemas.microsoft.com/office/drawing/2014/main" id="{3E2C1BA1-690F-A278-EFF8-6491D3710BC6}"/>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149400526"/>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64AEE2-BAFB-32D0-E850-D811ABF70105}"/>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Gentiles can receive the spirit too</a:t>
            </a:r>
          </a:p>
        </p:txBody>
      </p:sp>
      <p:sp>
        <p:nvSpPr>
          <p:cNvPr id="3" name="Subtitle 2">
            <a:extLst>
              <a:ext uri="{FF2B5EF4-FFF2-40B4-BE49-F238E27FC236}">
                <a16:creationId xmlns:a16="http://schemas.microsoft.com/office/drawing/2014/main" id="{E0899203-812C-5202-29B2-FBA98966EBB9}"/>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4024750379"/>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656B9DE-C783-1FFE-9C0B-DC6137626939}"/>
              </a:ext>
            </a:extLst>
          </p:cNvPr>
          <p:cNvSpPr txBox="1"/>
          <p:nvPr/>
        </p:nvSpPr>
        <p:spPr>
          <a:xfrm>
            <a:off x="127000" y="127000"/>
            <a:ext cx="7315200" cy="276999"/>
          </a:xfrm>
          <a:prstGeom prst="rect">
            <a:avLst/>
          </a:prstGeom>
          <a:noFill/>
        </p:spPr>
        <p:txBody>
          <a:bodyPr vert="horz" lIns="0" tIns="0" rIns="0" bIns="0" rtlCol="0">
            <a:spAutoFit/>
          </a:bodyPr>
          <a:lstStyle/>
          <a:p>
            <a:r>
              <a:rPr lang="en-US"/>
              <a:t>Gentiles can receive the spirit too</a:t>
            </a:r>
          </a:p>
        </p:txBody>
      </p:sp>
      <p:sp>
        <p:nvSpPr>
          <p:cNvPr id="3" name="TextBox 2">
            <a:extLst>
              <a:ext uri="{FF2B5EF4-FFF2-40B4-BE49-F238E27FC236}">
                <a16:creationId xmlns:a16="http://schemas.microsoft.com/office/drawing/2014/main" id="{0971E63B-79B2-DA13-586A-4D86990DE4B0}"/>
              </a:ext>
            </a:extLst>
          </p:cNvPr>
          <p:cNvSpPr txBox="1"/>
          <p:nvPr/>
        </p:nvSpPr>
        <p:spPr>
          <a:xfrm>
            <a:off x="0" y="762000"/>
            <a:ext cx="12192000" cy="646331"/>
          </a:xfrm>
          <a:prstGeom prst="rect">
            <a:avLst/>
          </a:prstGeom>
          <a:noFill/>
        </p:spPr>
        <p:txBody>
          <a:bodyPr vert="horz" rtlCol="0">
            <a:spAutoFit/>
          </a:bodyPr>
          <a:lstStyle/>
          <a:p>
            <a:pPr algn="ctr"/>
            <a:r>
              <a:rPr lang="en-US" sz="3600"/>
              <a:t>Acts 15:7-9</a:t>
            </a:r>
          </a:p>
        </p:txBody>
      </p:sp>
      <p:sp>
        <p:nvSpPr>
          <p:cNvPr id="4" name="TextBox 3">
            <a:extLst>
              <a:ext uri="{FF2B5EF4-FFF2-40B4-BE49-F238E27FC236}">
                <a16:creationId xmlns:a16="http://schemas.microsoft.com/office/drawing/2014/main" id="{908C0C25-6327-8491-0B0E-AD299C43918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0880A03-A4C8-1155-FDDC-6F6F682F3E4A}"/>
              </a:ext>
            </a:extLst>
          </p:cNvPr>
          <p:cNvSpPr txBox="1"/>
          <p:nvPr/>
        </p:nvSpPr>
        <p:spPr>
          <a:xfrm>
            <a:off x="1016000" y="1905000"/>
            <a:ext cx="10160000" cy="3908762"/>
          </a:xfrm>
          <a:prstGeom prst="rect">
            <a:avLst/>
          </a:prstGeom>
          <a:noFill/>
        </p:spPr>
        <p:txBody>
          <a:bodyPr vert="horz" rtlCol="0">
            <a:spAutoFit/>
          </a:bodyPr>
          <a:lstStyle/>
          <a:p>
            <a:pPr algn="ctr"/>
            <a:r>
              <a:rPr lang="en-US" sz="3100"/>
              <a:t>After there had been much debate, Peter stood up and said to them, "Brethren, you know that in the early days God made a choice among you, that by my mouth </a:t>
            </a:r>
            <a:r>
              <a:rPr lang="en-US" sz="3100" b="1">
                <a:solidFill>
                  <a:srgbClr val="FF0000"/>
                </a:solidFill>
              </a:rPr>
              <a:t>the Gentiles would hear the word of the gospel and believe.</a:t>
            </a:r>
            <a:r>
              <a:rPr lang="en-US" sz="3100"/>
              <a:t> "And God, who knows the heart, testified to them giving them the Holy Spirit, just as He also did to us; </a:t>
            </a:r>
            <a:r>
              <a:rPr lang="en-US" sz="3100" b="1">
                <a:solidFill>
                  <a:srgbClr val="FF0000"/>
                </a:solidFill>
              </a:rPr>
              <a:t>and He made no distinction between us and them,</a:t>
            </a:r>
            <a:r>
              <a:rPr lang="en-US" sz="3100"/>
              <a:t> cleansing their hearts by faith.</a:t>
            </a:r>
          </a:p>
        </p:txBody>
      </p:sp>
    </p:spTree>
    <p:extLst>
      <p:ext uri="{BB962C8B-B14F-4D97-AF65-F5344CB8AC3E}">
        <p14:creationId xmlns:p14="http://schemas.microsoft.com/office/powerpoint/2010/main" val="2088027096"/>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D326D01-ACA8-832C-9651-67EE1952CAD2}"/>
              </a:ext>
            </a:extLst>
          </p:cNvPr>
          <p:cNvSpPr txBox="1"/>
          <p:nvPr/>
        </p:nvSpPr>
        <p:spPr>
          <a:xfrm>
            <a:off x="127000" y="127000"/>
            <a:ext cx="7315200" cy="276999"/>
          </a:xfrm>
          <a:prstGeom prst="rect">
            <a:avLst/>
          </a:prstGeom>
          <a:noFill/>
        </p:spPr>
        <p:txBody>
          <a:bodyPr vert="horz" lIns="0" tIns="0" rIns="0" bIns="0" rtlCol="0">
            <a:spAutoFit/>
          </a:bodyPr>
          <a:lstStyle/>
          <a:p>
            <a:r>
              <a:rPr lang="en-US"/>
              <a:t>Gentiles can receive the spirit too</a:t>
            </a:r>
          </a:p>
        </p:txBody>
      </p:sp>
      <p:sp>
        <p:nvSpPr>
          <p:cNvPr id="3" name="TextBox 2">
            <a:extLst>
              <a:ext uri="{FF2B5EF4-FFF2-40B4-BE49-F238E27FC236}">
                <a16:creationId xmlns:a16="http://schemas.microsoft.com/office/drawing/2014/main" id="{E970237B-7182-FB89-5CAF-3751B538B217}"/>
              </a:ext>
            </a:extLst>
          </p:cNvPr>
          <p:cNvSpPr txBox="1"/>
          <p:nvPr/>
        </p:nvSpPr>
        <p:spPr>
          <a:xfrm>
            <a:off x="0" y="762000"/>
            <a:ext cx="12192000" cy="646331"/>
          </a:xfrm>
          <a:prstGeom prst="rect">
            <a:avLst/>
          </a:prstGeom>
          <a:noFill/>
        </p:spPr>
        <p:txBody>
          <a:bodyPr vert="horz" rtlCol="0">
            <a:spAutoFit/>
          </a:bodyPr>
          <a:lstStyle/>
          <a:p>
            <a:pPr algn="ctr"/>
            <a:r>
              <a:rPr lang="en-US" sz="3600"/>
              <a:t>Acts 10:45-47</a:t>
            </a:r>
          </a:p>
        </p:txBody>
      </p:sp>
      <p:sp>
        <p:nvSpPr>
          <p:cNvPr id="4" name="TextBox 3">
            <a:extLst>
              <a:ext uri="{FF2B5EF4-FFF2-40B4-BE49-F238E27FC236}">
                <a16:creationId xmlns:a16="http://schemas.microsoft.com/office/drawing/2014/main" id="{22F3A99E-8162-D396-129F-04C77933C76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AA80B081-CD16-64A4-C12A-63401215B90E}"/>
              </a:ext>
            </a:extLst>
          </p:cNvPr>
          <p:cNvSpPr txBox="1"/>
          <p:nvPr/>
        </p:nvSpPr>
        <p:spPr>
          <a:xfrm>
            <a:off x="1016000" y="1905000"/>
            <a:ext cx="10160000" cy="3431709"/>
          </a:xfrm>
          <a:prstGeom prst="rect">
            <a:avLst/>
          </a:prstGeom>
          <a:noFill/>
        </p:spPr>
        <p:txBody>
          <a:bodyPr vert="horz" rtlCol="0">
            <a:spAutoFit/>
          </a:bodyPr>
          <a:lstStyle/>
          <a:p>
            <a:pPr algn="ctr"/>
            <a:r>
              <a:rPr lang="en-US" sz="3100"/>
              <a:t>All the circumcised believers who came with Peter were amazed, because </a:t>
            </a:r>
            <a:r>
              <a:rPr lang="en-US" sz="3100" b="1">
                <a:solidFill>
                  <a:srgbClr val="FF0000"/>
                </a:solidFill>
              </a:rPr>
              <a:t>the gift of the Holy Spirit had been poured out on the Gentiles</a:t>
            </a:r>
            <a:r>
              <a:rPr lang="en-US" sz="3100"/>
              <a:t> also. For they were hearing them speaking with tongues and exalting God. Then Peter answered, "Surely no one can refuse the water for these to be baptized who have received the Holy Spirit just as we did, can he?"</a:t>
            </a:r>
          </a:p>
        </p:txBody>
      </p:sp>
    </p:spTree>
    <p:extLst>
      <p:ext uri="{BB962C8B-B14F-4D97-AF65-F5344CB8AC3E}">
        <p14:creationId xmlns:p14="http://schemas.microsoft.com/office/powerpoint/2010/main" val="279123657"/>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1B7F124-EA52-AADA-0740-7BA5A5745909}"/>
              </a:ext>
            </a:extLst>
          </p:cNvPr>
          <p:cNvSpPr txBox="1"/>
          <p:nvPr/>
        </p:nvSpPr>
        <p:spPr>
          <a:xfrm>
            <a:off x="127000" y="127000"/>
            <a:ext cx="7315200" cy="276999"/>
          </a:xfrm>
          <a:prstGeom prst="rect">
            <a:avLst/>
          </a:prstGeom>
          <a:noFill/>
        </p:spPr>
        <p:txBody>
          <a:bodyPr vert="horz" lIns="0" tIns="0" rIns="0" bIns="0" rtlCol="0">
            <a:spAutoFit/>
          </a:bodyPr>
          <a:lstStyle/>
          <a:p>
            <a:r>
              <a:rPr lang="en-US"/>
              <a:t>Gentiles can receive the spirit too</a:t>
            </a:r>
          </a:p>
        </p:txBody>
      </p:sp>
      <p:sp>
        <p:nvSpPr>
          <p:cNvPr id="3" name="TextBox 2">
            <a:extLst>
              <a:ext uri="{FF2B5EF4-FFF2-40B4-BE49-F238E27FC236}">
                <a16:creationId xmlns:a16="http://schemas.microsoft.com/office/drawing/2014/main" id="{A55E8B24-7D13-03E7-13C1-B42FB85AF8F7}"/>
              </a:ext>
            </a:extLst>
          </p:cNvPr>
          <p:cNvSpPr txBox="1"/>
          <p:nvPr/>
        </p:nvSpPr>
        <p:spPr>
          <a:xfrm>
            <a:off x="0" y="762000"/>
            <a:ext cx="12192000" cy="646331"/>
          </a:xfrm>
          <a:prstGeom prst="rect">
            <a:avLst/>
          </a:prstGeom>
          <a:noFill/>
        </p:spPr>
        <p:txBody>
          <a:bodyPr vert="horz" rtlCol="0">
            <a:spAutoFit/>
          </a:bodyPr>
          <a:lstStyle/>
          <a:p>
            <a:pPr algn="ctr"/>
            <a:r>
              <a:rPr lang="en-US" sz="3600"/>
              <a:t>Acts 11:11-18</a:t>
            </a:r>
          </a:p>
        </p:txBody>
      </p:sp>
      <p:sp>
        <p:nvSpPr>
          <p:cNvPr id="4" name="TextBox 3">
            <a:extLst>
              <a:ext uri="{FF2B5EF4-FFF2-40B4-BE49-F238E27FC236}">
                <a16:creationId xmlns:a16="http://schemas.microsoft.com/office/drawing/2014/main" id="{E279D40D-C975-74D0-5C9E-326AC79E09B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FA5F6B4A-1B80-7129-4109-9F021227681A}"/>
              </a:ext>
            </a:extLst>
          </p:cNvPr>
          <p:cNvSpPr txBox="1"/>
          <p:nvPr/>
        </p:nvSpPr>
        <p:spPr>
          <a:xfrm>
            <a:off x="1016000" y="1905000"/>
            <a:ext cx="10160000" cy="3908762"/>
          </a:xfrm>
          <a:prstGeom prst="rect">
            <a:avLst/>
          </a:prstGeom>
          <a:noFill/>
        </p:spPr>
        <p:txBody>
          <a:bodyPr vert="horz" rtlCol="0">
            <a:spAutoFit/>
          </a:bodyPr>
          <a:lstStyle/>
          <a:p>
            <a:pPr algn="ctr"/>
            <a:r>
              <a:rPr lang="en-US" sz="3100"/>
              <a:t>"And behold, at that moment three men appeared at the house in which we were staying, having been sent to me from Caesarea. "The Spirit told me to go with them without misgivings. These six brethren also went with me and we entered the man's house. "And he reported to us how he had seen the angel standing in his house, and saying, 'Send to Joppa and have Simon, who is also called Peter, brought here; (Continued...)</a:t>
            </a:r>
          </a:p>
        </p:txBody>
      </p:sp>
    </p:spTree>
    <p:extLst>
      <p:ext uri="{BB962C8B-B14F-4D97-AF65-F5344CB8AC3E}">
        <p14:creationId xmlns:p14="http://schemas.microsoft.com/office/powerpoint/2010/main" val="338106285"/>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FA3F9F5-B019-806D-3724-584125D62979}"/>
              </a:ext>
            </a:extLst>
          </p:cNvPr>
          <p:cNvSpPr txBox="1"/>
          <p:nvPr/>
        </p:nvSpPr>
        <p:spPr>
          <a:xfrm>
            <a:off x="127000" y="127000"/>
            <a:ext cx="7315200" cy="276999"/>
          </a:xfrm>
          <a:prstGeom prst="rect">
            <a:avLst/>
          </a:prstGeom>
          <a:noFill/>
        </p:spPr>
        <p:txBody>
          <a:bodyPr vert="horz" lIns="0" tIns="0" rIns="0" bIns="0" rtlCol="0">
            <a:spAutoFit/>
          </a:bodyPr>
          <a:lstStyle/>
          <a:p>
            <a:r>
              <a:rPr lang="en-US"/>
              <a:t>Gentiles can receive the spirit too</a:t>
            </a:r>
          </a:p>
        </p:txBody>
      </p:sp>
      <p:sp>
        <p:nvSpPr>
          <p:cNvPr id="3" name="TextBox 2">
            <a:extLst>
              <a:ext uri="{FF2B5EF4-FFF2-40B4-BE49-F238E27FC236}">
                <a16:creationId xmlns:a16="http://schemas.microsoft.com/office/drawing/2014/main" id="{688910FC-ACF5-5F0F-1A01-DF2DCB7FE878}"/>
              </a:ext>
            </a:extLst>
          </p:cNvPr>
          <p:cNvSpPr txBox="1"/>
          <p:nvPr/>
        </p:nvSpPr>
        <p:spPr>
          <a:xfrm>
            <a:off x="1016000" y="635000"/>
            <a:ext cx="10160000" cy="4385816"/>
          </a:xfrm>
          <a:prstGeom prst="rect">
            <a:avLst/>
          </a:prstGeom>
          <a:noFill/>
        </p:spPr>
        <p:txBody>
          <a:bodyPr vert="horz" rtlCol="0">
            <a:spAutoFit/>
          </a:bodyPr>
          <a:lstStyle/>
          <a:p>
            <a:pPr algn="ctr"/>
            <a:r>
              <a:rPr lang="en-US" sz="3100"/>
              <a:t>and he will speak words to you by which you will be saved, you and all your household.' "And as I began to speak, the Holy Spirit fell upon them just as He did upon us at the beginning. "And I remembered the word of the Lord, how He used to say, 'John baptized with water, but you will be baptized with the Holy Spirit.' "Therefore if </a:t>
            </a:r>
            <a:r>
              <a:rPr lang="en-US" sz="3100" b="1">
                <a:solidFill>
                  <a:srgbClr val="FF0000"/>
                </a:solidFill>
              </a:rPr>
              <a:t>God gave to them the same gift as He gave to us</a:t>
            </a:r>
            <a:r>
              <a:rPr lang="en-US" sz="3100"/>
              <a:t> also after believing in the Lord Jesus Christ, who was I that I could stand in God's way? (Continued...)</a:t>
            </a:r>
          </a:p>
        </p:txBody>
      </p:sp>
    </p:spTree>
    <p:extLst>
      <p:ext uri="{BB962C8B-B14F-4D97-AF65-F5344CB8AC3E}">
        <p14:creationId xmlns:p14="http://schemas.microsoft.com/office/powerpoint/2010/main" val="15037044"/>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B988900-4864-3A32-66FF-C6F2B50F450D}"/>
              </a:ext>
            </a:extLst>
          </p:cNvPr>
          <p:cNvSpPr txBox="1"/>
          <p:nvPr/>
        </p:nvSpPr>
        <p:spPr>
          <a:xfrm>
            <a:off x="127000" y="127000"/>
            <a:ext cx="7315200" cy="276999"/>
          </a:xfrm>
          <a:prstGeom prst="rect">
            <a:avLst/>
          </a:prstGeom>
          <a:noFill/>
        </p:spPr>
        <p:txBody>
          <a:bodyPr vert="horz" lIns="0" tIns="0" rIns="0" bIns="0" rtlCol="0">
            <a:spAutoFit/>
          </a:bodyPr>
          <a:lstStyle/>
          <a:p>
            <a:r>
              <a:rPr lang="en-US"/>
              <a:t>Gentiles can receive the spirit too</a:t>
            </a:r>
          </a:p>
        </p:txBody>
      </p:sp>
      <p:sp>
        <p:nvSpPr>
          <p:cNvPr id="3" name="TextBox 2">
            <a:extLst>
              <a:ext uri="{FF2B5EF4-FFF2-40B4-BE49-F238E27FC236}">
                <a16:creationId xmlns:a16="http://schemas.microsoft.com/office/drawing/2014/main" id="{9C6976ED-C41F-F14B-5DF6-E794B5D3CEAF}"/>
              </a:ext>
            </a:extLst>
          </p:cNvPr>
          <p:cNvSpPr txBox="1"/>
          <p:nvPr/>
        </p:nvSpPr>
        <p:spPr>
          <a:xfrm>
            <a:off x="1016000" y="635000"/>
            <a:ext cx="10160000" cy="1523494"/>
          </a:xfrm>
          <a:prstGeom prst="rect">
            <a:avLst/>
          </a:prstGeom>
          <a:noFill/>
        </p:spPr>
        <p:txBody>
          <a:bodyPr vert="horz" rtlCol="0">
            <a:spAutoFit/>
          </a:bodyPr>
          <a:lstStyle/>
          <a:p>
            <a:pPr algn="ctr"/>
            <a:r>
              <a:rPr lang="en-US" sz="3100"/>
              <a:t>" When they heard this, they quieted down and glorified God, saying, "Well then, </a:t>
            </a:r>
            <a:r>
              <a:rPr lang="en-US" sz="3100" b="1">
                <a:solidFill>
                  <a:srgbClr val="FF0000"/>
                </a:solidFill>
              </a:rPr>
              <a:t>God has granted to the Gentiles also the repentance that leads to life</a:t>
            </a:r>
            <a:r>
              <a:rPr lang="en-US" sz="3100"/>
              <a:t>."</a:t>
            </a:r>
          </a:p>
        </p:txBody>
      </p:sp>
    </p:spTree>
    <p:extLst>
      <p:ext uri="{BB962C8B-B14F-4D97-AF65-F5344CB8AC3E}">
        <p14:creationId xmlns:p14="http://schemas.microsoft.com/office/powerpoint/2010/main" val="2822160974"/>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990146-C047-2CFB-739A-8CFE58BA2E63}"/>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People Received the Holy Spirit Before Pentecost</a:t>
            </a:r>
          </a:p>
        </p:txBody>
      </p:sp>
      <p:sp>
        <p:nvSpPr>
          <p:cNvPr id="3" name="Subtitle 2">
            <a:extLst>
              <a:ext uri="{FF2B5EF4-FFF2-40B4-BE49-F238E27FC236}">
                <a16:creationId xmlns:a16="http://schemas.microsoft.com/office/drawing/2014/main" id="{D67B55D4-6BC5-DC27-9892-A0B8E5658A05}"/>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836104354"/>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5AC14EF-3693-B1CC-6E5E-3B29178761AB}"/>
              </a:ext>
            </a:extLst>
          </p:cNvPr>
          <p:cNvSpPr txBox="1"/>
          <p:nvPr/>
        </p:nvSpPr>
        <p:spPr>
          <a:xfrm>
            <a:off x="127000" y="127000"/>
            <a:ext cx="7315200" cy="276999"/>
          </a:xfrm>
          <a:prstGeom prst="rect">
            <a:avLst/>
          </a:prstGeom>
          <a:noFill/>
        </p:spPr>
        <p:txBody>
          <a:bodyPr vert="horz" lIns="0" tIns="0" rIns="0" bIns="0" rtlCol="0">
            <a:spAutoFit/>
          </a:bodyPr>
          <a:lstStyle/>
          <a:p>
            <a:r>
              <a:rPr lang="en-US"/>
              <a:t>People Received the Holy Spirit Before Pentecost</a:t>
            </a:r>
          </a:p>
        </p:txBody>
      </p:sp>
      <p:sp>
        <p:nvSpPr>
          <p:cNvPr id="3" name="TextBox 2">
            <a:extLst>
              <a:ext uri="{FF2B5EF4-FFF2-40B4-BE49-F238E27FC236}">
                <a16:creationId xmlns:a16="http://schemas.microsoft.com/office/drawing/2014/main" id="{ADBF5336-B5E5-8AEF-4061-6AE64DD73CFB}"/>
              </a:ext>
            </a:extLst>
          </p:cNvPr>
          <p:cNvSpPr txBox="1"/>
          <p:nvPr/>
        </p:nvSpPr>
        <p:spPr>
          <a:xfrm>
            <a:off x="0" y="762000"/>
            <a:ext cx="12192000" cy="646331"/>
          </a:xfrm>
          <a:prstGeom prst="rect">
            <a:avLst/>
          </a:prstGeom>
          <a:noFill/>
        </p:spPr>
        <p:txBody>
          <a:bodyPr vert="horz" rtlCol="0">
            <a:spAutoFit/>
          </a:bodyPr>
          <a:lstStyle/>
          <a:p>
            <a:pPr algn="ctr"/>
            <a:r>
              <a:rPr lang="en-US" sz="3600"/>
              <a:t>Acts 7:51</a:t>
            </a:r>
          </a:p>
        </p:txBody>
      </p:sp>
      <p:sp>
        <p:nvSpPr>
          <p:cNvPr id="4" name="TextBox 3">
            <a:extLst>
              <a:ext uri="{FF2B5EF4-FFF2-40B4-BE49-F238E27FC236}">
                <a16:creationId xmlns:a16="http://schemas.microsoft.com/office/drawing/2014/main" id="{C96DD139-B13C-F593-59B8-19C17493152F}"/>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F1A27B23-76D9-CF7F-3136-2F96F9397178}"/>
              </a:ext>
            </a:extLst>
          </p:cNvPr>
          <p:cNvSpPr txBox="1"/>
          <p:nvPr/>
        </p:nvSpPr>
        <p:spPr>
          <a:xfrm>
            <a:off x="1016000" y="1905000"/>
            <a:ext cx="10160000" cy="1523494"/>
          </a:xfrm>
          <a:prstGeom prst="rect">
            <a:avLst/>
          </a:prstGeom>
          <a:noFill/>
        </p:spPr>
        <p:txBody>
          <a:bodyPr vert="horz" rtlCol="0">
            <a:spAutoFit/>
          </a:bodyPr>
          <a:lstStyle/>
          <a:p>
            <a:pPr algn="ctr"/>
            <a:r>
              <a:rPr lang="en-US" sz="3100"/>
              <a:t>"You men who are stiff-necked and uncircumcised in heart and ears are always </a:t>
            </a:r>
            <a:r>
              <a:rPr lang="en-US" sz="3100" b="1">
                <a:solidFill>
                  <a:srgbClr val="FF0000"/>
                </a:solidFill>
              </a:rPr>
              <a:t>resisting the Holy Spirit; you are doing just as your fathers did.</a:t>
            </a:r>
          </a:p>
        </p:txBody>
      </p:sp>
    </p:spTree>
    <p:extLst>
      <p:ext uri="{BB962C8B-B14F-4D97-AF65-F5344CB8AC3E}">
        <p14:creationId xmlns:p14="http://schemas.microsoft.com/office/powerpoint/2010/main" val="3906914829"/>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6287629-016E-1242-BFBF-CF77ADE9434F}"/>
              </a:ext>
            </a:extLst>
          </p:cNvPr>
          <p:cNvSpPr txBox="1"/>
          <p:nvPr/>
        </p:nvSpPr>
        <p:spPr>
          <a:xfrm>
            <a:off x="127000" y="127000"/>
            <a:ext cx="7315200" cy="276999"/>
          </a:xfrm>
          <a:prstGeom prst="rect">
            <a:avLst/>
          </a:prstGeom>
          <a:noFill/>
        </p:spPr>
        <p:txBody>
          <a:bodyPr vert="horz" lIns="0" tIns="0" rIns="0" bIns="0" rtlCol="0">
            <a:spAutoFit/>
          </a:bodyPr>
          <a:lstStyle/>
          <a:p>
            <a:r>
              <a:rPr lang="en-US"/>
              <a:t>People Received the Holy Spirit Before Pentecost</a:t>
            </a:r>
          </a:p>
        </p:txBody>
      </p:sp>
      <p:sp>
        <p:nvSpPr>
          <p:cNvPr id="3" name="TextBox 2">
            <a:extLst>
              <a:ext uri="{FF2B5EF4-FFF2-40B4-BE49-F238E27FC236}">
                <a16:creationId xmlns:a16="http://schemas.microsoft.com/office/drawing/2014/main" id="{B7E34B5E-9F07-2215-6C62-A0F3F553DA7A}"/>
              </a:ext>
            </a:extLst>
          </p:cNvPr>
          <p:cNvSpPr txBox="1"/>
          <p:nvPr/>
        </p:nvSpPr>
        <p:spPr>
          <a:xfrm>
            <a:off x="0" y="762000"/>
            <a:ext cx="12192000" cy="646331"/>
          </a:xfrm>
          <a:prstGeom prst="rect">
            <a:avLst/>
          </a:prstGeom>
          <a:noFill/>
        </p:spPr>
        <p:txBody>
          <a:bodyPr vert="horz" rtlCol="0">
            <a:spAutoFit/>
          </a:bodyPr>
          <a:lstStyle/>
          <a:p>
            <a:pPr algn="ctr"/>
            <a:r>
              <a:rPr lang="en-US" sz="3600"/>
              <a:t>Ezekiel 2:1-2</a:t>
            </a:r>
          </a:p>
        </p:txBody>
      </p:sp>
      <p:sp>
        <p:nvSpPr>
          <p:cNvPr id="4" name="TextBox 3">
            <a:extLst>
              <a:ext uri="{FF2B5EF4-FFF2-40B4-BE49-F238E27FC236}">
                <a16:creationId xmlns:a16="http://schemas.microsoft.com/office/drawing/2014/main" id="{7EA7076E-2696-A351-13C4-9086D231AE6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F9DB2959-7651-6379-AB1B-1AC0BF7DD538}"/>
              </a:ext>
            </a:extLst>
          </p:cNvPr>
          <p:cNvSpPr txBox="1"/>
          <p:nvPr/>
        </p:nvSpPr>
        <p:spPr>
          <a:xfrm>
            <a:off x="1016000" y="1905000"/>
            <a:ext cx="10160000" cy="2000548"/>
          </a:xfrm>
          <a:prstGeom prst="rect">
            <a:avLst/>
          </a:prstGeom>
          <a:noFill/>
        </p:spPr>
        <p:txBody>
          <a:bodyPr vert="horz" rtlCol="0">
            <a:spAutoFit/>
          </a:bodyPr>
          <a:lstStyle/>
          <a:p>
            <a:pPr algn="ctr"/>
            <a:r>
              <a:rPr lang="en-US" sz="3100"/>
              <a:t>Then He said to me, "Son of man, stand on your feet that I may speak with you!" As He spoke to me </a:t>
            </a:r>
            <a:r>
              <a:rPr lang="en-US" sz="3100" b="1">
                <a:solidFill>
                  <a:srgbClr val="FF0000"/>
                </a:solidFill>
              </a:rPr>
              <a:t>the Spirit entered me</a:t>
            </a:r>
            <a:r>
              <a:rPr lang="en-US" sz="3100"/>
              <a:t> and set me on my feet; and I heard Him speaking to me.</a:t>
            </a:r>
          </a:p>
        </p:txBody>
      </p:sp>
    </p:spTree>
    <p:extLst>
      <p:ext uri="{BB962C8B-B14F-4D97-AF65-F5344CB8AC3E}">
        <p14:creationId xmlns:p14="http://schemas.microsoft.com/office/powerpoint/2010/main" val="1234798745"/>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6104EE6-A621-7238-6996-DCD6EA50D0C2}"/>
              </a:ext>
            </a:extLst>
          </p:cNvPr>
          <p:cNvSpPr txBox="1"/>
          <p:nvPr/>
        </p:nvSpPr>
        <p:spPr>
          <a:xfrm>
            <a:off x="127000" y="127000"/>
            <a:ext cx="7315200" cy="276999"/>
          </a:xfrm>
          <a:prstGeom prst="rect">
            <a:avLst/>
          </a:prstGeom>
          <a:noFill/>
        </p:spPr>
        <p:txBody>
          <a:bodyPr vert="horz" lIns="0" tIns="0" rIns="0" bIns="0" rtlCol="0">
            <a:spAutoFit/>
          </a:bodyPr>
          <a:lstStyle/>
          <a:p>
            <a:r>
              <a:rPr lang="en-US"/>
              <a:t>People Received the Holy Spirit Before Pentecost</a:t>
            </a:r>
          </a:p>
        </p:txBody>
      </p:sp>
      <p:sp>
        <p:nvSpPr>
          <p:cNvPr id="3" name="TextBox 2">
            <a:extLst>
              <a:ext uri="{FF2B5EF4-FFF2-40B4-BE49-F238E27FC236}">
                <a16:creationId xmlns:a16="http://schemas.microsoft.com/office/drawing/2014/main" id="{3412DCFA-4137-EDE5-A9E3-A79085BAF0A7}"/>
              </a:ext>
            </a:extLst>
          </p:cNvPr>
          <p:cNvSpPr txBox="1"/>
          <p:nvPr/>
        </p:nvSpPr>
        <p:spPr>
          <a:xfrm>
            <a:off x="0" y="762000"/>
            <a:ext cx="12192000" cy="646331"/>
          </a:xfrm>
          <a:prstGeom prst="rect">
            <a:avLst/>
          </a:prstGeom>
          <a:noFill/>
        </p:spPr>
        <p:txBody>
          <a:bodyPr vert="horz" rtlCol="0">
            <a:spAutoFit/>
          </a:bodyPr>
          <a:lstStyle/>
          <a:p>
            <a:pPr algn="ctr"/>
            <a:r>
              <a:rPr lang="en-US" sz="3600"/>
              <a:t>First Samuel 10:10</a:t>
            </a:r>
          </a:p>
        </p:txBody>
      </p:sp>
      <p:sp>
        <p:nvSpPr>
          <p:cNvPr id="4" name="TextBox 3">
            <a:extLst>
              <a:ext uri="{FF2B5EF4-FFF2-40B4-BE49-F238E27FC236}">
                <a16:creationId xmlns:a16="http://schemas.microsoft.com/office/drawing/2014/main" id="{CD3FAFC2-034B-3D36-5F0F-26063D31436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42D5CAA-4D50-7BDC-B47D-A6D24011E7A6}"/>
              </a:ext>
            </a:extLst>
          </p:cNvPr>
          <p:cNvSpPr txBox="1"/>
          <p:nvPr/>
        </p:nvSpPr>
        <p:spPr>
          <a:xfrm>
            <a:off x="1016000" y="1905000"/>
            <a:ext cx="10160000" cy="1523494"/>
          </a:xfrm>
          <a:prstGeom prst="rect">
            <a:avLst/>
          </a:prstGeom>
          <a:noFill/>
        </p:spPr>
        <p:txBody>
          <a:bodyPr vert="horz" rtlCol="0">
            <a:spAutoFit/>
          </a:bodyPr>
          <a:lstStyle/>
          <a:p>
            <a:pPr algn="ctr"/>
            <a:r>
              <a:rPr lang="en-US" sz="3100"/>
              <a:t>When they came to the hill there, behold, a group of prophets met him; </a:t>
            </a:r>
            <a:r>
              <a:rPr lang="en-US" sz="3100" b="1">
                <a:solidFill>
                  <a:srgbClr val="FF0000"/>
                </a:solidFill>
              </a:rPr>
              <a:t>and the Spirit of God came upon him</a:t>
            </a:r>
            <a:r>
              <a:rPr lang="en-US" sz="3100"/>
              <a:t> mightily, so that he prophesied among them.</a:t>
            </a:r>
          </a:p>
        </p:txBody>
      </p:sp>
    </p:spTree>
    <p:extLst>
      <p:ext uri="{BB962C8B-B14F-4D97-AF65-F5344CB8AC3E}">
        <p14:creationId xmlns:p14="http://schemas.microsoft.com/office/powerpoint/2010/main" val="1232284912"/>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B36ADCD-6BA0-702A-6160-E58B0ECC0B92}"/>
              </a:ext>
            </a:extLst>
          </p:cNvPr>
          <p:cNvSpPr txBox="1"/>
          <p:nvPr/>
        </p:nvSpPr>
        <p:spPr>
          <a:xfrm>
            <a:off x="127000" y="127000"/>
            <a:ext cx="7315200" cy="276999"/>
          </a:xfrm>
          <a:prstGeom prst="rect">
            <a:avLst/>
          </a:prstGeom>
          <a:noFill/>
        </p:spPr>
        <p:txBody>
          <a:bodyPr vert="horz" lIns="0" tIns="0" rIns="0" bIns="0" rtlCol="0">
            <a:spAutoFit/>
          </a:bodyPr>
          <a:lstStyle/>
          <a:p>
            <a:r>
              <a:rPr lang="en-US"/>
              <a:t>People Received the Holy Spirit Before Pentecost</a:t>
            </a:r>
          </a:p>
        </p:txBody>
      </p:sp>
      <p:sp>
        <p:nvSpPr>
          <p:cNvPr id="3" name="TextBox 2">
            <a:extLst>
              <a:ext uri="{FF2B5EF4-FFF2-40B4-BE49-F238E27FC236}">
                <a16:creationId xmlns:a16="http://schemas.microsoft.com/office/drawing/2014/main" id="{52169680-E8F8-279F-2F69-C343F8032EBD}"/>
              </a:ext>
            </a:extLst>
          </p:cNvPr>
          <p:cNvSpPr txBox="1"/>
          <p:nvPr/>
        </p:nvSpPr>
        <p:spPr>
          <a:xfrm>
            <a:off x="0" y="762000"/>
            <a:ext cx="12192000" cy="646331"/>
          </a:xfrm>
          <a:prstGeom prst="rect">
            <a:avLst/>
          </a:prstGeom>
          <a:noFill/>
        </p:spPr>
        <p:txBody>
          <a:bodyPr vert="horz" rtlCol="0">
            <a:spAutoFit/>
          </a:bodyPr>
          <a:lstStyle/>
          <a:p>
            <a:pPr algn="ctr"/>
            <a:r>
              <a:rPr lang="en-US" sz="3600"/>
              <a:t>First Samuel 19:18-24</a:t>
            </a:r>
          </a:p>
        </p:txBody>
      </p:sp>
      <p:sp>
        <p:nvSpPr>
          <p:cNvPr id="4" name="TextBox 3">
            <a:extLst>
              <a:ext uri="{FF2B5EF4-FFF2-40B4-BE49-F238E27FC236}">
                <a16:creationId xmlns:a16="http://schemas.microsoft.com/office/drawing/2014/main" id="{F3E99B71-3132-1733-A7D8-CFA2F3B9D07C}"/>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5F1A56A3-D550-DCDA-F6B5-37176AC15516}"/>
              </a:ext>
            </a:extLst>
          </p:cNvPr>
          <p:cNvSpPr txBox="1"/>
          <p:nvPr/>
        </p:nvSpPr>
        <p:spPr>
          <a:xfrm>
            <a:off x="1016000" y="1905000"/>
            <a:ext cx="10160000" cy="4385816"/>
          </a:xfrm>
          <a:prstGeom prst="rect">
            <a:avLst/>
          </a:prstGeom>
          <a:noFill/>
        </p:spPr>
        <p:txBody>
          <a:bodyPr vert="horz" rtlCol="0">
            <a:spAutoFit/>
          </a:bodyPr>
          <a:lstStyle/>
          <a:p>
            <a:pPr algn="ctr"/>
            <a:r>
              <a:rPr lang="en-US" sz="3100"/>
              <a:t>Now David fled and escaped and came to Samuel at Ramah, and told him all that Saul had done to him. And he and Samuel went and stayed in Naioth. It was told Saul, saying, "Behold, David is at Naioth in Ramah." Then Saul sent messengers to take David, but when they saw the company of the prophets prophesying, with Samuel standing and presiding over them, </a:t>
            </a:r>
            <a:r>
              <a:rPr lang="en-US" sz="3100" b="1">
                <a:solidFill>
                  <a:srgbClr val="FF0000"/>
                </a:solidFill>
              </a:rPr>
              <a:t>the Spirit of God came upon the messengers of Saul;</a:t>
            </a:r>
            <a:r>
              <a:rPr lang="en-US" sz="3100"/>
              <a:t> and they also prophesied. (Continued...)</a:t>
            </a:r>
          </a:p>
        </p:txBody>
      </p:sp>
    </p:spTree>
    <p:extLst>
      <p:ext uri="{BB962C8B-B14F-4D97-AF65-F5344CB8AC3E}">
        <p14:creationId xmlns:p14="http://schemas.microsoft.com/office/powerpoint/2010/main" val="1815480714"/>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0DC5C65-05F1-65FE-E24B-25654C4E3B00}"/>
              </a:ext>
            </a:extLst>
          </p:cNvPr>
          <p:cNvSpPr txBox="1"/>
          <p:nvPr/>
        </p:nvSpPr>
        <p:spPr>
          <a:xfrm>
            <a:off x="127000" y="127000"/>
            <a:ext cx="7315200" cy="276999"/>
          </a:xfrm>
          <a:prstGeom prst="rect">
            <a:avLst/>
          </a:prstGeom>
          <a:noFill/>
        </p:spPr>
        <p:txBody>
          <a:bodyPr vert="horz" lIns="0" tIns="0" rIns="0" bIns="0" rtlCol="0">
            <a:spAutoFit/>
          </a:bodyPr>
          <a:lstStyle/>
          <a:p>
            <a:r>
              <a:rPr lang="en-US"/>
              <a:t>People Received the Holy Spirit Before Pentecost</a:t>
            </a:r>
          </a:p>
        </p:txBody>
      </p:sp>
      <p:sp>
        <p:nvSpPr>
          <p:cNvPr id="3" name="TextBox 2">
            <a:extLst>
              <a:ext uri="{FF2B5EF4-FFF2-40B4-BE49-F238E27FC236}">
                <a16:creationId xmlns:a16="http://schemas.microsoft.com/office/drawing/2014/main" id="{3A2A7156-B1C5-98F3-62FA-A5090F6573C7}"/>
              </a:ext>
            </a:extLst>
          </p:cNvPr>
          <p:cNvSpPr txBox="1"/>
          <p:nvPr/>
        </p:nvSpPr>
        <p:spPr>
          <a:xfrm>
            <a:off x="1016000" y="635000"/>
            <a:ext cx="10160000" cy="3908762"/>
          </a:xfrm>
          <a:prstGeom prst="rect">
            <a:avLst/>
          </a:prstGeom>
          <a:noFill/>
        </p:spPr>
        <p:txBody>
          <a:bodyPr vert="horz" rtlCol="0">
            <a:spAutoFit/>
          </a:bodyPr>
          <a:lstStyle/>
          <a:p>
            <a:pPr algn="ctr"/>
            <a:r>
              <a:rPr lang="en-US" sz="3100"/>
              <a:t>When it was told Saul, he sent other messengers, and they also prophesied. So Saul sent messengers again the third time, and they also prophesied. Then he himself went to Ramah and came as far as the large well that is in Secu; and he asked and said, "Where are Samuel and David?" And someone said, "Behold, they are at Naioth in Ramah." He proceeded there to Naioth in Ramah; (Continued...)</a:t>
            </a:r>
          </a:p>
        </p:txBody>
      </p:sp>
    </p:spTree>
    <p:extLst>
      <p:ext uri="{BB962C8B-B14F-4D97-AF65-F5344CB8AC3E}">
        <p14:creationId xmlns:p14="http://schemas.microsoft.com/office/powerpoint/2010/main" val="1504950753"/>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A9CFFF6-1730-C285-C312-B10EEA9F197A}"/>
              </a:ext>
            </a:extLst>
          </p:cNvPr>
          <p:cNvSpPr txBox="1"/>
          <p:nvPr/>
        </p:nvSpPr>
        <p:spPr>
          <a:xfrm>
            <a:off x="127000" y="127000"/>
            <a:ext cx="7315200" cy="276999"/>
          </a:xfrm>
          <a:prstGeom prst="rect">
            <a:avLst/>
          </a:prstGeom>
          <a:noFill/>
        </p:spPr>
        <p:txBody>
          <a:bodyPr vert="horz" lIns="0" tIns="0" rIns="0" bIns="0" rtlCol="0">
            <a:spAutoFit/>
          </a:bodyPr>
          <a:lstStyle/>
          <a:p>
            <a:r>
              <a:rPr lang="en-US"/>
              <a:t>People Received the Holy Spirit Before Pentecost</a:t>
            </a:r>
          </a:p>
        </p:txBody>
      </p:sp>
      <p:sp>
        <p:nvSpPr>
          <p:cNvPr id="3" name="TextBox 2">
            <a:extLst>
              <a:ext uri="{FF2B5EF4-FFF2-40B4-BE49-F238E27FC236}">
                <a16:creationId xmlns:a16="http://schemas.microsoft.com/office/drawing/2014/main" id="{1DA86DBD-3B1D-F9F2-2E8E-EB2877CCF1D7}"/>
              </a:ext>
            </a:extLst>
          </p:cNvPr>
          <p:cNvSpPr txBox="1"/>
          <p:nvPr/>
        </p:nvSpPr>
        <p:spPr>
          <a:xfrm>
            <a:off x="1016000" y="635000"/>
            <a:ext cx="10160000" cy="2954655"/>
          </a:xfrm>
          <a:prstGeom prst="rect">
            <a:avLst/>
          </a:prstGeom>
          <a:noFill/>
        </p:spPr>
        <p:txBody>
          <a:bodyPr vert="horz" rtlCol="0">
            <a:spAutoFit/>
          </a:bodyPr>
          <a:lstStyle/>
          <a:p>
            <a:pPr algn="ctr"/>
            <a:r>
              <a:rPr lang="en-US" sz="3100"/>
              <a:t>and t</a:t>
            </a:r>
            <a:r>
              <a:rPr lang="en-US" sz="3100" b="1">
                <a:solidFill>
                  <a:srgbClr val="FF0000"/>
                </a:solidFill>
              </a:rPr>
              <a:t>he Spirit of God came upon him also,</a:t>
            </a:r>
            <a:r>
              <a:rPr lang="en-US" sz="3100"/>
              <a:t> so that he went along prophesying continually until he came to Naioth in Ramah. He also stripped off his clothes, and he too prophesied before Samuel and lay down naked all that day and all that night. Therefore they say, "Is Saul also among the prophets?"</a:t>
            </a:r>
          </a:p>
        </p:txBody>
      </p:sp>
    </p:spTree>
    <p:extLst>
      <p:ext uri="{BB962C8B-B14F-4D97-AF65-F5344CB8AC3E}">
        <p14:creationId xmlns:p14="http://schemas.microsoft.com/office/powerpoint/2010/main" val="699081192"/>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28D501A-7698-908A-94A9-4E55D25323C9}"/>
              </a:ext>
            </a:extLst>
          </p:cNvPr>
          <p:cNvSpPr txBox="1"/>
          <p:nvPr/>
        </p:nvSpPr>
        <p:spPr>
          <a:xfrm>
            <a:off x="127000" y="127000"/>
            <a:ext cx="7315200" cy="276999"/>
          </a:xfrm>
          <a:prstGeom prst="rect">
            <a:avLst/>
          </a:prstGeom>
          <a:noFill/>
        </p:spPr>
        <p:txBody>
          <a:bodyPr vert="horz" lIns="0" tIns="0" rIns="0" bIns="0" rtlCol="0">
            <a:spAutoFit/>
          </a:bodyPr>
          <a:lstStyle/>
          <a:p>
            <a:r>
              <a:rPr lang="en-US"/>
              <a:t>People Received the Holy Spirit Before Pentecost</a:t>
            </a:r>
          </a:p>
        </p:txBody>
      </p:sp>
      <p:sp>
        <p:nvSpPr>
          <p:cNvPr id="3" name="TextBox 2">
            <a:extLst>
              <a:ext uri="{FF2B5EF4-FFF2-40B4-BE49-F238E27FC236}">
                <a16:creationId xmlns:a16="http://schemas.microsoft.com/office/drawing/2014/main" id="{C391D41C-7704-EA12-31CE-F2F076C7DB9B}"/>
              </a:ext>
            </a:extLst>
          </p:cNvPr>
          <p:cNvSpPr txBox="1"/>
          <p:nvPr/>
        </p:nvSpPr>
        <p:spPr>
          <a:xfrm>
            <a:off x="0" y="762000"/>
            <a:ext cx="12192000" cy="646331"/>
          </a:xfrm>
          <a:prstGeom prst="rect">
            <a:avLst/>
          </a:prstGeom>
          <a:noFill/>
        </p:spPr>
        <p:txBody>
          <a:bodyPr vert="horz" rtlCol="0">
            <a:spAutoFit/>
          </a:bodyPr>
          <a:lstStyle/>
          <a:p>
            <a:pPr algn="ctr"/>
            <a:r>
              <a:rPr lang="en-US" sz="3600"/>
              <a:t>Isaiah 63:11-14</a:t>
            </a:r>
          </a:p>
        </p:txBody>
      </p:sp>
      <p:sp>
        <p:nvSpPr>
          <p:cNvPr id="4" name="TextBox 3">
            <a:extLst>
              <a:ext uri="{FF2B5EF4-FFF2-40B4-BE49-F238E27FC236}">
                <a16:creationId xmlns:a16="http://schemas.microsoft.com/office/drawing/2014/main" id="{C140EF7E-ED6E-7D4D-08BC-8734D7228243}"/>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9D3B7937-4F52-9563-6ABB-056F4EDFEAA0}"/>
              </a:ext>
            </a:extLst>
          </p:cNvPr>
          <p:cNvSpPr txBox="1"/>
          <p:nvPr/>
        </p:nvSpPr>
        <p:spPr>
          <a:xfrm>
            <a:off x="1016000" y="1905000"/>
            <a:ext cx="10160000" cy="4385816"/>
          </a:xfrm>
          <a:prstGeom prst="rect">
            <a:avLst/>
          </a:prstGeom>
          <a:noFill/>
        </p:spPr>
        <p:txBody>
          <a:bodyPr vert="horz" rtlCol="0">
            <a:spAutoFit/>
          </a:bodyPr>
          <a:lstStyle/>
          <a:p>
            <a:pPr algn="ctr"/>
            <a:r>
              <a:rPr lang="en-US" sz="3100"/>
              <a:t>Then His people remembered the days of old, of Moses. Where is He who brought them up out of the sea with the shepherds of His flock? </a:t>
            </a:r>
            <a:r>
              <a:rPr lang="en-US" sz="3100" b="1">
                <a:solidFill>
                  <a:srgbClr val="FF0000"/>
                </a:solidFill>
              </a:rPr>
              <a:t>Where is He who put His Holy Spirit in the midst of them,</a:t>
            </a:r>
            <a:r>
              <a:rPr lang="en-US" sz="3100"/>
              <a:t> Who caused His glorious arm to go at the right hand of Moses, Who divided the waters before them to make for Himself an everlasting name, Who led them through the depths? Like the horse in the wilderness, they did not stumble; (Continued...)</a:t>
            </a:r>
          </a:p>
        </p:txBody>
      </p:sp>
    </p:spTree>
    <p:extLst>
      <p:ext uri="{BB962C8B-B14F-4D97-AF65-F5344CB8AC3E}">
        <p14:creationId xmlns:p14="http://schemas.microsoft.com/office/powerpoint/2010/main" val="4241052276"/>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BF599B1-1BF9-6222-06B9-C7B04F7D6547}"/>
              </a:ext>
            </a:extLst>
          </p:cNvPr>
          <p:cNvSpPr txBox="1"/>
          <p:nvPr/>
        </p:nvSpPr>
        <p:spPr>
          <a:xfrm>
            <a:off x="127000" y="127000"/>
            <a:ext cx="7315200" cy="276999"/>
          </a:xfrm>
          <a:prstGeom prst="rect">
            <a:avLst/>
          </a:prstGeom>
          <a:noFill/>
        </p:spPr>
        <p:txBody>
          <a:bodyPr vert="horz" lIns="0" tIns="0" rIns="0" bIns="0" rtlCol="0">
            <a:spAutoFit/>
          </a:bodyPr>
          <a:lstStyle/>
          <a:p>
            <a:r>
              <a:rPr lang="en-US"/>
              <a:t>People Received the Holy Spirit Before Pentecost</a:t>
            </a:r>
          </a:p>
        </p:txBody>
      </p:sp>
      <p:sp>
        <p:nvSpPr>
          <p:cNvPr id="3" name="TextBox 2">
            <a:extLst>
              <a:ext uri="{FF2B5EF4-FFF2-40B4-BE49-F238E27FC236}">
                <a16:creationId xmlns:a16="http://schemas.microsoft.com/office/drawing/2014/main" id="{D49AB351-F9DB-FBF6-E848-27FF4E8DC55E}"/>
              </a:ext>
            </a:extLst>
          </p:cNvPr>
          <p:cNvSpPr txBox="1"/>
          <p:nvPr/>
        </p:nvSpPr>
        <p:spPr>
          <a:xfrm>
            <a:off x="1016000" y="635000"/>
            <a:ext cx="10160000" cy="1523494"/>
          </a:xfrm>
          <a:prstGeom prst="rect">
            <a:avLst/>
          </a:prstGeom>
          <a:noFill/>
        </p:spPr>
        <p:txBody>
          <a:bodyPr vert="horz" rtlCol="0">
            <a:spAutoFit/>
          </a:bodyPr>
          <a:lstStyle/>
          <a:p>
            <a:pPr algn="ctr"/>
            <a:r>
              <a:rPr lang="en-US" sz="3100"/>
              <a:t>As the cattle which go down into the valley, The Spirit of the LORD gave them rest. So You led Your people, To make for Yourself a glorious name.</a:t>
            </a:r>
          </a:p>
        </p:txBody>
      </p:sp>
    </p:spTree>
    <p:extLst>
      <p:ext uri="{BB962C8B-B14F-4D97-AF65-F5344CB8AC3E}">
        <p14:creationId xmlns:p14="http://schemas.microsoft.com/office/powerpoint/2010/main" val="3093944597"/>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CF95B9E-6369-8A1D-9537-FA802E5A8A36}"/>
              </a:ext>
            </a:extLst>
          </p:cNvPr>
          <p:cNvSpPr txBox="1"/>
          <p:nvPr/>
        </p:nvSpPr>
        <p:spPr>
          <a:xfrm>
            <a:off x="127000" y="127000"/>
            <a:ext cx="7315200" cy="276999"/>
          </a:xfrm>
          <a:prstGeom prst="rect">
            <a:avLst/>
          </a:prstGeom>
          <a:noFill/>
        </p:spPr>
        <p:txBody>
          <a:bodyPr vert="horz" lIns="0" tIns="0" rIns="0" bIns="0" rtlCol="0">
            <a:spAutoFit/>
          </a:bodyPr>
          <a:lstStyle/>
          <a:p>
            <a:r>
              <a:rPr lang="en-US"/>
              <a:t>People Received the Holy Spirit Before Pentecost</a:t>
            </a:r>
          </a:p>
        </p:txBody>
      </p:sp>
      <p:sp>
        <p:nvSpPr>
          <p:cNvPr id="3" name="TextBox 2">
            <a:extLst>
              <a:ext uri="{FF2B5EF4-FFF2-40B4-BE49-F238E27FC236}">
                <a16:creationId xmlns:a16="http://schemas.microsoft.com/office/drawing/2014/main" id="{B1771C48-1974-FF55-0A5A-A4812FFA4F83}"/>
              </a:ext>
            </a:extLst>
          </p:cNvPr>
          <p:cNvSpPr txBox="1"/>
          <p:nvPr/>
        </p:nvSpPr>
        <p:spPr>
          <a:xfrm>
            <a:off x="0" y="762000"/>
            <a:ext cx="12192000" cy="646331"/>
          </a:xfrm>
          <a:prstGeom prst="rect">
            <a:avLst/>
          </a:prstGeom>
          <a:noFill/>
        </p:spPr>
        <p:txBody>
          <a:bodyPr vert="horz" rtlCol="0">
            <a:spAutoFit/>
          </a:bodyPr>
          <a:lstStyle/>
          <a:p>
            <a:pPr algn="ctr"/>
            <a:r>
              <a:rPr lang="en-US" sz="3600"/>
              <a:t>Numbers 11:25-30</a:t>
            </a:r>
          </a:p>
        </p:txBody>
      </p:sp>
      <p:sp>
        <p:nvSpPr>
          <p:cNvPr id="4" name="TextBox 3">
            <a:extLst>
              <a:ext uri="{FF2B5EF4-FFF2-40B4-BE49-F238E27FC236}">
                <a16:creationId xmlns:a16="http://schemas.microsoft.com/office/drawing/2014/main" id="{421C618D-D305-6D6C-03B4-087BB476080C}"/>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CFC399C-7B5C-36C0-11CD-2946CC564766}"/>
              </a:ext>
            </a:extLst>
          </p:cNvPr>
          <p:cNvSpPr txBox="1"/>
          <p:nvPr/>
        </p:nvSpPr>
        <p:spPr>
          <a:xfrm>
            <a:off x="1016000" y="1905000"/>
            <a:ext cx="10160000" cy="4862870"/>
          </a:xfrm>
          <a:prstGeom prst="rect">
            <a:avLst/>
          </a:prstGeom>
          <a:noFill/>
        </p:spPr>
        <p:txBody>
          <a:bodyPr vert="horz" rtlCol="0">
            <a:spAutoFit/>
          </a:bodyPr>
          <a:lstStyle/>
          <a:p>
            <a:pPr algn="ctr"/>
            <a:r>
              <a:rPr lang="en-US" sz="3100"/>
              <a:t>Then the LORD came down in the cloud and spoke to him; and He took of the Spirit who was upon him and placed Him upon the seventy elders. And when the Spirit rested upon them, they prophesied. But they did not do it again. But two men had remained in the camp; the name of one was Eldad and the name of the other Medad. </a:t>
            </a:r>
            <a:r>
              <a:rPr lang="en-US" sz="3100" b="1">
                <a:solidFill>
                  <a:srgbClr val="FF0000"/>
                </a:solidFill>
              </a:rPr>
              <a:t>And the Spirit rested upon them</a:t>
            </a:r>
            <a:r>
              <a:rPr lang="en-US" sz="3100"/>
              <a:t> (now they were among those who had been registered, but had not gone out to the tent), and they prophesied in the camp. (Continued...)</a:t>
            </a:r>
          </a:p>
        </p:txBody>
      </p:sp>
    </p:spTree>
    <p:extLst>
      <p:ext uri="{BB962C8B-B14F-4D97-AF65-F5344CB8AC3E}">
        <p14:creationId xmlns:p14="http://schemas.microsoft.com/office/powerpoint/2010/main" val="400467163"/>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2B50F70-4954-BE03-5D25-A01E5BF37341}"/>
              </a:ext>
            </a:extLst>
          </p:cNvPr>
          <p:cNvSpPr txBox="1"/>
          <p:nvPr/>
        </p:nvSpPr>
        <p:spPr>
          <a:xfrm>
            <a:off x="127000" y="127000"/>
            <a:ext cx="7315200" cy="276999"/>
          </a:xfrm>
          <a:prstGeom prst="rect">
            <a:avLst/>
          </a:prstGeom>
          <a:noFill/>
        </p:spPr>
        <p:txBody>
          <a:bodyPr vert="horz" lIns="0" tIns="0" rIns="0" bIns="0" rtlCol="0">
            <a:spAutoFit/>
          </a:bodyPr>
          <a:lstStyle/>
          <a:p>
            <a:r>
              <a:rPr lang="en-US"/>
              <a:t>People Received the Holy Spirit Before Pentecost</a:t>
            </a:r>
          </a:p>
        </p:txBody>
      </p:sp>
      <p:sp>
        <p:nvSpPr>
          <p:cNvPr id="3" name="TextBox 2">
            <a:extLst>
              <a:ext uri="{FF2B5EF4-FFF2-40B4-BE49-F238E27FC236}">
                <a16:creationId xmlns:a16="http://schemas.microsoft.com/office/drawing/2014/main" id="{A562C894-C6C0-411C-E873-6A34596A887D}"/>
              </a:ext>
            </a:extLst>
          </p:cNvPr>
          <p:cNvSpPr txBox="1"/>
          <p:nvPr/>
        </p:nvSpPr>
        <p:spPr>
          <a:xfrm>
            <a:off x="1016000" y="635000"/>
            <a:ext cx="10160000" cy="3908762"/>
          </a:xfrm>
          <a:prstGeom prst="rect">
            <a:avLst/>
          </a:prstGeom>
          <a:noFill/>
        </p:spPr>
        <p:txBody>
          <a:bodyPr vert="horz" rtlCol="0">
            <a:spAutoFit/>
          </a:bodyPr>
          <a:lstStyle/>
          <a:p>
            <a:pPr algn="ctr"/>
            <a:r>
              <a:rPr lang="en-US" sz="3100"/>
              <a:t>So a young man ran and told Moses and said, "Eldad and Medad are prophesying in the camp." Then Joshua the son of Nun, the attendant of Moses from his youth, said, "Moses, my lord, restrain them." But Moses said to him, "Are you jealous for my sake? Would that all the LORD'S people were prophets, that </a:t>
            </a:r>
            <a:r>
              <a:rPr lang="en-US" sz="3100" b="1">
                <a:solidFill>
                  <a:srgbClr val="FF0000"/>
                </a:solidFill>
              </a:rPr>
              <a:t>the LORD would put His Spirit upon them!</a:t>
            </a:r>
            <a:r>
              <a:rPr lang="en-US" sz="3100"/>
              <a:t>" Then Moses returned to the camp, both he and the elders of Israel.</a:t>
            </a:r>
          </a:p>
        </p:txBody>
      </p:sp>
    </p:spTree>
    <p:extLst>
      <p:ext uri="{BB962C8B-B14F-4D97-AF65-F5344CB8AC3E}">
        <p14:creationId xmlns:p14="http://schemas.microsoft.com/office/powerpoint/2010/main" val="1891603450"/>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77B1171-E39C-FC5B-2EB1-C46935048396}"/>
              </a:ext>
            </a:extLst>
          </p:cNvPr>
          <p:cNvSpPr txBox="1"/>
          <p:nvPr/>
        </p:nvSpPr>
        <p:spPr>
          <a:xfrm>
            <a:off x="127000" y="127000"/>
            <a:ext cx="7315200" cy="276999"/>
          </a:xfrm>
          <a:prstGeom prst="rect">
            <a:avLst/>
          </a:prstGeom>
          <a:noFill/>
        </p:spPr>
        <p:txBody>
          <a:bodyPr vert="horz" lIns="0" tIns="0" rIns="0" bIns="0" rtlCol="0">
            <a:spAutoFit/>
          </a:bodyPr>
          <a:lstStyle/>
          <a:p>
            <a:r>
              <a:rPr lang="en-US"/>
              <a:t>People Received the Holy Spirit Before Pentecost</a:t>
            </a:r>
          </a:p>
        </p:txBody>
      </p:sp>
      <p:sp>
        <p:nvSpPr>
          <p:cNvPr id="3" name="TextBox 2">
            <a:extLst>
              <a:ext uri="{FF2B5EF4-FFF2-40B4-BE49-F238E27FC236}">
                <a16:creationId xmlns:a16="http://schemas.microsoft.com/office/drawing/2014/main" id="{F8FEFECE-D044-0CC8-8DF0-63BBA5918C8A}"/>
              </a:ext>
            </a:extLst>
          </p:cNvPr>
          <p:cNvSpPr txBox="1"/>
          <p:nvPr/>
        </p:nvSpPr>
        <p:spPr>
          <a:xfrm>
            <a:off x="0" y="762000"/>
            <a:ext cx="12192000" cy="646331"/>
          </a:xfrm>
          <a:prstGeom prst="rect">
            <a:avLst/>
          </a:prstGeom>
          <a:noFill/>
        </p:spPr>
        <p:txBody>
          <a:bodyPr vert="horz" rtlCol="0">
            <a:spAutoFit/>
          </a:bodyPr>
          <a:lstStyle/>
          <a:p>
            <a:pPr algn="ctr"/>
            <a:r>
              <a:rPr lang="en-US" sz="3600"/>
              <a:t>Second Peter 1:20-21</a:t>
            </a:r>
          </a:p>
        </p:txBody>
      </p:sp>
      <p:sp>
        <p:nvSpPr>
          <p:cNvPr id="4" name="TextBox 3">
            <a:extLst>
              <a:ext uri="{FF2B5EF4-FFF2-40B4-BE49-F238E27FC236}">
                <a16:creationId xmlns:a16="http://schemas.microsoft.com/office/drawing/2014/main" id="{72A1DEFC-0D60-F72A-D4B4-C25E7AE7F006}"/>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BFEEBE8-14F7-A21B-E0A7-A92553D217BB}"/>
              </a:ext>
            </a:extLst>
          </p:cNvPr>
          <p:cNvSpPr txBox="1"/>
          <p:nvPr/>
        </p:nvSpPr>
        <p:spPr>
          <a:xfrm>
            <a:off x="1016000" y="1905000"/>
            <a:ext cx="10160000" cy="2000548"/>
          </a:xfrm>
          <a:prstGeom prst="rect">
            <a:avLst/>
          </a:prstGeom>
          <a:noFill/>
        </p:spPr>
        <p:txBody>
          <a:bodyPr vert="horz" rtlCol="0">
            <a:spAutoFit/>
          </a:bodyPr>
          <a:lstStyle/>
          <a:p>
            <a:pPr algn="ctr"/>
            <a:r>
              <a:rPr lang="en-US" sz="3100"/>
              <a:t>But know this first of all, that no prophecy of Scripture is a matter of one's own interpretation, for no prophecy was ever made by an act of human will, but </a:t>
            </a:r>
            <a:r>
              <a:rPr lang="en-US" sz="3100" b="1">
                <a:solidFill>
                  <a:srgbClr val="FF0000"/>
                </a:solidFill>
              </a:rPr>
              <a:t>men moved by the Holy Spirit</a:t>
            </a:r>
            <a:r>
              <a:rPr lang="en-US" sz="3100"/>
              <a:t> spoke from God.</a:t>
            </a:r>
          </a:p>
        </p:txBody>
      </p:sp>
    </p:spTree>
    <p:extLst>
      <p:ext uri="{BB962C8B-B14F-4D97-AF65-F5344CB8AC3E}">
        <p14:creationId xmlns:p14="http://schemas.microsoft.com/office/powerpoint/2010/main" val="4158747673"/>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B72046-80ED-43E0-9D82-CCC11D69FE48}"/>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Through visions</a:t>
            </a:r>
          </a:p>
        </p:txBody>
      </p:sp>
      <p:sp>
        <p:nvSpPr>
          <p:cNvPr id="3" name="Subtitle 2">
            <a:extLst>
              <a:ext uri="{FF2B5EF4-FFF2-40B4-BE49-F238E27FC236}">
                <a16:creationId xmlns:a16="http://schemas.microsoft.com/office/drawing/2014/main" id="{C9FCA128-99B1-426C-0C40-1D35AF68C13E}"/>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993955363"/>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3684E3B-08C6-0849-3F35-D1C2BF59C850}"/>
              </a:ext>
            </a:extLst>
          </p:cNvPr>
          <p:cNvSpPr txBox="1"/>
          <p:nvPr/>
        </p:nvSpPr>
        <p:spPr>
          <a:xfrm>
            <a:off x="127000" y="127000"/>
            <a:ext cx="7315200" cy="276999"/>
          </a:xfrm>
          <a:prstGeom prst="rect">
            <a:avLst/>
          </a:prstGeom>
          <a:noFill/>
        </p:spPr>
        <p:txBody>
          <a:bodyPr vert="horz" lIns="0" tIns="0" rIns="0" bIns="0" rtlCol="0">
            <a:spAutoFit/>
          </a:bodyPr>
          <a:lstStyle/>
          <a:p>
            <a:r>
              <a:rPr lang="en-US"/>
              <a:t>Through visions</a:t>
            </a:r>
          </a:p>
        </p:txBody>
      </p:sp>
      <p:sp>
        <p:nvSpPr>
          <p:cNvPr id="3" name="TextBox 2">
            <a:extLst>
              <a:ext uri="{FF2B5EF4-FFF2-40B4-BE49-F238E27FC236}">
                <a16:creationId xmlns:a16="http://schemas.microsoft.com/office/drawing/2014/main" id="{CF7C718C-AC69-E051-EE6C-4B5BAA084684}"/>
              </a:ext>
            </a:extLst>
          </p:cNvPr>
          <p:cNvSpPr txBox="1"/>
          <p:nvPr/>
        </p:nvSpPr>
        <p:spPr>
          <a:xfrm>
            <a:off x="0" y="762000"/>
            <a:ext cx="12192000" cy="646331"/>
          </a:xfrm>
          <a:prstGeom prst="rect">
            <a:avLst/>
          </a:prstGeom>
          <a:noFill/>
        </p:spPr>
        <p:txBody>
          <a:bodyPr vert="horz" rtlCol="0">
            <a:spAutoFit/>
          </a:bodyPr>
          <a:lstStyle/>
          <a:p>
            <a:pPr algn="ctr"/>
            <a:r>
              <a:rPr lang="en-US" sz="3600"/>
              <a:t>Revelation 1:10-12</a:t>
            </a:r>
          </a:p>
        </p:txBody>
      </p:sp>
      <p:sp>
        <p:nvSpPr>
          <p:cNvPr id="4" name="TextBox 3">
            <a:extLst>
              <a:ext uri="{FF2B5EF4-FFF2-40B4-BE49-F238E27FC236}">
                <a16:creationId xmlns:a16="http://schemas.microsoft.com/office/drawing/2014/main" id="{23E7DCE7-362F-28FD-EBE0-83BA239AA40F}"/>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B46C03B-A62D-E9A2-3F95-25CC355097FD}"/>
              </a:ext>
            </a:extLst>
          </p:cNvPr>
          <p:cNvSpPr txBox="1"/>
          <p:nvPr/>
        </p:nvSpPr>
        <p:spPr>
          <a:xfrm>
            <a:off x="1016000" y="1905000"/>
            <a:ext cx="10160000" cy="3908762"/>
          </a:xfrm>
          <a:prstGeom prst="rect">
            <a:avLst/>
          </a:prstGeom>
          <a:noFill/>
        </p:spPr>
        <p:txBody>
          <a:bodyPr vert="horz" rtlCol="0">
            <a:spAutoFit/>
          </a:bodyPr>
          <a:lstStyle/>
          <a:p>
            <a:pPr algn="ctr"/>
            <a:r>
              <a:rPr lang="en-US" sz="3100" b="1">
                <a:solidFill>
                  <a:srgbClr val="FF0000"/>
                </a:solidFill>
              </a:rPr>
              <a:t>I was in the Spirit on the Lord's day</a:t>
            </a:r>
            <a:r>
              <a:rPr lang="en-US" sz="3100"/>
              <a:t>, and I heard behind me a loud voice like the sound of a trumpet, saying, "Write in a book what you see, and send it to the seven churches: to Ephesus and to Smyrna and to Pergamum and to Thyatira and to Sardis and to Philadelphia and to Laodicea." Then I turned to see the voice that was speaking with me. And having turned I saw seven golden lampstands;</a:t>
            </a:r>
          </a:p>
        </p:txBody>
      </p:sp>
    </p:spTree>
    <p:extLst>
      <p:ext uri="{BB962C8B-B14F-4D97-AF65-F5344CB8AC3E}">
        <p14:creationId xmlns:p14="http://schemas.microsoft.com/office/powerpoint/2010/main" val="3807114957"/>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18421C9-21BC-34D4-B3BB-62FE91B96141}"/>
              </a:ext>
            </a:extLst>
          </p:cNvPr>
          <p:cNvSpPr txBox="1"/>
          <p:nvPr/>
        </p:nvSpPr>
        <p:spPr>
          <a:xfrm>
            <a:off x="127000" y="127000"/>
            <a:ext cx="7315200" cy="276999"/>
          </a:xfrm>
          <a:prstGeom prst="rect">
            <a:avLst/>
          </a:prstGeom>
          <a:noFill/>
        </p:spPr>
        <p:txBody>
          <a:bodyPr vert="horz" lIns="0" tIns="0" rIns="0" bIns="0" rtlCol="0">
            <a:spAutoFit/>
          </a:bodyPr>
          <a:lstStyle/>
          <a:p>
            <a:r>
              <a:rPr lang="en-US"/>
              <a:t>Through visions</a:t>
            </a:r>
          </a:p>
        </p:txBody>
      </p:sp>
      <p:sp>
        <p:nvSpPr>
          <p:cNvPr id="3" name="TextBox 2">
            <a:extLst>
              <a:ext uri="{FF2B5EF4-FFF2-40B4-BE49-F238E27FC236}">
                <a16:creationId xmlns:a16="http://schemas.microsoft.com/office/drawing/2014/main" id="{F4985DEE-A7B1-B94C-5FDD-3B00832C9BFE}"/>
              </a:ext>
            </a:extLst>
          </p:cNvPr>
          <p:cNvSpPr txBox="1"/>
          <p:nvPr/>
        </p:nvSpPr>
        <p:spPr>
          <a:xfrm>
            <a:off x="0" y="762000"/>
            <a:ext cx="12192000" cy="646331"/>
          </a:xfrm>
          <a:prstGeom prst="rect">
            <a:avLst/>
          </a:prstGeom>
          <a:noFill/>
        </p:spPr>
        <p:txBody>
          <a:bodyPr vert="horz" rtlCol="0">
            <a:spAutoFit/>
          </a:bodyPr>
          <a:lstStyle/>
          <a:p>
            <a:pPr algn="ctr"/>
            <a:r>
              <a:rPr lang="en-US" sz="3600"/>
              <a:t>Revelation 17:3</a:t>
            </a:r>
          </a:p>
        </p:txBody>
      </p:sp>
      <p:sp>
        <p:nvSpPr>
          <p:cNvPr id="4" name="TextBox 3">
            <a:extLst>
              <a:ext uri="{FF2B5EF4-FFF2-40B4-BE49-F238E27FC236}">
                <a16:creationId xmlns:a16="http://schemas.microsoft.com/office/drawing/2014/main" id="{1B0ECD29-835D-845F-D9BD-7BFB29E40CA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F9A39600-E8DA-97B5-0FDD-7E2ECCE87743}"/>
              </a:ext>
            </a:extLst>
          </p:cNvPr>
          <p:cNvSpPr txBox="1"/>
          <p:nvPr/>
        </p:nvSpPr>
        <p:spPr>
          <a:xfrm>
            <a:off x="1016000" y="1905000"/>
            <a:ext cx="10160000" cy="1523494"/>
          </a:xfrm>
          <a:prstGeom prst="rect">
            <a:avLst/>
          </a:prstGeom>
          <a:noFill/>
        </p:spPr>
        <p:txBody>
          <a:bodyPr vert="horz" rtlCol="0">
            <a:spAutoFit/>
          </a:bodyPr>
          <a:lstStyle/>
          <a:p>
            <a:pPr algn="ctr"/>
            <a:r>
              <a:rPr lang="en-US" sz="3100"/>
              <a:t>And he carried me away in the Spirit into a wilderness; and I saw a woman sitting on a scarlet beast, full of blasphemous names, having seven heads and ten horns.</a:t>
            </a:r>
          </a:p>
        </p:txBody>
      </p:sp>
    </p:spTree>
    <p:extLst>
      <p:ext uri="{BB962C8B-B14F-4D97-AF65-F5344CB8AC3E}">
        <p14:creationId xmlns:p14="http://schemas.microsoft.com/office/powerpoint/2010/main" val="3594292508"/>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8AFE14F-136A-0A10-6DF3-8A417369DB76}"/>
              </a:ext>
            </a:extLst>
          </p:cNvPr>
          <p:cNvSpPr txBox="1"/>
          <p:nvPr/>
        </p:nvSpPr>
        <p:spPr>
          <a:xfrm>
            <a:off x="127000" y="127000"/>
            <a:ext cx="7315200" cy="276999"/>
          </a:xfrm>
          <a:prstGeom prst="rect">
            <a:avLst/>
          </a:prstGeom>
          <a:noFill/>
        </p:spPr>
        <p:txBody>
          <a:bodyPr vert="horz" lIns="0" tIns="0" rIns="0" bIns="0" rtlCol="0">
            <a:spAutoFit/>
          </a:bodyPr>
          <a:lstStyle/>
          <a:p>
            <a:r>
              <a:rPr lang="en-US"/>
              <a:t>Through visions</a:t>
            </a:r>
          </a:p>
        </p:txBody>
      </p:sp>
      <p:sp>
        <p:nvSpPr>
          <p:cNvPr id="3" name="TextBox 2">
            <a:extLst>
              <a:ext uri="{FF2B5EF4-FFF2-40B4-BE49-F238E27FC236}">
                <a16:creationId xmlns:a16="http://schemas.microsoft.com/office/drawing/2014/main" id="{2EA0D88F-F488-B966-9F2A-641BD549CA8E}"/>
              </a:ext>
            </a:extLst>
          </p:cNvPr>
          <p:cNvSpPr txBox="1"/>
          <p:nvPr/>
        </p:nvSpPr>
        <p:spPr>
          <a:xfrm>
            <a:off x="0" y="762000"/>
            <a:ext cx="12192000" cy="646331"/>
          </a:xfrm>
          <a:prstGeom prst="rect">
            <a:avLst/>
          </a:prstGeom>
          <a:noFill/>
        </p:spPr>
        <p:txBody>
          <a:bodyPr vert="horz" rtlCol="0">
            <a:spAutoFit/>
          </a:bodyPr>
          <a:lstStyle/>
          <a:p>
            <a:pPr algn="ctr"/>
            <a:r>
              <a:rPr lang="en-US" sz="3600"/>
              <a:t>Revelation 4:2</a:t>
            </a:r>
          </a:p>
        </p:txBody>
      </p:sp>
      <p:sp>
        <p:nvSpPr>
          <p:cNvPr id="4" name="TextBox 3">
            <a:extLst>
              <a:ext uri="{FF2B5EF4-FFF2-40B4-BE49-F238E27FC236}">
                <a16:creationId xmlns:a16="http://schemas.microsoft.com/office/drawing/2014/main" id="{5B5411AC-F9A2-D92B-B433-050E41B0BB84}"/>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771EC5A-82CB-F513-5703-FBD42C1A9CC3}"/>
              </a:ext>
            </a:extLst>
          </p:cNvPr>
          <p:cNvSpPr txBox="1"/>
          <p:nvPr/>
        </p:nvSpPr>
        <p:spPr>
          <a:xfrm>
            <a:off x="1016000" y="1905000"/>
            <a:ext cx="10160000" cy="1046440"/>
          </a:xfrm>
          <a:prstGeom prst="rect">
            <a:avLst/>
          </a:prstGeom>
          <a:noFill/>
        </p:spPr>
        <p:txBody>
          <a:bodyPr vert="horz" rtlCol="0">
            <a:spAutoFit/>
          </a:bodyPr>
          <a:lstStyle/>
          <a:p>
            <a:pPr algn="ctr"/>
            <a:r>
              <a:rPr lang="en-US" sz="3100"/>
              <a:t>Immediately </a:t>
            </a:r>
            <a:r>
              <a:rPr lang="en-US" sz="3100" b="1">
                <a:solidFill>
                  <a:srgbClr val="FF0000"/>
                </a:solidFill>
              </a:rPr>
              <a:t>I was in the Spirit</a:t>
            </a:r>
            <a:r>
              <a:rPr lang="en-US" sz="3100"/>
              <a:t>; and behold, a throne was standing in heaven, and One sitting on the throne.</a:t>
            </a:r>
          </a:p>
        </p:txBody>
      </p:sp>
    </p:spTree>
    <p:extLst>
      <p:ext uri="{BB962C8B-B14F-4D97-AF65-F5344CB8AC3E}">
        <p14:creationId xmlns:p14="http://schemas.microsoft.com/office/powerpoint/2010/main" val="141199453"/>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9293AE0-DEB1-339E-335C-761EB1A1DA48}"/>
              </a:ext>
            </a:extLst>
          </p:cNvPr>
          <p:cNvSpPr txBox="1"/>
          <p:nvPr/>
        </p:nvSpPr>
        <p:spPr>
          <a:xfrm>
            <a:off x="127000" y="127000"/>
            <a:ext cx="7315200" cy="276999"/>
          </a:xfrm>
          <a:prstGeom prst="rect">
            <a:avLst/>
          </a:prstGeom>
          <a:noFill/>
        </p:spPr>
        <p:txBody>
          <a:bodyPr vert="horz" lIns="0" tIns="0" rIns="0" bIns="0" rtlCol="0">
            <a:spAutoFit/>
          </a:bodyPr>
          <a:lstStyle/>
          <a:p>
            <a:r>
              <a:rPr lang="en-US"/>
              <a:t>Through visions</a:t>
            </a:r>
          </a:p>
        </p:txBody>
      </p:sp>
      <p:sp>
        <p:nvSpPr>
          <p:cNvPr id="3" name="TextBox 2">
            <a:extLst>
              <a:ext uri="{FF2B5EF4-FFF2-40B4-BE49-F238E27FC236}">
                <a16:creationId xmlns:a16="http://schemas.microsoft.com/office/drawing/2014/main" id="{368549F0-ABCB-83B7-E423-4292D2AC5A0D}"/>
              </a:ext>
            </a:extLst>
          </p:cNvPr>
          <p:cNvSpPr txBox="1"/>
          <p:nvPr/>
        </p:nvSpPr>
        <p:spPr>
          <a:xfrm>
            <a:off x="0" y="762000"/>
            <a:ext cx="12192000" cy="646331"/>
          </a:xfrm>
          <a:prstGeom prst="rect">
            <a:avLst/>
          </a:prstGeom>
          <a:noFill/>
        </p:spPr>
        <p:txBody>
          <a:bodyPr vert="horz" rtlCol="0">
            <a:spAutoFit/>
          </a:bodyPr>
          <a:lstStyle/>
          <a:p>
            <a:pPr algn="ctr"/>
            <a:r>
              <a:rPr lang="en-US" sz="3600"/>
              <a:t>Acts 13:52</a:t>
            </a:r>
          </a:p>
        </p:txBody>
      </p:sp>
      <p:sp>
        <p:nvSpPr>
          <p:cNvPr id="4" name="TextBox 3">
            <a:extLst>
              <a:ext uri="{FF2B5EF4-FFF2-40B4-BE49-F238E27FC236}">
                <a16:creationId xmlns:a16="http://schemas.microsoft.com/office/drawing/2014/main" id="{2557D9ED-D269-685E-9FB0-9494954F978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FD2B702A-8BB1-E52F-85C3-D523C2E465DE}"/>
              </a:ext>
            </a:extLst>
          </p:cNvPr>
          <p:cNvSpPr txBox="1"/>
          <p:nvPr/>
        </p:nvSpPr>
        <p:spPr>
          <a:xfrm>
            <a:off x="1016000" y="1905000"/>
            <a:ext cx="10160000" cy="1046440"/>
          </a:xfrm>
          <a:prstGeom prst="rect">
            <a:avLst/>
          </a:prstGeom>
          <a:noFill/>
        </p:spPr>
        <p:txBody>
          <a:bodyPr vert="horz" rtlCol="0">
            <a:spAutoFit/>
          </a:bodyPr>
          <a:lstStyle/>
          <a:p>
            <a:pPr algn="ctr"/>
            <a:r>
              <a:rPr lang="en-US" sz="3100"/>
              <a:t>And the disciples were continually filled with joy and </a:t>
            </a:r>
            <a:r>
              <a:rPr lang="en-US" sz="3100" b="1">
                <a:solidFill>
                  <a:srgbClr val="FF0000"/>
                </a:solidFill>
              </a:rPr>
              <a:t>with the Holy Spirit.</a:t>
            </a:r>
          </a:p>
        </p:txBody>
      </p:sp>
    </p:spTree>
    <p:extLst>
      <p:ext uri="{BB962C8B-B14F-4D97-AF65-F5344CB8AC3E}">
        <p14:creationId xmlns:p14="http://schemas.microsoft.com/office/powerpoint/2010/main" val="4240575119"/>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496ADD7-E56F-5CB9-8B0A-F2A192D53515}"/>
              </a:ext>
            </a:extLst>
          </p:cNvPr>
          <p:cNvSpPr txBox="1"/>
          <p:nvPr/>
        </p:nvSpPr>
        <p:spPr>
          <a:xfrm>
            <a:off x="127000" y="127000"/>
            <a:ext cx="7315200" cy="276999"/>
          </a:xfrm>
          <a:prstGeom prst="rect">
            <a:avLst/>
          </a:prstGeom>
          <a:noFill/>
        </p:spPr>
        <p:txBody>
          <a:bodyPr vert="horz" lIns="0" tIns="0" rIns="0" bIns="0" rtlCol="0">
            <a:spAutoFit/>
          </a:bodyPr>
          <a:lstStyle/>
          <a:p>
            <a:r>
              <a:rPr lang="en-US"/>
              <a:t>Through visions</a:t>
            </a:r>
          </a:p>
        </p:txBody>
      </p:sp>
      <p:sp>
        <p:nvSpPr>
          <p:cNvPr id="3" name="TextBox 2">
            <a:extLst>
              <a:ext uri="{FF2B5EF4-FFF2-40B4-BE49-F238E27FC236}">
                <a16:creationId xmlns:a16="http://schemas.microsoft.com/office/drawing/2014/main" id="{167088DB-12C6-C30E-D25B-4D6F0B4A4F21}"/>
              </a:ext>
            </a:extLst>
          </p:cNvPr>
          <p:cNvSpPr txBox="1"/>
          <p:nvPr/>
        </p:nvSpPr>
        <p:spPr>
          <a:xfrm>
            <a:off x="0" y="762000"/>
            <a:ext cx="12192000" cy="646331"/>
          </a:xfrm>
          <a:prstGeom prst="rect">
            <a:avLst/>
          </a:prstGeom>
          <a:noFill/>
        </p:spPr>
        <p:txBody>
          <a:bodyPr vert="horz" rtlCol="0">
            <a:spAutoFit/>
          </a:bodyPr>
          <a:lstStyle/>
          <a:p>
            <a:pPr algn="ctr"/>
            <a:r>
              <a:rPr lang="en-US" sz="3600"/>
              <a:t>Acts 19:6</a:t>
            </a:r>
          </a:p>
        </p:txBody>
      </p:sp>
      <p:sp>
        <p:nvSpPr>
          <p:cNvPr id="4" name="TextBox 3">
            <a:extLst>
              <a:ext uri="{FF2B5EF4-FFF2-40B4-BE49-F238E27FC236}">
                <a16:creationId xmlns:a16="http://schemas.microsoft.com/office/drawing/2014/main" id="{BC8ED8DC-6623-ADAF-39C9-CD28A02725C9}"/>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3BDCCDB-1779-5CA0-1029-6A155AACFD6C}"/>
              </a:ext>
            </a:extLst>
          </p:cNvPr>
          <p:cNvSpPr txBox="1"/>
          <p:nvPr/>
        </p:nvSpPr>
        <p:spPr>
          <a:xfrm>
            <a:off x="1016000" y="1905000"/>
            <a:ext cx="10160000" cy="1523494"/>
          </a:xfrm>
          <a:prstGeom prst="rect">
            <a:avLst/>
          </a:prstGeom>
          <a:noFill/>
        </p:spPr>
        <p:txBody>
          <a:bodyPr vert="horz" rtlCol="0">
            <a:spAutoFit/>
          </a:bodyPr>
          <a:lstStyle/>
          <a:p>
            <a:pPr algn="ctr"/>
            <a:r>
              <a:rPr lang="en-US" sz="3100"/>
              <a:t>And when Paul had laid his hands upon them, </a:t>
            </a:r>
            <a:r>
              <a:rPr lang="en-US" sz="3100" b="1">
                <a:solidFill>
                  <a:srgbClr val="FF0000"/>
                </a:solidFill>
              </a:rPr>
              <a:t>the Holy Spirit came on them</a:t>
            </a:r>
            <a:r>
              <a:rPr lang="en-US" sz="3100"/>
              <a:t>, and they began speaking with tongues and prophesying.</a:t>
            </a:r>
          </a:p>
        </p:txBody>
      </p:sp>
    </p:spTree>
    <p:extLst>
      <p:ext uri="{BB962C8B-B14F-4D97-AF65-F5344CB8AC3E}">
        <p14:creationId xmlns:p14="http://schemas.microsoft.com/office/powerpoint/2010/main" val="2850196217"/>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8C854A9-1FE2-8557-BCE1-F4707044035D}"/>
              </a:ext>
            </a:extLst>
          </p:cNvPr>
          <p:cNvSpPr txBox="1"/>
          <p:nvPr/>
        </p:nvSpPr>
        <p:spPr>
          <a:xfrm>
            <a:off x="127000" y="127000"/>
            <a:ext cx="7315200" cy="276999"/>
          </a:xfrm>
          <a:prstGeom prst="rect">
            <a:avLst/>
          </a:prstGeom>
          <a:noFill/>
        </p:spPr>
        <p:txBody>
          <a:bodyPr vert="horz" lIns="0" tIns="0" rIns="0" bIns="0" rtlCol="0">
            <a:spAutoFit/>
          </a:bodyPr>
          <a:lstStyle/>
          <a:p>
            <a:r>
              <a:rPr lang="en-US"/>
              <a:t>Through visions</a:t>
            </a:r>
          </a:p>
        </p:txBody>
      </p:sp>
      <p:sp>
        <p:nvSpPr>
          <p:cNvPr id="3" name="TextBox 2">
            <a:extLst>
              <a:ext uri="{FF2B5EF4-FFF2-40B4-BE49-F238E27FC236}">
                <a16:creationId xmlns:a16="http://schemas.microsoft.com/office/drawing/2014/main" id="{4D43DC19-8FAF-F6F3-A20F-A960A66FF452}"/>
              </a:ext>
            </a:extLst>
          </p:cNvPr>
          <p:cNvSpPr txBox="1"/>
          <p:nvPr/>
        </p:nvSpPr>
        <p:spPr>
          <a:xfrm>
            <a:off x="0" y="762000"/>
            <a:ext cx="12192000" cy="646331"/>
          </a:xfrm>
          <a:prstGeom prst="rect">
            <a:avLst/>
          </a:prstGeom>
          <a:noFill/>
        </p:spPr>
        <p:txBody>
          <a:bodyPr vert="horz" rtlCol="0">
            <a:spAutoFit/>
          </a:bodyPr>
          <a:lstStyle/>
          <a:p>
            <a:pPr algn="ctr"/>
            <a:r>
              <a:rPr lang="en-US" sz="3600"/>
              <a:t>Acts 2:1-21</a:t>
            </a:r>
          </a:p>
        </p:txBody>
      </p:sp>
      <p:sp>
        <p:nvSpPr>
          <p:cNvPr id="4" name="TextBox 3">
            <a:extLst>
              <a:ext uri="{FF2B5EF4-FFF2-40B4-BE49-F238E27FC236}">
                <a16:creationId xmlns:a16="http://schemas.microsoft.com/office/drawing/2014/main" id="{FAE6C183-5C1C-395E-4F14-82D98EA0327F}"/>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251E5161-69FF-D73A-20CD-FA2A5D2DB116}"/>
              </a:ext>
            </a:extLst>
          </p:cNvPr>
          <p:cNvSpPr txBox="1"/>
          <p:nvPr/>
        </p:nvSpPr>
        <p:spPr>
          <a:xfrm>
            <a:off x="1016000" y="1905000"/>
            <a:ext cx="10160000" cy="4385816"/>
          </a:xfrm>
          <a:prstGeom prst="rect">
            <a:avLst/>
          </a:prstGeom>
          <a:noFill/>
        </p:spPr>
        <p:txBody>
          <a:bodyPr vert="horz" rtlCol="0">
            <a:spAutoFit/>
          </a:bodyPr>
          <a:lstStyle/>
          <a:p>
            <a:pPr algn="ctr"/>
            <a:r>
              <a:rPr lang="en-US" sz="3100"/>
              <a:t>And when the day of Pentecost was now come, they were all together in one place. And suddenly there came from heaven a sound as of the rushing of a mighty wind, and it filled all the house where they were sitting. And there appeared unto them tongues parting asunder, like as of fire; and it sat upon each one of them. And </a:t>
            </a:r>
            <a:r>
              <a:rPr lang="en-US" sz="3100" b="1">
                <a:solidFill>
                  <a:srgbClr val="FF0000"/>
                </a:solidFill>
              </a:rPr>
              <a:t>they were all filled with the Holy Spirit</a:t>
            </a:r>
            <a:r>
              <a:rPr lang="en-US" sz="3100"/>
              <a:t>, and began to speak with other tongues, as the Spirit gave them utterance. (Continued...)</a:t>
            </a:r>
          </a:p>
        </p:txBody>
      </p:sp>
    </p:spTree>
    <p:extLst>
      <p:ext uri="{BB962C8B-B14F-4D97-AF65-F5344CB8AC3E}">
        <p14:creationId xmlns:p14="http://schemas.microsoft.com/office/powerpoint/2010/main" val="3944576130"/>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386B430-5A28-5C0E-9AC9-429046C3B194}"/>
              </a:ext>
            </a:extLst>
          </p:cNvPr>
          <p:cNvSpPr txBox="1"/>
          <p:nvPr/>
        </p:nvSpPr>
        <p:spPr>
          <a:xfrm>
            <a:off x="127000" y="127000"/>
            <a:ext cx="7315200" cy="276999"/>
          </a:xfrm>
          <a:prstGeom prst="rect">
            <a:avLst/>
          </a:prstGeom>
          <a:noFill/>
        </p:spPr>
        <p:txBody>
          <a:bodyPr vert="horz" lIns="0" tIns="0" rIns="0" bIns="0" rtlCol="0">
            <a:spAutoFit/>
          </a:bodyPr>
          <a:lstStyle/>
          <a:p>
            <a:r>
              <a:rPr lang="en-US"/>
              <a:t>Through visions</a:t>
            </a:r>
          </a:p>
        </p:txBody>
      </p:sp>
      <p:sp>
        <p:nvSpPr>
          <p:cNvPr id="3" name="TextBox 2">
            <a:extLst>
              <a:ext uri="{FF2B5EF4-FFF2-40B4-BE49-F238E27FC236}">
                <a16:creationId xmlns:a16="http://schemas.microsoft.com/office/drawing/2014/main" id="{AD3EB546-8C99-6FDF-0E9A-B1C86AA51D3B}"/>
              </a:ext>
            </a:extLst>
          </p:cNvPr>
          <p:cNvSpPr txBox="1"/>
          <p:nvPr/>
        </p:nvSpPr>
        <p:spPr>
          <a:xfrm>
            <a:off x="1016000" y="635000"/>
            <a:ext cx="10160000" cy="3908762"/>
          </a:xfrm>
          <a:prstGeom prst="rect">
            <a:avLst/>
          </a:prstGeom>
          <a:noFill/>
        </p:spPr>
        <p:txBody>
          <a:bodyPr vert="horz" rtlCol="0">
            <a:spAutoFit/>
          </a:bodyPr>
          <a:lstStyle/>
          <a:p>
            <a:pPr algn="ctr"/>
            <a:r>
              <a:rPr lang="en-US" sz="3100"/>
              <a:t>Now there were dwelling at Jerusalem Jews, devout men, from every nation under heaven. And when this sound was heard, the multitude came together, and were confounded, because that every man heard them speaking in his own language. And they were all amazed and marvelled, saying, Behold, are not all these that speak Galil ans? And how hear we, every man in our own language wherein we were born? (Continued...)</a:t>
            </a:r>
          </a:p>
        </p:txBody>
      </p:sp>
    </p:spTree>
    <p:extLst>
      <p:ext uri="{BB962C8B-B14F-4D97-AF65-F5344CB8AC3E}">
        <p14:creationId xmlns:p14="http://schemas.microsoft.com/office/powerpoint/2010/main" val="1949778606"/>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B984609-39FE-6827-05D8-1506A9C322FA}"/>
              </a:ext>
            </a:extLst>
          </p:cNvPr>
          <p:cNvSpPr txBox="1"/>
          <p:nvPr/>
        </p:nvSpPr>
        <p:spPr>
          <a:xfrm>
            <a:off x="127000" y="127000"/>
            <a:ext cx="7315200" cy="276999"/>
          </a:xfrm>
          <a:prstGeom prst="rect">
            <a:avLst/>
          </a:prstGeom>
          <a:noFill/>
        </p:spPr>
        <p:txBody>
          <a:bodyPr vert="horz" lIns="0" tIns="0" rIns="0" bIns="0" rtlCol="0">
            <a:spAutoFit/>
          </a:bodyPr>
          <a:lstStyle/>
          <a:p>
            <a:r>
              <a:rPr lang="en-US"/>
              <a:t>Through visions</a:t>
            </a:r>
          </a:p>
        </p:txBody>
      </p:sp>
      <p:sp>
        <p:nvSpPr>
          <p:cNvPr id="3" name="TextBox 2">
            <a:extLst>
              <a:ext uri="{FF2B5EF4-FFF2-40B4-BE49-F238E27FC236}">
                <a16:creationId xmlns:a16="http://schemas.microsoft.com/office/drawing/2014/main" id="{B6E1FAC2-70C4-B0B1-F814-B74C6A47CA93}"/>
              </a:ext>
            </a:extLst>
          </p:cNvPr>
          <p:cNvSpPr txBox="1"/>
          <p:nvPr/>
        </p:nvSpPr>
        <p:spPr>
          <a:xfrm>
            <a:off x="1016000" y="635000"/>
            <a:ext cx="10160000" cy="4385816"/>
          </a:xfrm>
          <a:prstGeom prst="rect">
            <a:avLst/>
          </a:prstGeom>
          <a:noFill/>
        </p:spPr>
        <p:txBody>
          <a:bodyPr vert="horz" rtlCol="0">
            <a:spAutoFit/>
          </a:bodyPr>
          <a:lstStyle/>
          <a:p>
            <a:pPr algn="ctr"/>
            <a:r>
              <a:rPr lang="en-US" sz="3100"/>
              <a:t>Parthians and Medes and Elamites, and the dwellers in Mesopotamia, in Jud a and Cappadocia, in Pontus and Asia, in Phrygia and Pamphylia, in Egypt and the parts of Libya about Cyrene, and sojourners from Rome, both Jews and proselytes, Cretans and Arabians, we hear them speaking in our tongues the mighty works of God. And they were all amazed, and were perplexed, saying one to another, What meaneth this? But others mocking said, They are filled with new wine. (Continued...)</a:t>
            </a:r>
          </a:p>
        </p:txBody>
      </p:sp>
    </p:spTree>
    <p:extLst>
      <p:ext uri="{BB962C8B-B14F-4D97-AF65-F5344CB8AC3E}">
        <p14:creationId xmlns:p14="http://schemas.microsoft.com/office/powerpoint/2010/main" val="1556795794"/>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1BE749F-6EDE-4F54-7A6B-17755A70C4F8}"/>
              </a:ext>
            </a:extLst>
          </p:cNvPr>
          <p:cNvSpPr txBox="1"/>
          <p:nvPr/>
        </p:nvSpPr>
        <p:spPr>
          <a:xfrm>
            <a:off x="127000" y="127000"/>
            <a:ext cx="7315200" cy="276999"/>
          </a:xfrm>
          <a:prstGeom prst="rect">
            <a:avLst/>
          </a:prstGeom>
          <a:noFill/>
        </p:spPr>
        <p:txBody>
          <a:bodyPr vert="horz" lIns="0" tIns="0" rIns="0" bIns="0" rtlCol="0">
            <a:spAutoFit/>
          </a:bodyPr>
          <a:lstStyle/>
          <a:p>
            <a:r>
              <a:rPr lang="en-US"/>
              <a:t>Through visions</a:t>
            </a:r>
          </a:p>
        </p:txBody>
      </p:sp>
      <p:sp>
        <p:nvSpPr>
          <p:cNvPr id="3" name="TextBox 2">
            <a:extLst>
              <a:ext uri="{FF2B5EF4-FFF2-40B4-BE49-F238E27FC236}">
                <a16:creationId xmlns:a16="http://schemas.microsoft.com/office/drawing/2014/main" id="{C44FD8B1-97DA-6A2A-C191-FC89B3F38230}"/>
              </a:ext>
            </a:extLst>
          </p:cNvPr>
          <p:cNvSpPr txBox="1"/>
          <p:nvPr/>
        </p:nvSpPr>
        <p:spPr>
          <a:xfrm>
            <a:off x="1016000" y="635000"/>
            <a:ext cx="10160000" cy="4385816"/>
          </a:xfrm>
          <a:prstGeom prst="rect">
            <a:avLst/>
          </a:prstGeom>
          <a:noFill/>
        </p:spPr>
        <p:txBody>
          <a:bodyPr vert="horz" rtlCol="0">
            <a:spAutoFit/>
          </a:bodyPr>
          <a:lstStyle/>
          <a:p>
            <a:pPr algn="ctr"/>
            <a:r>
              <a:rPr lang="en-US" sz="3100"/>
              <a:t>But Peter, standing up with the eleven, lifted up his voice, and spake forth unto them, saying, Ye men of Jud a, and all ye that dwell at Jerusalem, be this known unto you, and give ear unto my words. For these are not drunken, as ye suppose; seeing it is but the third hour of the day; but this is that which hath been spoken through the prophet Joel: And it shall be in the last days, saith God, I will pour forth of my Spirit upon all flesh: (Continued...)</a:t>
            </a:r>
          </a:p>
        </p:txBody>
      </p:sp>
    </p:spTree>
    <p:extLst>
      <p:ext uri="{BB962C8B-B14F-4D97-AF65-F5344CB8AC3E}">
        <p14:creationId xmlns:p14="http://schemas.microsoft.com/office/powerpoint/2010/main" val="3456780765"/>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522F275-7B21-C48D-F9C0-D63E57266B4C}"/>
              </a:ext>
            </a:extLst>
          </p:cNvPr>
          <p:cNvSpPr txBox="1"/>
          <p:nvPr/>
        </p:nvSpPr>
        <p:spPr>
          <a:xfrm>
            <a:off x="127000" y="127000"/>
            <a:ext cx="7315200" cy="276999"/>
          </a:xfrm>
          <a:prstGeom prst="rect">
            <a:avLst/>
          </a:prstGeom>
          <a:noFill/>
        </p:spPr>
        <p:txBody>
          <a:bodyPr vert="horz" lIns="0" tIns="0" rIns="0" bIns="0" rtlCol="0">
            <a:spAutoFit/>
          </a:bodyPr>
          <a:lstStyle/>
          <a:p>
            <a:r>
              <a:rPr lang="en-US"/>
              <a:t>Through visions</a:t>
            </a:r>
          </a:p>
        </p:txBody>
      </p:sp>
      <p:sp>
        <p:nvSpPr>
          <p:cNvPr id="3" name="TextBox 2">
            <a:extLst>
              <a:ext uri="{FF2B5EF4-FFF2-40B4-BE49-F238E27FC236}">
                <a16:creationId xmlns:a16="http://schemas.microsoft.com/office/drawing/2014/main" id="{C38C1841-91F9-8678-5FF3-5625B3471C87}"/>
              </a:ext>
            </a:extLst>
          </p:cNvPr>
          <p:cNvSpPr txBox="1"/>
          <p:nvPr/>
        </p:nvSpPr>
        <p:spPr>
          <a:xfrm>
            <a:off x="1016000" y="635000"/>
            <a:ext cx="10160000" cy="4862870"/>
          </a:xfrm>
          <a:prstGeom prst="rect">
            <a:avLst/>
          </a:prstGeom>
          <a:noFill/>
        </p:spPr>
        <p:txBody>
          <a:bodyPr vert="horz" rtlCol="0">
            <a:spAutoFit/>
          </a:bodyPr>
          <a:lstStyle/>
          <a:p>
            <a:pPr algn="ctr"/>
            <a:r>
              <a:rPr lang="en-US" sz="3100"/>
              <a:t>And your sons and your daughters shall prophesy, And your young men shall see visions, And your old men shall dream dreams: Yea and on my servants and on my handmaidens in those days Will I p</a:t>
            </a:r>
            <a:r>
              <a:rPr lang="en-US" sz="3100" b="1">
                <a:solidFill>
                  <a:srgbClr val="FF0000"/>
                </a:solidFill>
              </a:rPr>
              <a:t>our forth of my Spirit; and they shall prophesy. A</a:t>
            </a:r>
            <a:r>
              <a:rPr lang="en-US" sz="3100"/>
              <a:t>nd I will show wonders in the heaven above, And signs on the earth beneath; Blood, and fire, and vapor of smoke: The sun shall be turned into darkness, And the moon into blood, Before the day of the Lord come, That great and notable day. (Continued...)</a:t>
            </a:r>
          </a:p>
        </p:txBody>
      </p:sp>
    </p:spTree>
    <p:extLst>
      <p:ext uri="{BB962C8B-B14F-4D97-AF65-F5344CB8AC3E}">
        <p14:creationId xmlns:p14="http://schemas.microsoft.com/office/powerpoint/2010/main" val="1371628465"/>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B569CE2-E47E-CB84-A82A-6255F34E1805}"/>
              </a:ext>
            </a:extLst>
          </p:cNvPr>
          <p:cNvSpPr txBox="1"/>
          <p:nvPr/>
        </p:nvSpPr>
        <p:spPr>
          <a:xfrm>
            <a:off x="127000" y="127000"/>
            <a:ext cx="7315200" cy="276999"/>
          </a:xfrm>
          <a:prstGeom prst="rect">
            <a:avLst/>
          </a:prstGeom>
          <a:noFill/>
        </p:spPr>
        <p:txBody>
          <a:bodyPr vert="horz" lIns="0" tIns="0" rIns="0" bIns="0" rtlCol="0">
            <a:spAutoFit/>
          </a:bodyPr>
          <a:lstStyle/>
          <a:p>
            <a:r>
              <a:rPr lang="en-US"/>
              <a:t>Through visions</a:t>
            </a:r>
          </a:p>
        </p:txBody>
      </p:sp>
      <p:sp>
        <p:nvSpPr>
          <p:cNvPr id="3" name="TextBox 2">
            <a:extLst>
              <a:ext uri="{FF2B5EF4-FFF2-40B4-BE49-F238E27FC236}">
                <a16:creationId xmlns:a16="http://schemas.microsoft.com/office/drawing/2014/main" id="{0031560E-B600-460B-7B4E-D9DC05BFDBC1}"/>
              </a:ext>
            </a:extLst>
          </p:cNvPr>
          <p:cNvSpPr txBox="1"/>
          <p:nvPr/>
        </p:nvSpPr>
        <p:spPr>
          <a:xfrm>
            <a:off x="1016000" y="635000"/>
            <a:ext cx="10160000" cy="1046440"/>
          </a:xfrm>
          <a:prstGeom prst="rect">
            <a:avLst/>
          </a:prstGeom>
          <a:noFill/>
        </p:spPr>
        <p:txBody>
          <a:bodyPr vert="horz" rtlCol="0">
            <a:spAutoFit/>
          </a:bodyPr>
          <a:lstStyle/>
          <a:p>
            <a:pPr algn="ctr"/>
            <a:r>
              <a:rPr lang="en-US" sz="3100"/>
              <a:t>And it shall be, that whosoever shall call on the name of the Lord shall be saved.</a:t>
            </a:r>
          </a:p>
        </p:txBody>
      </p:sp>
    </p:spTree>
    <p:extLst>
      <p:ext uri="{BB962C8B-B14F-4D97-AF65-F5344CB8AC3E}">
        <p14:creationId xmlns:p14="http://schemas.microsoft.com/office/powerpoint/2010/main" val="1699536802"/>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9126D46-781F-9B14-4331-416E9A803440}"/>
              </a:ext>
            </a:extLst>
          </p:cNvPr>
          <p:cNvSpPr txBox="1"/>
          <p:nvPr/>
        </p:nvSpPr>
        <p:spPr>
          <a:xfrm>
            <a:off x="127000" y="127000"/>
            <a:ext cx="7315200" cy="276999"/>
          </a:xfrm>
          <a:prstGeom prst="rect">
            <a:avLst/>
          </a:prstGeom>
          <a:noFill/>
        </p:spPr>
        <p:txBody>
          <a:bodyPr vert="horz" lIns="0" tIns="0" rIns="0" bIns="0" rtlCol="0">
            <a:spAutoFit/>
          </a:bodyPr>
          <a:lstStyle/>
          <a:p>
            <a:r>
              <a:rPr lang="en-US"/>
              <a:t>Through visions</a:t>
            </a:r>
          </a:p>
        </p:txBody>
      </p:sp>
      <p:sp>
        <p:nvSpPr>
          <p:cNvPr id="3" name="TextBox 2">
            <a:extLst>
              <a:ext uri="{FF2B5EF4-FFF2-40B4-BE49-F238E27FC236}">
                <a16:creationId xmlns:a16="http://schemas.microsoft.com/office/drawing/2014/main" id="{A06FC3C9-4586-080E-91DD-341F1752E379}"/>
              </a:ext>
            </a:extLst>
          </p:cNvPr>
          <p:cNvSpPr txBox="1"/>
          <p:nvPr/>
        </p:nvSpPr>
        <p:spPr>
          <a:xfrm>
            <a:off x="0" y="762000"/>
            <a:ext cx="12192000" cy="646331"/>
          </a:xfrm>
          <a:prstGeom prst="rect">
            <a:avLst/>
          </a:prstGeom>
          <a:noFill/>
        </p:spPr>
        <p:txBody>
          <a:bodyPr vert="horz" rtlCol="0">
            <a:spAutoFit/>
          </a:bodyPr>
          <a:lstStyle/>
          <a:p>
            <a:pPr algn="ctr"/>
            <a:r>
              <a:rPr lang="en-US" sz="3600"/>
              <a:t>Acts 2:32-33</a:t>
            </a:r>
          </a:p>
        </p:txBody>
      </p:sp>
      <p:sp>
        <p:nvSpPr>
          <p:cNvPr id="4" name="TextBox 3">
            <a:extLst>
              <a:ext uri="{FF2B5EF4-FFF2-40B4-BE49-F238E27FC236}">
                <a16:creationId xmlns:a16="http://schemas.microsoft.com/office/drawing/2014/main" id="{EA3E6EF7-3A21-3E36-80CE-A95BEB80D0D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37D01CD-B945-D90C-A14D-8066A4295AA0}"/>
              </a:ext>
            </a:extLst>
          </p:cNvPr>
          <p:cNvSpPr txBox="1"/>
          <p:nvPr/>
        </p:nvSpPr>
        <p:spPr>
          <a:xfrm>
            <a:off x="1016000" y="1905000"/>
            <a:ext cx="10160000" cy="2477601"/>
          </a:xfrm>
          <a:prstGeom prst="rect">
            <a:avLst/>
          </a:prstGeom>
          <a:noFill/>
        </p:spPr>
        <p:txBody>
          <a:bodyPr vert="horz" rtlCol="0">
            <a:spAutoFit/>
          </a:bodyPr>
          <a:lstStyle/>
          <a:p>
            <a:pPr algn="ctr"/>
            <a:r>
              <a:rPr lang="en-US" sz="3100"/>
              <a:t>"This Jesus God raised up again, to which we are all witnesses. "Therefore having been exalted to the right hand of God, and having received from the Father the promise of the Holy Spirit, </a:t>
            </a:r>
            <a:r>
              <a:rPr lang="en-US" sz="3100" b="1">
                <a:solidFill>
                  <a:srgbClr val="FF0000"/>
                </a:solidFill>
              </a:rPr>
              <a:t>He has poured forth this which you both see and hear</a:t>
            </a:r>
            <a:r>
              <a:rPr lang="en-US" sz="3100"/>
              <a:t>.</a:t>
            </a:r>
          </a:p>
        </p:txBody>
      </p:sp>
    </p:spTree>
    <p:extLst>
      <p:ext uri="{BB962C8B-B14F-4D97-AF65-F5344CB8AC3E}">
        <p14:creationId xmlns:p14="http://schemas.microsoft.com/office/powerpoint/2010/main" val="3168544235"/>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C5D9AFE-38C1-91CD-331F-B1577E6012F2}"/>
              </a:ext>
            </a:extLst>
          </p:cNvPr>
          <p:cNvSpPr txBox="1"/>
          <p:nvPr/>
        </p:nvSpPr>
        <p:spPr>
          <a:xfrm>
            <a:off x="127000" y="127000"/>
            <a:ext cx="7315200" cy="276999"/>
          </a:xfrm>
          <a:prstGeom prst="rect">
            <a:avLst/>
          </a:prstGeom>
          <a:noFill/>
        </p:spPr>
        <p:txBody>
          <a:bodyPr vert="horz" lIns="0" tIns="0" rIns="0" bIns="0" rtlCol="0">
            <a:spAutoFit/>
          </a:bodyPr>
          <a:lstStyle/>
          <a:p>
            <a:r>
              <a:rPr lang="en-US"/>
              <a:t>Through visions</a:t>
            </a:r>
          </a:p>
        </p:txBody>
      </p:sp>
      <p:sp>
        <p:nvSpPr>
          <p:cNvPr id="3" name="TextBox 2">
            <a:extLst>
              <a:ext uri="{FF2B5EF4-FFF2-40B4-BE49-F238E27FC236}">
                <a16:creationId xmlns:a16="http://schemas.microsoft.com/office/drawing/2014/main" id="{5E87C0D7-E0BF-22C7-B8DC-F3CADA77D483}"/>
              </a:ext>
            </a:extLst>
          </p:cNvPr>
          <p:cNvSpPr txBox="1"/>
          <p:nvPr/>
        </p:nvSpPr>
        <p:spPr>
          <a:xfrm>
            <a:off x="0" y="762000"/>
            <a:ext cx="12192000" cy="646331"/>
          </a:xfrm>
          <a:prstGeom prst="rect">
            <a:avLst/>
          </a:prstGeom>
          <a:noFill/>
        </p:spPr>
        <p:txBody>
          <a:bodyPr vert="horz" rtlCol="0">
            <a:spAutoFit/>
          </a:bodyPr>
          <a:lstStyle/>
          <a:p>
            <a:pPr algn="ctr"/>
            <a:r>
              <a:rPr lang="en-US" sz="3600"/>
              <a:t>Acts 4:8</a:t>
            </a:r>
          </a:p>
        </p:txBody>
      </p:sp>
      <p:sp>
        <p:nvSpPr>
          <p:cNvPr id="4" name="TextBox 3">
            <a:extLst>
              <a:ext uri="{FF2B5EF4-FFF2-40B4-BE49-F238E27FC236}">
                <a16:creationId xmlns:a16="http://schemas.microsoft.com/office/drawing/2014/main" id="{3479D9AE-C0FD-A202-3A76-F626C7409560}"/>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F6FC905A-7353-E389-6B5A-DAB151EFA864}"/>
              </a:ext>
            </a:extLst>
          </p:cNvPr>
          <p:cNvSpPr txBox="1"/>
          <p:nvPr/>
        </p:nvSpPr>
        <p:spPr>
          <a:xfrm>
            <a:off x="1016000" y="1905000"/>
            <a:ext cx="10160000" cy="1046440"/>
          </a:xfrm>
          <a:prstGeom prst="rect">
            <a:avLst/>
          </a:prstGeom>
          <a:noFill/>
        </p:spPr>
        <p:txBody>
          <a:bodyPr vert="horz" rtlCol="0">
            <a:spAutoFit/>
          </a:bodyPr>
          <a:lstStyle/>
          <a:p>
            <a:pPr algn="ctr"/>
            <a:r>
              <a:rPr lang="en-US" sz="3100"/>
              <a:t>Then Peter, </a:t>
            </a:r>
            <a:r>
              <a:rPr lang="en-US" sz="3100" b="1">
                <a:solidFill>
                  <a:srgbClr val="FF0000"/>
                </a:solidFill>
              </a:rPr>
              <a:t>filled with the Holy Spirit</a:t>
            </a:r>
            <a:r>
              <a:rPr lang="en-US" sz="3100"/>
              <a:t>, said unto them, Ye rulers of the people, and elders,</a:t>
            </a:r>
          </a:p>
        </p:txBody>
      </p:sp>
    </p:spTree>
    <p:extLst>
      <p:ext uri="{BB962C8B-B14F-4D97-AF65-F5344CB8AC3E}">
        <p14:creationId xmlns:p14="http://schemas.microsoft.com/office/powerpoint/2010/main" val="2943796603"/>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C7705F6-4CC2-9549-482A-B4CE3404B041}"/>
              </a:ext>
            </a:extLst>
          </p:cNvPr>
          <p:cNvSpPr txBox="1"/>
          <p:nvPr/>
        </p:nvSpPr>
        <p:spPr>
          <a:xfrm>
            <a:off x="127000" y="127000"/>
            <a:ext cx="7315200" cy="276999"/>
          </a:xfrm>
          <a:prstGeom prst="rect">
            <a:avLst/>
          </a:prstGeom>
          <a:noFill/>
        </p:spPr>
        <p:txBody>
          <a:bodyPr vert="horz" lIns="0" tIns="0" rIns="0" bIns="0" rtlCol="0">
            <a:spAutoFit/>
          </a:bodyPr>
          <a:lstStyle/>
          <a:p>
            <a:r>
              <a:rPr lang="en-US"/>
              <a:t>Through visions</a:t>
            </a:r>
          </a:p>
        </p:txBody>
      </p:sp>
      <p:sp>
        <p:nvSpPr>
          <p:cNvPr id="3" name="TextBox 2">
            <a:extLst>
              <a:ext uri="{FF2B5EF4-FFF2-40B4-BE49-F238E27FC236}">
                <a16:creationId xmlns:a16="http://schemas.microsoft.com/office/drawing/2014/main" id="{1F1F4F70-38E0-7EE9-807A-A9E074AF55B3}"/>
              </a:ext>
            </a:extLst>
          </p:cNvPr>
          <p:cNvSpPr txBox="1"/>
          <p:nvPr/>
        </p:nvSpPr>
        <p:spPr>
          <a:xfrm>
            <a:off x="0" y="762000"/>
            <a:ext cx="12192000" cy="646331"/>
          </a:xfrm>
          <a:prstGeom prst="rect">
            <a:avLst/>
          </a:prstGeom>
          <a:noFill/>
        </p:spPr>
        <p:txBody>
          <a:bodyPr vert="horz" rtlCol="0">
            <a:spAutoFit/>
          </a:bodyPr>
          <a:lstStyle/>
          <a:p>
            <a:pPr algn="ctr"/>
            <a:r>
              <a:rPr lang="en-US" sz="3600"/>
              <a:t>Acts 8:14-19</a:t>
            </a:r>
          </a:p>
        </p:txBody>
      </p:sp>
      <p:sp>
        <p:nvSpPr>
          <p:cNvPr id="4" name="TextBox 3">
            <a:extLst>
              <a:ext uri="{FF2B5EF4-FFF2-40B4-BE49-F238E27FC236}">
                <a16:creationId xmlns:a16="http://schemas.microsoft.com/office/drawing/2014/main" id="{6A047812-C5A1-4C47-1935-0A958EBBF422}"/>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21B8278C-7B6F-DDB5-8EEA-D23FF169A955}"/>
              </a:ext>
            </a:extLst>
          </p:cNvPr>
          <p:cNvSpPr txBox="1"/>
          <p:nvPr/>
        </p:nvSpPr>
        <p:spPr>
          <a:xfrm>
            <a:off x="1016000" y="1905000"/>
            <a:ext cx="10160000" cy="3908762"/>
          </a:xfrm>
          <a:prstGeom prst="rect">
            <a:avLst/>
          </a:prstGeom>
          <a:noFill/>
        </p:spPr>
        <p:txBody>
          <a:bodyPr vert="horz" rtlCol="0">
            <a:spAutoFit/>
          </a:bodyPr>
          <a:lstStyle/>
          <a:p>
            <a:pPr algn="ctr"/>
            <a:r>
              <a:rPr lang="en-US" sz="3100"/>
              <a:t>Now when the apostles that were at Jerusalem heard that Samaria had received the word of God, they sent unto them Peter and John: who, when they were come down, </a:t>
            </a:r>
            <a:r>
              <a:rPr lang="en-US" sz="3100" b="1">
                <a:solidFill>
                  <a:srgbClr val="FF0000"/>
                </a:solidFill>
              </a:rPr>
              <a:t>prayed for them, that they might receive the Holy Spirit</a:t>
            </a:r>
            <a:r>
              <a:rPr lang="en-US" sz="3100"/>
              <a:t>: for as yet it was fallen upon none of them: only they had been baptized into the name of the Lord Jesus. Then </a:t>
            </a:r>
            <a:r>
              <a:rPr lang="en-US" sz="3100" b="1">
                <a:solidFill>
                  <a:srgbClr val="FF0000"/>
                </a:solidFill>
              </a:rPr>
              <a:t>laid they their hands on them, and they received the Holy Spirit.</a:t>
            </a:r>
            <a:r>
              <a:rPr lang="en-US" sz="3100"/>
              <a:t> (Continued...)</a:t>
            </a:r>
          </a:p>
        </p:txBody>
      </p:sp>
    </p:spTree>
    <p:extLst>
      <p:ext uri="{BB962C8B-B14F-4D97-AF65-F5344CB8AC3E}">
        <p14:creationId xmlns:p14="http://schemas.microsoft.com/office/powerpoint/2010/main" val="2478957103"/>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0F1D78B-03A0-BD6D-7D84-B28CB104F92D}"/>
              </a:ext>
            </a:extLst>
          </p:cNvPr>
          <p:cNvSpPr txBox="1"/>
          <p:nvPr/>
        </p:nvSpPr>
        <p:spPr>
          <a:xfrm>
            <a:off x="127000" y="127000"/>
            <a:ext cx="7315200" cy="276999"/>
          </a:xfrm>
          <a:prstGeom prst="rect">
            <a:avLst/>
          </a:prstGeom>
          <a:noFill/>
        </p:spPr>
        <p:txBody>
          <a:bodyPr vert="horz" lIns="0" tIns="0" rIns="0" bIns="0" rtlCol="0">
            <a:spAutoFit/>
          </a:bodyPr>
          <a:lstStyle/>
          <a:p>
            <a:r>
              <a:rPr lang="en-US"/>
              <a:t>Through visions</a:t>
            </a:r>
          </a:p>
        </p:txBody>
      </p:sp>
      <p:sp>
        <p:nvSpPr>
          <p:cNvPr id="3" name="TextBox 2">
            <a:extLst>
              <a:ext uri="{FF2B5EF4-FFF2-40B4-BE49-F238E27FC236}">
                <a16:creationId xmlns:a16="http://schemas.microsoft.com/office/drawing/2014/main" id="{4412BAEB-4AFA-C10C-CBD9-3112C20C166A}"/>
              </a:ext>
            </a:extLst>
          </p:cNvPr>
          <p:cNvSpPr txBox="1"/>
          <p:nvPr/>
        </p:nvSpPr>
        <p:spPr>
          <a:xfrm>
            <a:off x="1016000" y="635000"/>
            <a:ext cx="10160000" cy="2477601"/>
          </a:xfrm>
          <a:prstGeom prst="rect">
            <a:avLst/>
          </a:prstGeom>
          <a:noFill/>
        </p:spPr>
        <p:txBody>
          <a:bodyPr vert="horz" rtlCol="0">
            <a:spAutoFit/>
          </a:bodyPr>
          <a:lstStyle/>
          <a:p>
            <a:pPr algn="ctr"/>
            <a:r>
              <a:rPr lang="en-US" sz="3100"/>
              <a:t>Now when Simon saw that through the laying on of the apostles' hands the Holy Spirit was given, he offered them money, saying, Give me also this power, that on </a:t>
            </a:r>
            <a:r>
              <a:rPr lang="en-US" sz="3100" b="1">
                <a:solidFill>
                  <a:srgbClr val="FF0000"/>
                </a:solidFill>
              </a:rPr>
              <a:t>whomsoever I lay my hands, he may receive the Holy Spirit</a:t>
            </a:r>
            <a:r>
              <a:rPr lang="en-US" sz="3100"/>
              <a:t>.</a:t>
            </a:r>
          </a:p>
        </p:txBody>
      </p:sp>
    </p:spTree>
    <p:extLst>
      <p:ext uri="{BB962C8B-B14F-4D97-AF65-F5344CB8AC3E}">
        <p14:creationId xmlns:p14="http://schemas.microsoft.com/office/powerpoint/2010/main" val="3912722639"/>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F4A58DB-C088-FD1D-9DE5-B8209D47D912}"/>
              </a:ext>
            </a:extLst>
          </p:cNvPr>
          <p:cNvSpPr txBox="1"/>
          <p:nvPr/>
        </p:nvSpPr>
        <p:spPr>
          <a:xfrm>
            <a:off x="127000" y="127000"/>
            <a:ext cx="7315200" cy="276999"/>
          </a:xfrm>
          <a:prstGeom prst="rect">
            <a:avLst/>
          </a:prstGeom>
          <a:noFill/>
        </p:spPr>
        <p:txBody>
          <a:bodyPr vert="horz" lIns="0" tIns="0" rIns="0" bIns="0" rtlCol="0">
            <a:spAutoFit/>
          </a:bodyPr>
          <a:lstStyle/>
          <a:p>
            <a:r>
              <a:rPr lang="en-US"/>
              <a:t>Through visions</a:t>
            </a:r>
          </a:p>
        </p:txBody>
      </p:sp>
      <p:sp>
        <p:nvSpPr>
          <p:cNvPr id="3" name="TextBox 2">
            <a:extLst>
              <a:ext uri="{FF2B5EF4-FFF2-40B4-BE49-F238E27FC236}">
                <a16:creationId xmlns:a16="http://schemas.microsoft.com/office/drawing/2014/main" id="{36D63343-9A08-D757-2052-FB744D068052}"/>
              </a:ext>
            </a:extLst>
          </p:cNvPr>
          <p:cNvSpPr txBox="1"/>
          <p:nvPr/>
        </p:nvSpPr>
        <p:spPr>
          <a:xfrm>
            <a:off x="0" y="762000"/>
            <a:ext cx="12192000" cy="646331"/>
          </a:xfrm>
          <a:prstGeom prst="rect">
            <a:avLst/>
          </a:prstGeom>
          <a:noFill/>
        </p:spPr>
        <p:txBody>
          <a:bodyPr vert="horz" rtlCol="0">
            <a:spAutoFit/>
          </a:bodyPr>
          <a:lstStyle/>
          <a:p>
            <a:pPr algn="ctr"/>
            <a:r>
              <a:rPr lang="en-US" sz="3600"/>
              <a:t>Acts 9:17-19</a:t>
            </a:r>
          </a:p>
        </p:txBody>
      </p:sp>
      <p:sp>
        <p:nvSpPr>
          <p:cNvPr id="4" name="TextBox 3">
            <a:extLst>
              <a:ext uri="{FF2B5EF4-FFF2-40B4-BE49-F238E27FC236}">
                <a16:creationId xmlns:a16="http://schemas.microsoft.com/office/drawing/2014/main" id="{6C9CDACC-F509-13A9-FBE4-DC3A6848A87E}"/>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A7D8A1C4-3A66-1D48-4D9F-7CCB9133A55E}"/>
              </a:ext>
            </a:extLst>
          </p:cNvPr>
          <p:cNvSpPr txBox="1"/>
          <p:nvPr/>
        </p:nvSpPr>
        <p:spPr>
          <a:xfrm>
            <a:off x="1016000" y="1905000"/>
            <a:ext cx="10160000" cy="4385816"/>
          </a:xfrm>
          <a:prstGeom prst="rect">
            <a:avLst/>
          </a:prstGeom>
          <a:noFill/>
        </p:spPr>
        <p:txBody>
          <a:bodyPr vert="horz" rtlCol="0">
            <a:spAutoFit/>
          </a:bodyPr>
          <a:lstStyle/>
          <a:p>
            <a:pPr algn="ctr"/>
            <a:r>
              <a:rPr lang="en-US" sz="3100"/>
              <a:t>And Ananias departed, and entered into the house; and laying his hands on him said, Brother Saul, the Lord, even Jesus, who appeared unto thee in the way which thou camest, hath sent me, that thou mayest receive thy sight, and </a:t>
            </a:r>
            <a:r>
              <a:rPr lang="en-US" sz="3100" b="1">
                <a:solidFill>
                  <a:srgbClr val="FF0000"/>
                </a:solidFill>
              </a:rPr>
              <a:t>be filled with the Holy Spirit</a:t>
            </a:r>
            <a:r>
              <a:rPr lang="en-US" sz="3100"/>
              <a:t>. And straightway there fell from his eyes as it were scales, and he received his sight; and he arose and was baptized; and he took food and was strengthened.And he was certain days with the disciples that were at Damascus.</a:t>
            </a:r>
          </a:p>
        </p:txBody>
      </p:sp>
    </p:spTree>
    <p:extLst>
      <p:ext uri="{BB962C8B-B14F-4D97-AF65-F5344CB8AC3E}">
        <p14:creationId xmlns:p14="http://schemas.microsoft.com/office/powerpoint/2010/main" val="220823077"/>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074138F-57E7-6FC0-81CD-117359519D37}"/>
              </a:ext>
            </a:extLst>
          </p:cNvPr>
          <p:cNvSpPr txBox="1"/>
          <p:nvPr/>
        </p:nvSpPr>
        <p:spPr>
          <a:xfrm>
            <a:off x="127000" y="127000"/>
            <a:ext cx="7315200" cy="276999"/>
          </a:xfrm>
          <a:prstGeom prst="rect">
            <a:avLst/>
          </a:prstGeom>
          <a:noFill/>
        </p:spPr>
        <p:txBody>
          <a:bodyPr vert="horz" lIns="0" tIns="0" rIns="0" bIns="0" rtlCol="0">
            <a:spAutoFit/>
          </a:bodyPr>
          <a:lstStyle/>
          <a:p>
            <a:r>
              <a:rPr lang="en-US"/>
              <a:t>Through visions</a:t>
            </a:r>
          </a:p>
        </p:txBody>
      </p:sp>
      <p:sp>
        <p:nvSpPr>
          <p:cNvPr id="3" name="TextBox 2">
            <a:extLst>
              <a:ext uri="{FF2B5EF4-FFF2-40B4-BE49-F238E27FC236}">
                <a16:creationId xmlns:a16="http://schemas.microsoft.com/office/drawing/2014/main" id="{C16811F2-95C7-DFE3-2115-ABDB603AF9BE}"/>
              </a:ext>
            </a:extLst>
          </p:cNvPr>
          <p:cNvSpPr txBox="1"/>
          <p:nvPr/>
        </p:nvSpPr>
        <p:spPr>
          <a:xfrm>
            <a:off x="0" y="762000"/>
            <a:ext cx="12192000" cy="646331"/>
          </a:xfrm>
          <a:prstGeom prst="rect">
            <a:avLst/>
          </a:prstGeom>
          <a:noFill/>
        </p:spPr>
        <p:txBody>
          <a:bodyPr vert="horz" rtlCol="0">
            <a:spAutoFit/>
          </a:bodyPr>
          <a:lstStyle/>
          <a:p>
            <a:pPr algn="ctr"/>
            <a:r>
              <a:rPr lang="en-US" sz="3600"/>
              <a:t>First Corinthians 12:7</a:t>
            </a:r>
          </a:p>
        </p:txBody>
      </p:sp>
      <p:sp>
        <p:nvSpPr>
          <p:cNvPr id="4" name="TextBox 3">
            <a:extLst>
              <a:ext uri="{FF2B5EF4-FFF2-40B4-BE49-F238E27FC236}">
                <a16:creationId xmlns:a16="http://schemas.microsoft.com/office/drawing/2014/main" id="{66430880-90FC-0312-3557-E39A1955F33C}"/>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61F179A4-B751-B760-4B14-7DA64970A871}"/>
              </a:ext>
            </a:extLst>
          </p:cNvPr>
          <p:cNvSpPr txBox="1"/>
          <p:nvPr/>
        </p:nvSpPr>
        <p:spPr>
          <a:xfrm>
            <a:off x="1016000" y="1905000"/>
            <a:ext cx="10160000" cy="1046440"/>
          </a:xfrm>
          <a:prstGeom prst="rect">
            <a:avLst/>
          </a:prstGeom>
          <a:noFill/>
        </p:spPr>
        <p:txBody>
          <a:bodyPr vert="horz" rtlCol="0">
            <a:spAutoFit/>
          </a:bodyPr>
          <a:lstStyle/>
          <a:p>
            <a:pPr algn="ctr"/>
            <a:r>
              <a:rPr lang="en-US" sz="3100"/>
              <a:t>But to each one </a:t>
            </a:r>
            <a:r>
              <a:rPr lang="en-US" sz="3100" b="1">
                <a:solidFill>
                  <a:srgbClr val="FF0000"/>
                </a:solidFill>
              </a:rPr>
              <a:t>is given the manifestation of the Spirit</a:t>
            </a:r>
            <a:r>
              <a:rPr lang="en-US" sz="3100"/>
              <a:t> to profit withal.</a:t>
            </a:r>
          </a:p>
        </p:txBody>
      </p:sp>
    </p:spTree>
    <p:extLst>
      <p:ext uri="{BB962C8B-B14F-4D97-AF65-F5344CB8AC3E}">
        <p14:creationId xmlns:p14="http://schemas.microsoft.com/office/powerpoint/2010/main" val="1448587473"/>
      </p:ext>
    </p:extLst>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68FE451-60D2-71E0-DD2A-8C38B1B3E95D}"/>
              </a:ext>
            </a:extLst>
          </p:cNvPr>
          <p:cNvSpPr txBox="1"/>
          <p:nvPr/>
        </p:nvSpPr>
        <p:spPr>
          <a:xfrm>
            <a:off x="127000" y="127000"/>
            <a:ext cx="7315200" cy="276999"/>
          </a:xfrm>
          <a:prstGeom prst="rect">
            <a:avLst/>
          </a:prstGeom>
          <a:noFill/>
        </p:spPr>
        <p:txBody>
          <a:bodyPr vert="horz" lIns="0" tIns="0" rIns="0" bIns="0" rtlCol="0">
            <a:spAutoFit/>
          </a:bodyPr>
          <a:lstStyle/>
          <a:p>
            <a:r>
              <a:rPr lang="en-US"/>
              <a:t>Through visions</a:t>
            </a:r>
          </a:p>
        </p:txBody>
      </p:sp>
      <p:sp>
        <p:nvSpPr>
          <p:cNvPr id="3" name="TextBox 2">
            <a:extLst>
              <a:ext uri="{FF2B5EF4-FFF2-40B4-BE49-F238E27FC236}">
                <a16:creationId xmlns:a16="http://schemas.microsoft.com/office/drawing/2014/main" id="{1499039D-5377-7AA1-5FEB-141C4A64193C}"/>
              </a:ext>
            </a:extLst>
          </p:cNvPr>
          <p:cNvSpPr txBox="1"/>
          <p:nvPr/>
        </p:nvSpPr>
        <p:spPr>
          <a:xfrm>
            <a:off x="0" y="762000"/>
            <a:ext cx="12192000" cy="646331"/>
          </a:xfrm>
          <a:prstGeom prst="rect">
            <a:avLst/>
          </a:prstGeom>
          <a:noFill/>
        </p:spPr>
        <p:txBody>
          <a:bodyPr vert="horz" rtlCol="0">
            <a:spAutoFit/>
          </a:bodyPr>
          <a:lstStyle/>
          <a:p>
            <a:pPr algn="ctr"/>
            <a:r>
              <a:rPr lang="en-US" sz="3600"/>
              <a:t>First Thessalonians 4:7-8</a:t>
            </a:r>
          </a:p>
        </p:txBody>
      </p:sp>
      <p:sp>
        <p:nvSpPr>
          <p:cNvPr id="4" name="TextBox 3">
            <a:extLst>
              <a:ext uri="{FF2B5EF4-FFF2-40B4-BE49-F238E27FC236}">
                <a16:creationId xmlns:a16="http://schemas.microsoft.com/office/drawing/2014/main" id="{96B149CC-1206-20CD-80F2-0BC53A4948F2}"/>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C684BE72-2B10-0726-79C4-2DB4B25348DD}"/>
              </a:ext>
            </a:extLst>
          </p:cNvPr>
          <p:cNvSpPr txBox="1"/>
          <p:nvPr/>
        </p:nvSpPr>
        <p:spPr>
          <a:xfrm>
            <a:off x="1016000" y="1905000"/>
            <a:ext cx="10160000" cy="1523494"/>
          </a:xfrm>
          <a:prstGeom prst="rect">
            <a:avLst/>
          </a:prstGeom>
          <a:noFill/>
        </p:spPr>
        <p:txBody>
          <a:bodyPr vert="horz" rtlCol="0">
            <a:spAutoFit/>
          </a:bodyPr>
          <a:lstStyle/>
          <a:p>
            <a:pPr algn="ctr"/>
            <a:r>
              <a:rPr lang="en-US" sz="3100"/>
              <a:t>For God called us not for uncleanness, but in sanctification. Therefore he that rejecteth, rejecteth not man, </a:t>
            </a:r>
            <a:r>
              <a:rPr lang="en-US" sz="3100" b="1">
                <a:solidFill>
                  <a:srgbClr val="FF0000"/>
                </a:solidFill>
              </a:rPr>
              <a:t>but God, who giveth his Holy Spirit unto you</a:t>
            </a:r>
            <a:r>
              <a:rPr lang="en-US" sz="3100"/>
              <a:t>.</a:t>
            </a:r>
          </a:p>
        </p:txBody>
      </p:sp>
    </p:spTree>
    <p:extLst>
      <p:ext uri="{BB962C8B-B14F-4D97-AF65-F5344CB8AC3E}">
        <p14:creationId xmlns:p14="http://schemas.microsoft.com/office/powerpoint/2010/main" val="931185953"/>
      </p:ext>
    </p:extLst>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4E65137-DE3C-F26E-CCAC-3C40663ABDCB}"/>
              </a:ext>
            </a:extLst>
          </p:cNvPr>
          <p:cNvSpPr txBox="1"/>
          <p:nvPr/>
        </p:nvSpPr>
        <p:spPr>
          <a:xfrm>
            <a:off x="127000" y="127000"/>
            <a:ext cx="7315200" cy="276999"/>
          </a:xfrm>
          <a:prstGeom prst="rect">
            <a:avLst/>
          </a:prstGeom>
          <a:noFill/>
        </p:spPr>
        <p:txBody>
          <a:bodyPr vert="horz" lIns="0" tIns="0" rIns="0" bIns="0" rtlCol="0">
            <a:spAutoFit/>
          </a:bodyPr>
          <a:lstStyle/>
          <a:p>
            <a:r>
              <a:rPr lang="en-US"/>
              <a:t>Through visions</a:t>
            </a:r>
          </a:p>
        </p:txBody>
      </p:sp>
      <p:sp>
        <p:nvSpPr>
          <p:cNvPr id="3" name="TextBox 2">
            <a:extLst>
              <a:ext uri="{FF2B5EF4-FFF2-40B4-BE49-F238E27FC236}">
                <a16:creationId xmlns:a16="http://schemas.microsoft.com/office/drawing/2014/main" id="{9AA6BFDA-F4C4-E6F8-036B-F21377096DF2}"/>
              </a:ext>
            </a:extLst>
          </p:cNvPr>
          <p:cNvSpPr txBox="1"/>
          <p:nvPr/>
        </p:nvSpPr>
        <p:spPr>
          <a:xfrm>
            <a:off x="0" y="762000"/>
            <a:ext cx="12192000" cy="646331"/>
          </a:xfrm>
          <a:prstGeom prst="rect">
            <a:avLst/>
          </a:prstGeom>
          <a:noFill/>
        </p:spPr>
        <p:txBody>
          <a:bodyPr vert="horz" rtlCol="0">
            <a:spAutoFit/>
          </a:bodyPr>
          <a:lstStyle/>
          <a:p>
            <a:pPr algn="ctr"/>
            <a:r>
              <a:rPr lang="en-US" sz="3600"/>
              <a:t>Hebrews 6:4</a:t>
            </a:r>
          </a:p>
        </p:txBody>
      </p:sp>
      <p:sp>
        <p:nvSpPr>
          <p:cNvPr id="4" name="TextBox 3">
            <a:extLst>
              <a:ext uri="{FF2B5EF4-FFF2-40B4-BE49-F238E27FC236}">
                <a16:creationId xmlns:a16="http://schemas.microsoft.com/office/drawing/2014/main" id="{C6C285F3-2228-9A48-E6ED-6CFF8F81360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AE97ECD-E1C4-188A-17C9-712CDC74DD32}"/>
              </a:ext>
            </a:extLst>
          </p:cNvPr>
          <p:cNvSpPr txBox="1"/>
          <p:nvPr/>
        </p:nvSpPr>
        <p:spPr>
          <a:xfrm>
            <a:off x="1016000" y="1905000"/>
            <a:ext cx="10160000" cy="1523494"/>
          </a:xfrm>
          <a:prstGeom prst="rect">
            <a:avLst/>
          </a:prstGeom>
          <a:noFill/>
        </p:spPr>
        <p:txBody>
          <a:bodyPr vert="horz" rtlCol="0">
            <a:spAutoFit/>
          </a:bodyPr>
          <a:lstStyle/>
          <a:p>
            <a:pPr algn="ctr"/>
            <a:r>
              <a:rPr lang="en-US" sz="3100"/>
              <a:t>For in the case of those who have once been enlightened and have tasted of the heavenly gift and have been made </a:t>
            </a:r>
            <a:r>
              <a:rPr lang="en-US" sz="3100" b="1">
                <a:solidFill>
                  <a:srgbClr val="FF0000"/>
                </a:solidFill>
              </a:rPr>
              <a:t>partakers of the Holy Spirit,</a:t>
            </a:r>
          </a:p>
        </p:txBody>
      </p:sp>
    </p:spTree>
    <p:extLst>
      <p:ext uri="{BB962C8B-B14F-4D97-AF65-F5344CB8AC3E}">
        <p14:creationId xmlns:p14="http://schemas.microsoft.com/office/powerpoint/2010/main" val="2294785111"/>
      </p:ext>
    </p:extLst>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D0F6560-7DB9-17C2-E8A5-587A2A8F75E0}"/>
              </a:ext>
            </a:extLst>
          </p:cNvPr>
          <p:cNvSpPr txBox="1"/>
          <p:nvPr/>
        </p:nvSpPr>
        <p:spPr>
          <a:xfrm>
            <a:off x="127000" y="127000"/>
            <a:ext cx="7315200" cy="276999"/>
          </a:xfrm>
          <a:prstGeom prst="rect">
            <a:avLst/>
          </a:prstGeom>
          <a:noFill/>
        </p:spPr>
        <p:txBody>
          <a:bodyPr vert="horz" lIns="0" tIns="0" rIns="0" bIns="0" rtlCol="0">
            <a:spAutoFit/>
          </a:bodyPr>
          <a:lstStyle/>
          <a:p>
            <a:r>
              <a:rPr lang="en-US"/>
              <a:t>Through visions</a:t>
            </a:r>
          </a:p>
        </p:txBody>
      </p:sp>
      <p:sp>
        <p:nvSpPr>
          <p:cNvPr id="3" name="TextBox 2">
            <a:extLst>
              <a:ext uri="{FF2B5EF4-FFF2-40B4-BE49-F238E27FC236}">
                <a16:creationId xmlns:a16="http://schemas.microsoft.com/office/drawing/2014/main" id="{8AB5B7EC-BEDB-B728-C803-A8172D089E89}"/>
              </a:ext>
            </a:extLst>
          </p:cNvPr>
          <p:cNvSpPr txBox="1"/>
          <p:nvPr/>
        </p:nvSpPr>
        <p:spPr>
          <a:xfrm>
            <a:off x="0" y="762000"/>
            <a:ext cx="12192000" cy="646331"/>
          </a:xfrm>
          <a:prstGeom prst="rect">
            <a:avLst/>
          </a:prstGeom>
          <a:noFill/>
        </p:spPr>
        <p:txBody>
          <a:bodyPr vert="horz" rtlCol="0">
            <a:spAutoFit/>
          </a:bodyPr>
          <a:lstStyle/>
          <a:p>
            <a:pPr algn="ctr"/>
            <a:r>
              <a:rPr lang="en-US" sz="3600"/>
              <a:t>John 20:22-23</a:t>
            </a:r>
          </a:p>
        </p:txBody>
      </p:sp>
      <p:sp>
        <p:nvSpPr>
          <p:cNvPr id="4" name="TextBox 3">
            <a:extLst>
              <a:ext uri="{FF2B5EF4-FFF2-40B4-BE49-F238E27FC236}">
                <a16:creationId xmlns:a16="http://schemas.microsoft.com/office/drawing/2014/main" id="{0D5F5C2D-4F6D-6F9A-3753-5C4114AD313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65027F5A-5F69-3F73-277E-5410F1E0272F}"/>
              </a:ext>
            </a:extLst>
          </p:cNvPr>
          <p:cNvSpPr txBox="1"/>
          <p:nvPr/>
        </p:nvSpPr>
        <p:spPr>
          <a:xfrm>
            <a:off x="1016000" y="1905000"/>
            <a:ext cx="10160000" cy="2000548"/>
          </a:xfrm>
          <a:prstGeom prst="rect">
            <a:avLst/>
          </a:prstGeom>
          <a:noFill/>
        </p:spPr>
        <p:txBody>
          <a:bodyPr vert="horz" rtlCol="0">
            <a:spAutoFit/>
          </a:bodyPr>
          <a:lstStyle/>
          <a:p>
            <a:pPr algn="ctr"/>
            <a:r>
              <a:rPr lang="en-US" sz="3100"/>
              <a:t>And when He had said this, He breathed on them and said to them, "</a:t>
            </a:r>
            <a:r>
              <a:rPr lang="en-US" sz="3100" b="1">
                <a:solidFill>
                  <a:srgbClr val="FF0000"/>
                </a:solidFill>
              </a:rPr>
              <a:t>Receive the Holy Spirit.</a:t>
            </a:r>
            <a:r>
              <a:rPr lang="en-US" sz="3100"/>
              <a:t> "If you forgive the sins of any, their sins have been forgiven them; if you retain the sins of any, they have been retained."</a:t>
            </a:r>
          </a:p>
        </p:txBody>
      </p:sp>
    </p:spTree>
    <p:extLst>
      <p:ext uri="{BB962C8B-B14F-4D97-AF65-F5344CB8AC3E}">
        <p14:creationId xmlns:p14="http://schemas.microsoft.com/office/powerpoint/2010/main" val="1218596390"/>
      </p:ext>
    </p:extLst>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47C9B1E-A15C-53F6-F68A-3018176BC310}"/>
              </a:ext>
            </a:extLst>
          </p:cNvPr>
          <p:cNvSpPr txBox="1"/>
          <p:nvPr/>
        </p:nvSpPr>
        <p:spPr>
          <a:xfrm>
            <a:off x="127000" y="127000"/>
            <a:ext cx="7315200" cy="276999"/>
          </a:xfrm>
          <a:prstGeom prst="rect">
            <a:avLst/>
          </a:prstGeom>
          <a:noFill/>
        </p:spPr>
        <p:txBody>
          <a:bodyPr vert="horz" lIns="0" tIns="0" rIns="0" bIns="0" rtlCol="0">
            <a:spAutoFit/>
          </a:bodyPr>
          <a:lstStyle/>
          <a:p>
            <a:r>
              <a:rPr lang="en-US"/>
              <a:t>Through visions</a:t>
            </a:r>
          </a:p>
        </p:txBody>
      </p:sp>
      <p:sp>
        <p:nvSpPr>
          <p:cNvPr id="3" name="TextBox 2">
            <a:extLst>
              <a:ext uri="{FF2B5EF4-FFF2-40B4-BE49-F238E27FC236}">
                <a16:creationId xmlns:a16="http://schemas.microsoft.com/office/drawing/2014/main" id="{68F8A117-9049-494F-EB7D-B58737D4FBDD}"/>
              </a:ext>
            </a:extLst>
          </p:cNvPr>
          <p:cNvSpPr txBox="1"/>
          <p:nvPr/>
        </p:nvSpPr>
        <p:spPr>
          <a:xfrm>
            <a:off x="0" y="762000"/>
            <a:ext cx="12192000" cy="646331"/>
          </a:xfrm>
          <a:prstGeom prst="rect">
            <a:avLst/>
          </a:prstGeom>
          <a:noFill/>
        </p:spPr>
        <p:txBody>
          <a:bodyPr vert="horz" rtlCol="0">
            <a:spAutoFit/>
          </a:bodyPr>
          <a:lstStyle/>
          <a:p>
            <a:pPr algn="ctr"/>
            <a:r>
              <a:rPr lang="en-US" sz="3600"/>
              <a:t>Luke 1:41</a:t>
            </a:r>
          </a:p>
        </p:txBody>
      </p:sp>
      <p:sp>
        <p:nvSpPr>
          <p:cNvPr id="4" name="TextBox 3">
            <a:extLst>
              <a:ext uri="{FF2B5EF4-FFF2-40B4-BE49-F238E27FC236}">
                <a16:creationId xmlns:a16="http://schemas.microsoft.com/office/drawing/2014/main" id="{E0E5B9C6-DCD3-C835-8D10-57F6095DFE36}"/>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245615A-38B6-D938-A8D9-70FEF4E39920}"/>
              </a:ext>
            </a:extLst>
          </p:cNvPr>
          <p:cNvSpPr txBox="1"/>
          <p:nvPr/>
        </p:nvSpPr>
        <p:spPr>
          <a:xfrm>
            <a:off x="1016000" y="1905000"/>
            <a:ext cx="10160000" cy="1523494"/>
          </a:xfrm>
          <a:prstGeom prst="rect">
            <a:avLst/>
          </a:prstGeom>
          <a:noFill/>
        </p:spPr>
        <p:txBody>
          <a:bodyPr vert="horz" rtlCol="0">
            <a:spAutoFit/>
          </a:bodyPr>
          <a:lstStyle/>
          <a:p>
            <a:pPr algn="ctr"/>
            <a:r>
              <a:rPr lang="en-US" sz="3100"/>
              <a:t>When Elizabeth heard Mary's greeting, the baby leaped in her womb; and Elizabeth was </a:t>
            </a:r>
            <a:r>
              <a:rPr lang="en-US" sz="3100" b="1">
                <a:solidFill>
                  <a:srgbClr val="FF0000"/>
                </a:solidFill>
              </a:rPr>
              <a:t>filled with the Holy Spirit.</a:t>
            </a:r>
          </a:p>
        </p:txBody>
      </p:sp>
    </p:spTree>
    <p:extLst>
      <p:ext uri="{BB962C8B-B14F-4D97-AF65-F5344CB8AC3E}">
        <p14:creationId xmlns:p14="http://schemas.microsoft.com/office/powerpoint/2010/main" val="4200624957"/>
      </p:ext>
    </p:extLst>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8483B39-E975-9209-1DC2-6490C7AA350E}"/>
              </a:ext>
            </a:extLst>
          </p:cNvPr>
          <p:cNvSpPr txBox="1"/>
          <p:nvPr/>
        </p:nvSpPr>
        <p:spPr>
          <a:xfrm>
            <a:off x="127000" y="127000"/>
            <a:ext cx="7315200" cy="276999"/>
          </a:xfrm>
          <a:prstGeom prst="rect">
            <a:avLst/>
          </a:prstGeom>
          <a:noFill/>
        </p:spPr>
        <p:txBody>
          <a:bodyPr vert="horz" lIns="0" tIns="0" rIns="0" bIns="0" rtlCol="0">
            <a:spAutoFit/>
          </a:bodyPr>
          <a:lstStyle/>
          <a:p>
            <a:r>
              <a:rPr lang="en-US"/>
              <a:t>Through visions</a:t>
            </a:r>
          </a:p>
        </p:txBody>
      </p:sp>
      <p:sp>
        <p:nvSpPr>
          <p:cNvPr id="3" name="TextBox 2">
            <a:extLst>
              <a:ext uri="{FF2B5EF4-FFF2-40B4-BE49-F238E27FC236}">
                <a16:creationId xmlns:a16="http://schemas.microsoft.com/office/drawing/2014/main" id="{1BCC83A4-68B7-9EC4-D92E-78963C20E7BA}"/>
              </a:ext>
            </a:extLst>
          </p:cNvPr>
          <p:cNvSpPr txBox="1"/>
          <p:nvPr/>
        </p:nvSpPr>
        <p:spPr>
          <a:xfrm>
            <a:off x="0" y="762000"/>
            <a:ext cx="12192000" cy="646331"/>
          </a:xfrm>
          <a:prstGeom prst="rect">
            <a:avLst/>
          </a:prstGeom>
          <a:noFill/>
        </p:spPr>
        <p:txBody>
          <a:bodyPr vert="horz" rtlCol="0">
            <a:spAutoFit/>
          </a:bodyPr>
          <a:lstStyle/>
          <a:p>
            <a:pPr algn="ctr"/>
            <a:r>
              <a:rPr lang="en-US" sz="3600"/>
              <a:t>Luke 1:67</a:t>
            </a:r>
          </a:p>
        </p:txBody>
      </p:sp>
      <p:sp>
        <p:nvSpPr>
          <p:cNvPr id="4" name="TextBox 3">
            <a:extLst>
              <a:ext uri="{FF2B5EF4-FFF2-40B4-BE49-F238E27FC236}">
                <a16:creationId xmlns:a16="http://schemas.microsoft.com/office/drawing/2014/main" id="{51CB6E04-39A3-32B1-EED8-EA173674521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9DD4B4A4-984E-0CF5-134E-5F0615B3C6A1}"/>
              </a:ext>
            </a:extLst>
          </p:cNvPr>
          <p:cNvSpPr txBox="1"/>
          <p:nvPr/>
        </p:nvSpPr>
        <p:spPr>
          <a:xfrm>
            <a:off x="1016000" y="1905000"/>
            <a:ext cx="10160000" cy="1046440"/>
          </a:xfrm>
          <a:prstGeom prst="rect">
            <a:avLst/>
          </a:prstGeom>
          <a:noFill/>
        </p:spPr>
        <p:txBody>
          <a:bodyPr vert="horz" rtlCol="0">
            <a:spAutoFit/>
          </a:bodyPr>
          <a:lstStyle/>
          <a:p>
            <a:pPr algn="ctr"/>
            <a:r>
              <a:rPr lang="en-US" sz="3100"/>
              <a:t>And his father Zacharias was </a:t>
            </a:r>
            <a:r>
              <a:rPr lang="en-US" sz="3100" b="1">
                <a:solidFill>
                  <a:srgbClr val="FF0000"/>
                </a:solidFill>
              </a:rPr>
              <a:t>filled with the Holy Spirit</a:t>
            </a:r>
            <a:r>
              <a:rPr lang="en-US" sz="3100"/>
              <a:t>, and prophesied, saying:</a:t>
            </a:r>
          </a:p>
        </p:txBody>
      </p:sp>
    </p:spTree>
    <p:extLst>
      <p:ext uri="{BB962C8B-B14F-4D97-AF65-F5344CB8AC3E}">
        <p14:creationId xmlns:p14="http://schemas.microsoft.com/office/powerpoint/2010/main" val="2383164587"/>
      </p:ext>
    </p:extLst>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FCFEDC7-7047-E017-6833-E204210BB3CE}"/>
              </a:ext>
            </a:extLst>
          </p:cNvPr>
          <p:cNvSpPr txBox="1"/>
          <p:nvPr/>
        </p:nvSpPr>
        <p:spPr>
          <a:xfrm>
            <a:off x="127000" y="127000"/>
            <a:ext cx="7315200" cy="276999"/>
          </a:xfrm>
          <a:prstGeom prst="rect">
            <a:avLst/>
          </a:prstGeom>
          <a:noFill/>
        </p:spPr>
        <p:txBody>
          <a:bodyPr vert="horz" lIns="0" tIns="0" rIns="0" bIns="0" rtlCol="0">
            <a:spAutoFit/>
          </a:bodyPr>
          <a:lstStyle/>
          <a:p>
            <a:r>
              <a:rPr lang="en-US"/>
              <a:t>Through visions</a:t>
            </a:r>
          </a:p>
        </p:txBody>
      </p:sp>
      <p:sp>
        <p:nvSpPr>
          <p:cNvPr id="3" name="TextBox 2">
            <a:extLst>
              <a:ext uri="{FF2B5EF4-FFF2-40B4-BE49-F238E27FC236}">
                <a16:creationId xmlns:a16="http://schemas.microsoft.com/office/drawing/2014/main" id="{8DDDC40A-CFC2-CDBA-1351-B44D1135ED04}"/>
              </a:ext>
            </a:extLst>
          </p:cNvPr>
          <p:cNvSpPr txBox="1"/>
          <p:nvPr/>
        </p:nvSpPr>
        <p:spPr>
          <a:xfrm>
            <a:off x="0" y="762000"/>
            <a:ext cx="12192000" cy="646331"/>
          </a:xfrm>
          <a:prstGeom prst="rect">
            <a:avLst/>
          </a:prstGeom>
          <a:noFill/>
        </p:spPr>
        <p:txBody>
          <a:bodyPr vert="horz" rtlCol="0">
            <a:spAutoFit/>
          </a:bodyPr>
          <a:lstStyle/>
          <a:p>
            <a:pPr algn="ctr"/>
            <a:r>
              <a:rPr lang="en-US" sz="3600"/>
              <a:t>Luke 11:13</a:t>
            </a:r>
          </a:p>
        </p:txBody>
      </p:sp>
      <p:sp>
        <p:nvSpPr>
          <p:cNvPr id="4" name="TextBox 3">
            <a:extLst>
              <a:ext uri="{FF2B5EF4-FFF2-40B4-BE49-F238E27FC236}">
                <a16:creationId xmlns:a16="http://schemas.microsoft.com/office/drawing/2014/main" id="{94659547-2192-8EA1-A78A-D9A72AD74DF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52FA04A-7573-0944-76BF-EADE54BB5C5B}"/>
              </a:ext>
            </a:extLst>
          </p:cNvPr>
          <p:cNvSpPr txBox="1"/>
          <p:nvPr/>
        </p:nvSpPr>
        <p:spPr>
          <a:xfrm>
            <a:off x="1016000" y="1905000"/>
            <a:ext cx="10160000" cy="1523494"/>
          </a:xfrm>
          <a:prstGeom prst="rect">
            <a:avLst/>
          </a:prstGeom>
          <a:noFill/>
        </p:spPr>
        <p:txBody>
          <a:bodyPr vert="horz" rtlCol="0">
            <a:spAutoFit/>
          </a:bodyPr>
          <a:lstStyle/>
          <a:p>
            <a:pPr algn="ctr"/>
            <a:r>
              <a:rPr lang="en-US" sz="3100"/>
              <a:t>"If you then, being evil, know how to give good gifts to your children, how much more will </a:t>
            </a:r>
            <a:r>
              <a:rPr lang="en-US" sz="3100" b="1">
                <a:solidFill>
                  <a:srgbClr val="FF0000"/>
                </a:solidFill>
              </a:rPr>
              <a:t>your heavenly Father give the Holy Spirit to those who ask Him</a:t>
            </a:r>
            <a:r>
              <a:rPr lang="en-US" sz="3100"/>
              <a:t>?"</a:t>
            </a:r>
          </a:p>
        </p:txBody>
      </p:sp>
    </p:spTree>
    <p:extLst>
      <p:ext uri="{BB962C8B-B14F-4D97-AF65-F5344CB8AC3E}">
        <p14:creationId xmlns:p14="http://schemas.microsoft.com/office/powerpoint/2010/main" val="2029770856"/>
      </p:ext>
    </p:extLst>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1473801-A41C-6047-83F7-255D3774AB5F}"/>
              </a:ext>
            </a:extLst>
          </p:cNvPr>
          <p:cNvSpPr txBox="1"/>
          <p:nvPr/>
        </p:nvSpPr>
        <p:spPr>
          <a:xfrm>
            <a:off x="127000" y="127000"/>
            <a:ext cx="7315200" cy="276999"/>
          </a:xfrm>
          <a:prstGeom prst="rect">
            <a:avLst/>
          </a:prstGeom>
          <a:noFill/>
        </p:spPr>
        <p:txBody>
          <a:bodyPr vert="horz" lIns="0" tIns="0" rIns="0" bIns="0" rtlCol="0">
            <a:spAutoFit/>
          </a:bodyPr>
          <a:lstStyle/>
          <a:p>
            <a:r>
              <a:rPr lang="en-US"/>
              <a:t>Through visions</a:t>
            </a:r>
          </a:p>
        </p:txBody>
      </p:sp>
      <p:sp>
        <p:nvSpPr>
          <p:cNvPr id="3" name="TextBox 2">
            <a:extLst>
              <a:ext uri="{FF2B5EF4-FFF2-40B4-BE49-F238E27FC236}">
                <a16:creationId xmlns:a16="http://schemas.microsoft.com/office/drawing/2014/main" id="{9E456635-FB28-608F-B022-92710C0671E6}"/>
              </a:ext>
            </a:extLst>
          </p:cNvPr>
          <p:cNvSpPr txBox="1"/>
          <p:nvPr/>
        </p:nvSpPr>
        <p:spPr>
          <a:xfrm>
            <a:off x="0" y="762000"/>
            <a:ext cx="12192000" cy="646331"/>
          </a:xfrm>
          <a:prstGeom prst="rect">
            <a:avLst/>
          </a:prstGeom>
          <a:noFill/>
        </p:spPr>
        <p:txBody>
          <a:bodyPr vert="horz" rtlCol="0">
            <a:spAutoFit/>
          </a:bodyPr>
          <a:lstStyle/>
          <a:p>
            <a:pPr algn="ctr"/>
            <a:r>
              <a:rPr lang="en-US" sz="3600"/>
              <a:t>Luke 2:25-26</a:t>
            </a:r>
          </a:p>
        </p:txBody>
      </p:sp>
      <p:sp>
        <p:nvSpPr>
          <p:cNvPr id="4" name="TextBox 3">
            <a:extLst>
              <a:ext uri="{FF2B5EF4-FFF2-40B4-BE49-F238E27FC236}">
                <a16:creationId xmlns:a16="http://schemas.microsoft.com/office/drawing/2014/main" id="{2AFBD6B4-1159-39B8-4AFE-EDD6D34A7FEC}"/>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29ABF54C-BD12-B36E-9825-F20B8755C6BA}"/>
              </a:ext>
            </a:extLst>
          </p:cNvPr>
          <p:cNvSpPr txBox="1"/>
          <p:nvPr/>
        </p:nvSpPr>
        <p:spPr>
          <a:xfrm>
            <a:off x="1016000" y="1905000"/>
            <a:ext cx="10160000" cy="2954655"/>
          </a:xfrm>
          <a:prstGeom prst="rect">
            <a:avLst/>
          </a:prstGeom>
          <a:noFill/>
        </p:spPr>
        <p:txBody>
          <a:bodyPr vert="horz" rtlCol="0">
            <a:spAutoFit/>
          </a:bodyPr>
          <a:lstStyle/>
          <a:p>
            <a:pPr algn="ctr"/>
            <a:r>
              <a:rPr lang="en-US" sz="3100"/>
              <a:t>And there was a man in Jerusalem whose name was Simeon; and this man was righteous and devout, looking for the consolation of Israel; and </a:t>
            </a:r>
            <a:r>
              <a:rPr lang="en-US" sz="3100" b="1">
                <a:solidFill>
                  <a:srgbClr val="FF0000"/>
                </a:solidFill>
              </a:rPr>
              <a:t>the Holy Spirit was upon him.</a:t>
            </a:r>
            <a:r>
              <a:rPr lang="en-US" sz="3100"/>
              <a:t> And it had been revealed to him by the Holy Spirit that he would not see death before he had seen the Lord's Christ.</a:t>
            </a:r>
          </a:p>
        </p:txBody>
      </p:sp>
    </p:spTree>
    <p:extLst>
      <p:ext uri="{BB962C8B-B14F-4D97-AF65-F5344CB8AC3E}">
        <p14:creationId xmlns:p14="http://schemas.microsoft.com/office/powerpoint/2010/main" val="18970704"/>
      </p:ext>
    </p:extLst>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9E32CD0-31F6-7EF2-3FE5-54A0FF664DD6}"/>
              </a:ext>
            </a:extLst>
          </p:cNvPr>
          <p:cNvSpPr txBox="1"/>
          <p:nvPr/>
        </p:nvSpPr>
        <p:spPr>
          <a:xfrm>
            <a:off x="127000" y="127000"/>
            <a:ext cx="7315200" cy="276999"/>
          </a:xfrm>
          <a:prstGeom prst="rect">
            <a:avLst/>
          </a:prstGeom>
          <a:noFill/>
        </p:spPr>
        <p:txBody>
          <a:bodyPr vert="horz" lIns="0" tIns="0" rIns="0" bIns="0" rtlCol="0">
            <a:spAutoFit/>
          </a:bodyPr>
          <a:lstStyle/>
          <a:p>
            <a:r>
              <a:rPr lang="en-US"/>
              <a:t>Through visions</a:t>
            </a:r>
          </a:p>
        </p:txBody>
      </p:sp>
      <p:sp>
        <p:nvSpPr>
          <p:cNvPr id="3" name="TextBox 2">
            <a:extLst>
              <a:ext uri="{FF2B5EF4-FFF2-40B4-BE49-F238E27FC236}">
                <a16:creationId xmlns:a16="http://schemas.microsoft.com/office/drawing/2014/main" id="{7F471251-6CEC-2ED5-C6B5-EE540EEAD83C}"/>
              </a:ext>
            </a:extLst>
          </p:cNvPr>
          <p:cNvSpPr txBox="1"/>
          <p:nvPr/>
        </p:nvSpPr>
        <p:spPr>
          <a:xfrm>
            <a:off x="0" y="762000"/>
            <a:ext cx="12192000" cy="646331"/>
          </a:xfrm>
          <a:prstGeom prst="rect">
            <a:avLst/>
          </a:prstGeom>
          <a:noFill/>
        </p:spPr>
        <p:txBody>
          <a:bodyPr vert="horz" rtlCol="0">
            <a:spAutoFit/>
          </a:bodyPr>
          <a:lstStyle/>
          <a:p>
            <a:pPr algn="ctr"/>
            <a:r>
              <a:rPr lang="en-US" sz="3600"/>
              <a:t>Romans 5:5</a:t>
            </a:r>
          </a:p>
        </p:txBody>
      </p:sp>
      <p:sp>
        <p:nvSpPr>
          <p:cNvPr id="4" name="TextBox 3">
            <a:extLst>
              <a:ext uri="{FF2B5EF4-FFF2-40B4-BE49-F238E27FC236}">
                <a16:creationId xmlns:a16="http://schemas.microsoft.com/office/drawing/2014/main" id="{87B6CC80-8D9C-1CA2-B7E8-C531AA279229}"/>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B987459-460C-7D2D-26E5-C2F1DF05DDD6}"/>
              </a:ext>
            </a:extLst>
          </p:cNvPr>
          <p:cNvSpPr txBox="1"/>
          <p:nvPr/>
        </p:nvSpPr>
        <p:spPr>
          <a:xfrm>
            <a:off x="1016000" y="1905000"/>
            <a:ext cx="10160000" cy="1523494"/>
          </a:xfrm>
          <a:prstGeom prst="rect">
            <a:avLst/>
          </a:prstGeom>
          <a:noFill/>
        </p:spPr>
        <p:txBody>
          <a:bodyPr vert="horz" rtlCol="0">
            <a:spAutoFit/>
          </a:bodyPr>
          <a:lstStyle/>
          <a:p>
            <a:pPr algn="ctr"/>
            <a:r>
              <a:rPr lang="en-US" sz="3100"/>
              <a:t>and hope does not disappoint, because the love of God has been poured out within our hearts </a:t>
            </a:r>
            <a:r>
              <a:rPr lang="en-US" sz="3100" b="1">
                <a:solidFill>
                  <a:srgbClr val="FF0000"/>
                </a:solidFill>
              </a:rPr>
              <a:t>through the Holy Spirit</a:t>
            </a:r>
            <a:r>
              <a:rPr lang="en-US" sz="3100"/>
              <a:t> who was given to us.</a:t>
            </a:r>
          </a:p>
        </p:txBody>
      </p:sp>
    </p:spTree>
    <p:extLst>
      <p:ext uri="{BB962C8B-B14F-4D97-AF65-F5344CB8AC3E}">
        <p14:creationId xmlns:p14="http://schemas.microsoft.com/office/powerpoint/2010/main" val="157591004"/>
      </p:ext>
    </p:extLst>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7E945AC-3790-B561-2EC2-65F59C4C1B7C}"/>
              </a:ext>
            </a:extLst>
          </p:cNvPr>
          <p:cNvSpPr txBox="1"/>
          <p:nvPr/>
        </p:nvSpPr>
        <p:spPr>
          <a:xfrm>
            <a:off x="127000" y="127000"/>
            <a:ext cx="7315200" cy="276999"/>
          </a:xfrm>
          <a:prstGeom prst="rect">
            <a:avLst/>
          </a:prstGeom>
          <a:noFill/>
        </p:spPr>
        <p:txBody>
          <a:bodyPr vert="horz" lIns="0" tIns="0" rIns="0" bIns="0" rtlCol="0">
            <a:spAutoFit/>
          </a:bodyPr>
          <a:lstStyle/>
          <a:p>
            <a:r>
              <a:rPr lang="en-US"/>
              <a:t>Through visions</a:t>
            </a:r>
          </a:p>
        </p:txBody>
      </p:sp>
      <p:sp>
        <p:nvSpPr>
          <p:cNvPr id="3" name="TextBox 2">
            <a:extLst>
              <a:ext uri="{FF2B5EF4-FFF2-40B4-BE49-F238E27FC236}">
                <a16:creationId xmlns:a16="http://schemas.microsoft.com/office/drawing/2014/main" id="{A2DDE1B3-D377-1875-21AA-1D517045D289}"/>
              </a:ext>
            </a:extLst>
          </p:cNvPr>
          <p:cNvSpPr txBox="1"/>
          <p:nvPr/>
        </p:nvSpPr>
        <p:spPr>
          <a:xfrm>
            <a:off x="0" y="762000"/>
            <a:ext cx="12192000" cy="646331"/>
          </a:xfrm>
          <a:prstGeom prst="rect">
            <a:avLst/>
          </a:prstGeom>
          <a:noFill/>
        </p:spPr>
        <p:txBody>
          <a:bodyPr vert="horz" rtlCol="0">
            <a:spAutoFit/>
          </a:bodyPr>
          <a:lstStyle/>
          <a:p>
            <a:pPr algn="ctr"/>
            <a:r>
              <a:rPr lang="en-US" sz="3600"/>
              <a:t>First Corinthians 7:40</a:t>
            </a:r>
          </a:p>
        </p:txBody>
      </p:sp>
      <p:sp>
        <p:nvSpPr>
          <p:cNvPr id="4" name="TextBox 3">
            <a:extLst>
              <a:ext uri="{FF2B5EF4-FFF2-40B4-BE49-F238E27FC236}">
                <a16:creationId xmlns:a16="http://schemas.microsoft.com/office/drawing/2014/main" id="{5CFBFE80-4C41-81FE-5A90-E6A7F00E3C0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CB78D59-7BC6-DE6B-5F31-8A0A124FAAA8}"/>
              </a:ext>
            </a:extLst>
          </p:cNvPr>
          <p:cNvSpPr txBox="1"/>
          <p:nvPr/>
        </p:nvSpPr>
        <p:spPr>
          <a:xfrm>
            <a:off x="1016000" y="1905000"/>
            <a:ext cx="10160000" cy="1046440"/>
          </a:xfrm>
          <a:prstGeom prst="rect">
            <a:avLst/>
          </a:prstGeom>
          <a:noFill/>
        </p:spPr>
        <p:txBody>
          <a:bodyPr vert="horz" rtlCol="0">
            <a:spAutoFit/>
          </a:bodyPr>
          <a:lstStyle/>
          <a:p>
            <a:pPr algn="ctr"/>
            <a:r>
              <a:rPr lang="en-US" sz="3100"/>
              <a:t>But in my opinion she is happier if she remains as she is; and </a:t>
            </a:r>
            <a:r>
              <a:rPr lang="en-US" sz="3100" b="1">
                <a:solidFill>
                  <a:srgbClr val="FF0000"/>
                </a:solidFill>
              </a:rPr>
              <a:t>I think that I also have the Spirit of God</a:t>
            </a:r>
            <a:r>
              <a:rPr lang="en-US" sz="3100"/>
              <a:t>.</a:t>
            </a:r>
          </a:p>
        </p:txBody>
      </p:sp>
    </p:spTree>
    <p:extLst>
      <p:ext uri="{BB962C8B-B14F-4D97-AF65-F5344CB8AC3E}">
        <p14:creationId xmlns:p14="http://schemas.microsoft.com/office/powerpoint/2010/main" val="2606262421"/>
      </p:ext>
    </p:extLst>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599ABC1-8C62-4A64-8E7E-3ED305DB5B15}"/>
              </a:ext>
            </a:extLst>
          </p:cNvPr>
          <p:cNvSpPr txBox="1"/>
          <p:nvPr/>
        </p:nvSpPr>
        <p:spPr>
          <a:xfrm>
            <a:off x="127000" y="127000"/>
            <a:ext cx="7315200" cy="276999"/>
          </a:xfrm>
          <a:prstGeom prst="rect">
            <a:avLst/>
          </a:prstGeom>
          <a:noFill/>
        </p:spPr>
        <p:txBody>
          <a:bodyPr vert="horz" lIns="0" tIns="0" rIns="0" bIns="0" rtlCol="0">
            <a:spAutoFit/>
          </a:bodyPr>
          <a:lstStyle/>
          <a:p>
            <a:r>
              <a:rPr lang="en-US"/>
              <a:t>Through visions</a:t>
            </a:r>
          </a:p>
        </p:txBody>
      </p:sp>
      <p:sp>
        <p:nvSpPr>
          <p:cNvPr id="3" name="TextBox 2">
            <a:extLst>
              <a:ext uri="{FF2B5EF4-FFF2-40B4-BE49-F238E27FC236}">
                <a16:creationId xmlns:a16="http://schemas.microsoft.com/office/drawing/2014/main" id="{92F79864-EE73-CDB8-44A5-904DB41DFBF7}"/>
              </a:ext>
            </a:extLst>
          </p:cNvPr>
          <p:cNvSpPr txBox="1"/>
          <p:nvPr/>
        </p:nvSpPr>
        <p:spPr>
          <a:xfrm>
            <a:off x="0" y="762000"/>
            <a:ext cx="12192000" cy="646331"/>
          </a:xfrm>
          <a:prstGeom prst="rect">
            <a:avLst/>
          </a:prstGeom>
          <a:noFill/>
        </p:spPr>
        <p:txBody>
          <a:bodyPr vert="horz" rtlCol="0">
            <a:spAutoFit/>
          </a:bodyPr>
          <a:lstStyle/>
          <a:p>
            <a:pPr algn="ctr"/>
            <a:r>
              <a:rPr lang="en-US" sz="3600"/>
              <a:t>Luke 1:15</a:t>
            </a:r>
          </a:p>
        </p:txBody>
      </p:sp>
      <p:sp>
        <p:nvSpPr>
          <p:cNvPr id="4" name="TextBox 3">
            <a:extLst>
              <a:ext uri="{FF2B5EF4-FFF2-40B4-BE49-F238E27FC236}">
                <a16:creationId xmlns:a16="http://schemas.microsoft.com/office/drawing/2014/main" id="{7CB8E778-6B69-BD21-EACB-FCE7E7A26D0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26BBD0CA-F1CA-8E77-4665-B390E77F9750}"/>
              </a:ext>
            </a:extLst>
          </p:cNvPr>
          <p:cNvSpPr txBox="1"/>
          <p:nvPr/>
        </p:nvSpPr>
        <p:spPr>
          <a:xfrm>
            <a:off x="1016000" y="1905000"/>
            <a:ext cx="10160000" cy="1523494"/>
          </a:xfrm>
          <a:prstGeom prst="rect">
            <a:avLst/>
          </a:prstGeom>
          <a:noFill/>
        </p:spPr>
        <p:txBody>
          <a:bodyPr vert="horz" rtlCol="0">
            <a:spAutoFit/>
          </a:bodyPr>
          <a:lstStyle/>
          <a:p>
            <a:pPr algn="ctr"/>
            <a:r>
              <a:rPr lang="en-US" sz="3100"/>
              <a:t>"For he will be great in the sight of the Lord; and he will drink no wine or liquor, and </a:t>
            </a:r>
            <a:r>
              <a:rPr lang="en-US" sz="3100" b="1">
                <a:solidFill>
                  <a:srgbClr val="FF0000"/>
                </a:solidFill>
              </a:rPr>
              <a:t>he will be filled with the Holy Spirit</a:t>
            </a:r>
            <a:r>
              <a:rPr lang="en-US" sz="3100"/>
              <a:t> while yet in his mother's womb.</a:t>
            </a:r>
          </a:p>
        </p:txBody>
      </p:sp>
    </p:spTree>
    <p:extLst>
      <p:ext uri="{BB962C8B-B14F-4D97-AF65-F5344CB8AC3E}">
        <p14:creationId xmlns:p14="http://schemas.microsoft.com/office/powerpoint/2010/main" val="4232041854"/>
      </p:ext>
    </p:extLst>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BC91237-8505-E564-C667-70ED5CAD6B99}"/>
              </a:ext>
            </a:extLst>
          </p:cNvPr>
          <p:cNvSpPr txBox="1"/>
          <p:nvPr/>
        </p:nvSpPr>
        <p:spPr>
          <a:xfrm>
            <a:off x="127000" y="127000"/>
            <a:ext cx="7315200" cy="276999"/>
          </a:xfrm>
          <a:prstGeom prst="rect">
            <a:avLst/>
          </a:prstGeom>
          <a:noFill/>
        </p:spPr>
        <p:txBody>
          <a:bodyPr vert="horz" lIns="0" tIns="0" rIns="0" bIns="0" rtlCol="0">
            <a:spAutoFit/>
          </a:bodyPr>
          <a:lstStyle/>
          <a:p>
            <a:r>
              <a:rPr lang="en-US"/>
              <a:t>Through visions</a:t>
            </a:r>
          </a:p>
        </p:txBody>
      </p:sp>
      <p:sp>
        <p:nvSpPr>
          <p:cNvPr id="3" name="TextBox 2">
            <a:extLst>
              <a:ext uri="{FF2B5EF4-FFF2-40B4-BE49-F238E27FC236}">
                <a16:creationId xmlns:a16="http://schemas.microsoft.com/office/drawing/2014/main" id="{6F6ADD3C-BEED-44F6-B1A6-4106AD5EDE95}"/>
              </a:ext>
            </a:extLst>
          </p:cNvPr>
          <p:cNvSpPr txBox="1"/>
          <p:nvPr/>
        </p:nvSpPr>
        <p:spPr>
          <a:xfrm>
            <a:off x="0" y="762000"/>
            <a:ext cx="12192000" cy="646331"/>
          </a:xfrm>
          <a:prstGeom prst="rect">
            <a:avLst/>
          </a:prstGeom>
          <a:noFill/>
        </p:spPr>
        <p:txBody>
          <a:bodyPr vert="horz" rtlCol="0">
            <a:spAutoFit/>
          </a:bodyPr>
          <a:lstStyle/>
          <a:p>
            <a:pPr algn="ctr"/>
            <a:r>
              <a:rPr lang="en-US" sz="3600"/>
              <a:t>Acts 10:44</a:t>
            </a:r>
          </a:p>
        </p:txBody>
      </p:sp>
      <p:sp>
        <p:nvSpPr>
          <p:cNvPr id="4" name="TextBox 3">
            <a:extLst>
              <a:ext uri="{FF2B5EF4-FFF2-40B4-BE49-F238E27FC236}">
                <a16:creationId xmlns:a16="http://schemas.microsoft.com/office/drawing/2014/main" id="{E5FB5D12-41BF-AE32-1E47-5DFD6F95A9F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63D1C3E-27FC-C3CD-8BD1-3736008C4433}"/>
              </a:ext>
            </a:extLst>
          </p:cNvPr>
          <p:cNvSpPr txBox="1"/>
          <p:nvPr/>
        </p:nvSpPr>
        <p:spPr>
          <a:xfrm>
            <a:off x="1016000" y="1905000"/>
            <a:ext cx="10160000" cy="1523494"/>
          </a:xfrm>
          <a:prstGeom prst="rect">
            <a:avLst/>
          </a:prstGeom>
          <a:noFill/>
        </p:spPr>
        <p:txBody>
          <a:bodyPr vert="horz" rtlCol="0">
            <a:spAutoFit/>
          </a:bodyPr>
          <a:lstStyle/>
          <a:p>
            <a:pPr algn="ctr"/>
            <a:r>
              <a:rPr lang="en-US" sz="3100"/>
              <a:t>While Peter was still speaking these words, </a:t>
            </a:r>
            <a:r>
              <a:rPr lang="en-US" sz="3100" b="1">
                <a:solidFill>
                  <a:srgbClr val="FF0000"/>
                </a:solidFill>
              </a:rPr>
              <a:t>the Holy Spirit fell upon all those</a:t>
            </a:r>
            <a:r>
              <a:rPr lang="en-US" sz="3100"/>
              <a:t> who were listening to the message.</a:t>
            </a:r>
          </a:p>
        </p:txBody>
      </p:sp>
    </p:spTree>
    <p:extLst>
      <p:ext uri="{BB962C8B-B14F-4D97-AF65-F5344CB8AC3E}">
        <p14:creationId xmlns:p14="http://schemas.microsoft.com/office/powerpoint/2010/main" val="455333689"/>
      </p:ext>
    </p:extLst>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42406A5-DF85-C9DF-6CFC-8547B6184808}"/>
              </a:ext>
            </a:extLst>
          </p:cNvPr>
          <p:cNvSpPr txBox="1"/>
          <p:nvPr/>
        </p:nvSpPr>
        <p:spPr>
          <a:xfrm>
            <a:off x="127000" y="127000"/>
            <a:ext cx="7315200" cy="276999"/>
          </a:xfrm>
          <a:prstGeom prst="rect">
            <a:avLst/>
          </a:prstGeom>
          <a:noFill/>
        </p:spPr>
        <p:txBody>
          <a:bodyPr vert="horz" lIns="0" tIns="0" rIns="0" bIns="0" rtlCol="0">
            <a:spAutoFit/>
          </a:bodyPr>
          <a:lstStyle/>
          <a:p>
            <a:r>
              <a:rPr lang="en-US"/>
              <a:t>Through visions</a:t>
            </a:r>
          </a:p>
        </p:txBody>
      </p:sp>
      <p:sp>
        <p:nvSpPr>
          <p:cNvPr id="3" name="TextBox 2">
            <a:extLst>
              <a:ext uri="{FF2B5EF4-FFF2-40B4-BE49-F238E27FC236}">
                <a16:creationId xmlns:a16="http://schemas.microsoft.com/office/drawing/2014/main" id="{9B1BDE0C-9E57-A400-BCDE-C546267D164B}"/>
              </a:ext>
            </a:extLst>
          </p:cNvPr>
          <p:cNvSpPr txBox="1"/>
          <p:nvPr/>
        </p:nvSpPr>
        <p:spPr>
          <a:xfrm>
            <a:off x="0" y="762000"/>
            <a:ext cx="12192000" cy="646331"/>
          </a:xfrm>
          <a:prstGeom prst="rect">
            <a:avLst/>
          </a:prstGeom>
          <a:noFill/>
        </p:spPr>
        <p:txBody>
          <a:bodyPr vert="horz" rtlCol="0">
            <a:spAutoFit/>
          </a:bodyPr>
          <a:lstStyle/>
          <a:p>
            <a:pPr algn="ctr"/>
            <a:r>
              <a:rPr lang="en-US" sz="3600"/>
              <a:t>Acts 11:24</a:t>
            </a:r>
          </a:p>
        </p:txBody>
      </p:sp>
      <p:sp>
        <p:nvSpPr>
          <p:cNvPr id="4" name="TextBox 3">
            <a:extLst>
              <a:ext uri="{FF2B5EF4-FFF2-40B4-BE49-F238E27FC236}">
                <a16:creationId xmlns:a16="http://schemas.microsoft.com/office/drawing/2014/main" id="{B7AA919A-C6EE-73AB-CAB8-12B56B57C9F3}"/>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81955DB-6472-908E-5DBF-862FC79A5859}"/>
              </a:ext>
            </a:extLst>
          </p:cNvPr>
          <p:cNvSpPr txBox="1"/>
          <p:nvPr/>
        </p:nvSpPr>
        <p:spPr>
          <a:xfrm>
            <a:off x="1016000" y="1905000"/>
            <a:ext cx="10160000" cy="1523494"/>
          </a:xfrm>
          <a:prstGeom prst="rect">
            <a:avLst/>
          </a:prstGeom>
          <a:noFill/>
        </p:spPr>
        <p:txBody>
          <a:bodyPr vert="horz" rtlCol="0">
            <a:spAutoFit/>
          </a:bodyPr>
          <a:lstStyle/>
          <a:p>
            <a:pPr algn="ctr"/>
            <a:r>
              <a:rPr lang="en-US" sz="3100"/>
              <a:t>for he was a good man, </a:t>
            </a:r>
            <a:r>
              <a:rPr lang="en-US" sz="3100" b="1">
                <a:solidFill>
                  <a:srgbClr val="FF0000"/>
                </a:solidFill>
              </a:rPr>
              <a:t>and full of the Holy Spirit</a:t>
            </a:r>
            <a:r>
              <a:rPr lang="en-US" sz="3100"/>
              <a:t> and of faith. And considerable numbers were brought to the Lord.</a:t>
            </a:r>
          </a:p>
        </p:txBody>
      </p:sp>
    </p:spTree>
    <p:extLst>
      <p:ext uri="{BB962C8B-B14F-4D97-AF65-F5344CB8AC3E}">
        <p14:creationId xmlns:p14="http://schemas.microsoft.com/office/powerpoint/2010/main" val="3954480551"/>
      </p:ext>
    </p:extLst>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A06861-042B-5B33-CB88-C273496A227D}"/>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The Spirit can leave a person</a:t>
            </a:r>
          </a:p>
        </p:txBody>
      </p:sp>
      <p:sp>
        <p:nvSpPr>
          <p:cNvPr id="3" name="Subtitle 2">
            <a:extLst>
              <a:ext uri="{FF2B5EF4-FFF2-40B4-BE49-F238E27FC236}">
                <a16:creationId xmlns:a16="http://schemas.microsoft.com/office/drawing/2014/main" id="{2ED36EEC-81F7-D7D0-C9A8-0BB74BAC38E2}"/>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565414364"/>
      </p:ext>
    </p:extLst>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76BED8A-E057-A4D6-F6DA-087D10736C79}"/>
              </a:ext>
            </a:extLst>
          </p:cNvPr>
          <p:cNvSpPr txBox="1"/>
          <p:nvPr/>
        </p:nvSpPr>
        <p:spPr>
          <a:xfrm>
            <a:off x="127000" y="127000"/>
            <a:ext cx="7315200" cy="276999"/>
          </a:xfrm>
          <a:prstGeom prst="rect">
            <a:avLst/>
          </a:prstGeom>
          <a:noFill/>
        </p:spPr>
        <p:txBody>
          <a:bodyPr vert="horz" lIns="0" tIns="0" rIns="0" bIns="0" rtlCol="0">
            <a:spAutoFit/>
          </a:bodyPr>
          <a:lstStyle/>
          <a:p>
            <a:r>
              <a:rPr lang="en-US"/>
              <a:t>THE SPIRIT CAN LEAVE A PERSON</a:t>
            </a:r>
          </a:p>
        </p:txBody>
      </p:sp>
      <p:sp>
        <p:nvSpPr>
          <p:cNvPr id="3" name="TextBox 2">
            <a:extLst>
              <a:ext uri="{FF2B5EF4-FFF2-40B4-BE49-F238E27FC236}">
                <a16:creationId xmlns:a16="http://schemas.microsoft.com/office/drawing/2014/main" id="{A2E28C96-93ED-94DD-474D-62D7FE4E720C}"/>
              </a:ext>
            </a:extLst>
          </p:cNvPr>
          <p:cNvSpPr txBox="1"/>
          <p:nvPr/>
        </p:nvSpPr>
        <p:spPr>
          <a:xfrm>
            <a:off x="0" y="762000"/>
            <a:ext cx="12192000" cy="646331"/>
          </a:xfrm>
          <a:prstGeom prst="rect">
            <a:avLst/>
          </a:prstGeom>
          <a:noFill/>
        </p:spPr>
        <p:txBody>
          <a:bodyPr vert="horz" rtlCol="0">
            <a:spAutoFit/>
          </a:bodyPr>
          <a:lstStyle/>
          <a:p>
            <a:pPr algn="ctr"/>
            <a:r>
              <a:rPr lang="en-US" sz="3600"/>
              <a:t>First Samuel 16:14</a:t>
            </a:r>
          </a:p>
        </p:txBody>
      </p:sp>
      <p:sp>
        <p:nvSpPr>
          <p:cNvPr id="4" name="TextBox 3">
            <a:extLst>
              <a:ext uri="{FF2B5EF4-FFF2-40B4-BE49-F238E27FC236}">
                <a16:creationId xmlns:a16="http://schemas.microsoft.com/office/drawing/2014/main" id="{2BD72226-FDE0-53C8-2010-2EED83B384C2}"/>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AEB1B3B0-8DE9-AF91-D7E3-FC146802B300}"/>
              </a:ext>
            </a:extLst>
          </p:cNvPr>
          <p:cNvSpPr txBox="1"/>
          <p:nvPr/>
        </p:nvSpPr>
        <p:spPr>
          <a:xfrm>
            <a:off x="1016000" y="1905000"/>
            <a:ext cx="10160000" cy="1046440"/>
          </a:xfrm>
          <a:prstGeom prst="rect">
            <a:avLst/>
          </a:prstGeom>
          <a:noFill/>
        </p:spPr>
        <p:txBody>
          <a:bodyPr vert="horz" rtlCol="0">
            <a:spAutoFit/>
          </a:bodyPr>
          <a:lstStyle/>
          <a:p>
            <a:pPr algn="ctr"/>
            <a:r>
              <a:rPr lang="en-US" sz="3100"/>
              <a:t>Now </a:t>
            </a:r>
            <a:r>
              <a:rPr lang="en-US" sz="3100" b="1">
                <a:solidFill>
                  <a:srgbClr val="FF0000"/>
                </a:solidFill>
              </a:rPr>
              <a:t>the Spirit of </a:t>
            </a:r>
            <a:r>
              <a:rPr lang="en-US" sz="3100" b="1">
                <a:solidFill>
                  <a:srgbClr val="FFA500"/>
                </a:solidFill>
              </a:rPr>
              <a:t>the LORD</a:t>
            </a:r>
            <a:r>
              <a:rPr lang="en-US" sz="3100" b="1">
                <a:solidFill>
                  <a:srgbClr val="FF0000"/>
                </a:solidFill>
              </a:rPr>
              <a:t> departed from Saul</a:t>
            </a:r>
            <a:r>
              <a:rPr lang="en-US" sz="3100"/>
              <a:t>, and an evil spirit from </a:t>
            </a:r>
            <a:r>
              <a:rPr lang="en-US" sz="3100" b="1">
                <a:solidFill>
                  <a:srgbClr val="FFA500"/>
                </a:solidFill>
              </a:rPr>
              <a:t>the LORD</a:t>
            </a:r>
            <a:r>
              <a:rPr lang="en-US" sz="3100"/>
              <a:t> terrorized him.</a:t>
            </a:r>
          </a:p>
        </p:txBody>
      </p:sp>
    </p:spTree>
    <p:extLst>
      <p:ext uri="{BB962C8B-B14F-4D97-AF65-F5344CB8AC3E}">
        <p14:creationId xmlns:p14="http://schemas.microsoft.com/office/powerpoint/2010/main" val="3762105649"/>
      </p:ext>
    </p:extLst>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C703801-81D0-005F-75B2-81DBA256F182}"/>
              </a:ext>
            </a:extLst>
          </p:cNvPr>
          <p:cNvSpPr txBox="1"/>
          <p:nvPr/>
        </p:nvSpPr>
        <p:spPr>
          <a:xfrm>
            <a:off x="127000" y="127000"/>
            <a:ext cx="7315200" cy="276999"/>
          </a:xfrm>
          <a:prstGeom prst="rect">
            <a:avLst/>
          </a:prstGeom>
          <a:noFill/>
        </p:spPr>
        <p:txBody>
          <a:bodyPr vert="horz" lIns="0" tIns="0" rIns="0" bIns="0" rtlCol="0">
            <a:spAutoFit/>
          </a:bodyPr>
          <a:lstStyle/>
          <a:p>
            <a:r>
              <a:rPr lang="en-US"/>
              <a:t>THE SPIRIT CAN LEAVE A PERSON</a:t>
            </a:r>
          </a:p>
        </p:txBody>
      </p:sp>
      <p:sp>
        <p:nvSpPr>
          <p:cNvPr id="3" name="TextBox 2">
            <a:extLst>
              <a:ext uri="{FF2B5EF4-FFF2-40B4-BE49-F238E27FC236}">
                <a16:creationId xmlns:a16="http://schemas.microsoft.com/office/drawing/2014/main" id="{1953A1EC-C736-F7BF-3ADA-078E3D4C1BF3}"/>
              </a:ext>
            </a:extLst>
          </p:cNvPr>
          <p:cNvSpPr txBox="1"/>
          <p:nvPr/>
        </p:nvSpPr>
        <p:spPr>
          <a:xfrm>
            <a:off x="0" y="762000"/>
            <a:ext cx="12192000" cy="646331"/>
          </a:xfrm>
          <a:prstGeom prst="rect">
            <a:avLst/>
          </a:prstGeom>
          <a:noFill/>
        </p:spPr>
        <p:txBody>
          <a:bodyPr vert="horz" rtlCol="0">
            <a:spAutoFit/>
          </a:bodyPr>
          <a:lstStyle/>
          <a:p>
            <a:pPr algn="ctr"/>
            <a:r>
              <a:rPr lang="en-US" sz="3600"/>
              <a:t>First Thessalonians 5:19</a:t>
            </a:r>
          </a:p>
        </p:txBody>
      </p:sp>
      <p:sp>
        <p:nvSpPr>
          <p:cNvPr id="4" name="TextBox 3">
            <a:extLst>
              <a:ext uri="{FF2B5EF4-FFF2-40B4-BE49-F238E27FC236}">
                <a16:creationId xmlns:a16="http://schemas.microsoft.com/office/drawing/2014/main" id="{606BEC4B-5D5F-3DBA-7EE4-8953BEC80B5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5BC20B6D-3885-4AAA-867B-DC65F29B45BB}"/>
              </a:ext>
            </a:extLst>
          </p:cNvPr>
          <p:cNvSpPr txBox="1"/>
          <p:nvPr/>
        </p:nvSpPr>
        <p:spPr>
          <a:xfrm>
            <a:off x="1016000" y="1905000"/>
            <a:ext cx="10160000" cy="569387"/>
          </a:xfrm>
          <a:prstGeom prst="rect">
            <a:avLst/>
          </a:prstGeom>
          <a:noFill/>
        </p:spPr>
        <p:txBody>
          <a:bodyPr vert="horz" rtlCol="0">
            <a:spAutoFit/>
          </a:bodyPr>
          <a:lstStyle/>
          <a:p>
            <a:pPr algn="ctr"/>
            <a:r>
              <a:rPr lang="en-US" sz="3100"/>
              <a:t>Do not </a:t>
            </a:r>
            <a:r>
              <a:rPr lang="en-US" sz="3100" b="1">
                <a:solidFill>
                  <a:srgbClr val="FF0000"/>
                </a:solidFill>
              </a:rPr>
              <a:t>quench the Spirit</a:t>
            </a:r>
            <a:r>
              <a:rPr lang="en-US" sz="3100"/>
              <a:t>;</a:t>
            </a:r>
          </a:p>
        </p:txBody>
      </p:sp>
    </p:spTree>
    <p:extLst>
      <p:ext uri="{BB962C8B-B14F-4D97-AF65-F5344CB8AC3E}">
        <p14:creationId xmlns:p14="http://schemas.microsoft.com/office/powerpoint/2010/main" val="2649687868"/>
      </p:ext>
    </p:extLst>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D8850AD-9AEC-F37D-E24E-12218E279BCA}"/>
              </a:ext>
            </a:extLst>
          </p:cNvPr>
          <p:cNvSpPr txBox="1"/>
          <p:nvPr/>
        </p:nvSpPr>
        <p:spPr>
          <a:xfrm>
            <a:off x="127000" y="127000"/>
            <a:ext cx="7315200" cy="276999"/>
          </a:xfrm>
          <a:prstGeom prst="rect">
            <a:avLst/>
          </a:prstGeom>
          <a:noFill/>
        </p:spPr>
        <p:txBody>
          <a:bodyPr vert="horz" lIns="0" tIns="0" rIns="0" bIns="0" rtlCol="0">
            <a:spAutoFit/>
          </a:bodyPr>
          <a:lstStyle/>
          <a:p>
            <a:r>
              <a:rPr lang="en-US"/>
              <a:t>THE SPIRIT CAN LEAVE A PERSON</a:t>
            </a:r>
          </a:p>
        </p:txBody>
      </p:sp>
      <p:sp>
        <p:nvSpPr>
          <p:cNvPr id="3" name="TextBox 2">
            <a:extLst>
              <a:ext uri="{FF2B5EF4-FFF2-40B4-BE49-F238E27FC236}">
                <a16:creationId xmlns:a16="http://schemas.microsoft.com/office/drawing/2014/main" id="{A8032453-3793-EE06-2E21-13414DFC9BF0}"/>
              </a:ext>
            </a:extLst>
          </p:cNvPr>
          <p:cNvSpPr txBox="1"/>
          <p:nvPr/>
        </p:nvSpPr>
        <p:spPr>
          <a:xfrm>
            <a:off x="0" y="762000"/>
            <a:ext cx="12192000" cy="646331"/>
          </a:xfrm>
          <a:prstGeom prst="rect">
            <a:avLst/>
          </a:prstGeom>
          <a:noFill/>
        </p:spPr>
        <p:txBody>
          <a:bodyPr vert="horz" rtlCol="0">
            <a:spAutoFit/>
          </a:bodyPr>
          <a:lstStyle/>
          <a:p>
            <a:pPr algn="ctr"/>
            <a:r>
              <a:rPr lang="en-US" sz="3600"/>
              <a:t>Judges 16:20</a:t>
            </a:r>
          </a:p>
        </p:txBody>
      </p:sp>
      <p:sp>
        <p:nvSpPr>
          <p:cNvPr id="4" name="TextBox 3">
            <a:extLst>
              <a:ext uri="{FF2B5EF4-FFF2-40B4-BE49-F238E27FC236}">
                <a16:creationId xmlns:a16="http://schemas.microsoft.com/office/drawing/2014/main" id="{08E43E67-10D9-7D80-D38A-C7689598431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F57B8985-6266-9BC5-0E59-13B6518C6231}"/>
              </a:ext>
            </a:extLst>
          </p:cNvPr>
          <p:cNvSpPr txBox="1"/>
          <p:nvPr/>
        </p:nvSpPr>
        <p:spPr>
          <a:xfrm>
            <a:off x="1016000" y="1905000"/>
            <a:ext cx="10160000" cy="2000548"/>
          </a:xfrm>
          <a:prstGeom prst="rect">
            <a:avLst/>
          </a:prstGeom>
          <a:noFill/>
        </p:spPr>
        <p:txBody>
          <a:bodyPr vert="horz" rtlCol="0">
            <a:spAutoFit/>
          </a:bodyPr>
          <a:lstStyle/>
          <a:p>
            <a:pPr algn="ctr"/>
            <a:r>
              <a:rPr lang="en-US" sz="3100"/>
              <a:t>She said, "The Philistines are upon you, Samson!" And he awoke from his sleep and said, "I will go out as at other times and shake myself free." But he did not know that </a:t>
            </a:r>
            <a:r>
              <a:rPr lang="en-US" sz="3100" b="1">
                <a:solidFill>
                  <a:srgbClr val="FF0000"/>
                </a:solidFill>
              </a:rPr>
              <a:t>the LORD had departed from him.</a:t>
            </a:r>
          </a:p>
        </p:txBody>
      </p:sp>
    </p:spTree>
    <p:extLst>
      <p:ext uri="{BB962C8B-B14F-4D97-AF65-F5344CB8AC3E}">
        <p14:creationId xmlns:p14="http://schemas.microsoft.com/office/powerpoint/2010/main" val="3259773040"/>
      </p:ext>
    </p:extLst>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F2D6D40-F3F7-18DA-6783-F5BC69AD7448}"/>
              </a:ext>
            </a:extLst>
          </p:cNvPr>
          <p:cNvSpPr txBox="1"/>
          <p:nvPr/>
        </p:nvSpPr>
        <p:spPr>
          <a:xfrm>
            <a:off x="127000" y="127000"/>
            <a:ext cx="7315200" cy="276999"/>
          </a:xfrm>
          <a:prstGeom prst="rect">
            <a:avLst/>
          </a:prstGeom>
          <a:noFill/>
        </p:spPr>
        <p:txBody>
          <a:bodyPr vert="horz" lIns="0" tIns="0" rIns="0" bIns="0" rtlCol="0">
            <a:spAutoFit/>
          </a:bodyPr>
          <a:lstStyle/>
          <a:p>
            <a:r>
              <a:rPr lang="en-US"/>
              <a:t>THE SPIRIT CAN LEAVE A PERSON</a:t>
            </a:r>
          </a:p>
        </p:txBody>
      </p:sp>
      <p:sp>
        <p:nvSpPr>
          <p:cNvPr id="3" name="TextBox 2">
            <a:extLst>
              <a:ext uri="{FF2B5EF4-FFF2-40B4-BE49-F238E27FC236}">
                <a16:creationId xmlns:a16="http://schemas.microsoft.com/office/drawing/2014/main" id="{DC8323BD-895A-10A9-24EA-69D4EA2D9386}"/>
              </a:ext>
            </a:extLst>
          </p:cNvPr>
          <p:cNvSpPr txBox="1"/>
          <p:nvPr/>
        </p:nvSpPr>
        <p:spPr>
          <a:xfrm>
            <a:off x="0" y="762000"/>
            <a:ext cx="12192000" cy="646331"/>
          </a:xfrm>
          <a:prstGeom prst="rect">
            <a:avLst/>
          </a:prstGeom>
          <a:noFill/>
        </p:spPr>
        <p:txBody>
          <a:bodyPr vert="horz" rtlCol="0">
            <a:spAutoFit/>
          </a:bodyPr>
          <a:lstStyle/>
          <a:p>
            <a:pPr algn="ctr"/>
            <a:r>
              <a:rPr lang="en-US" sz="3600"/>
              <a:t>Psalm 51:11</a:t>
            </a:r>
          </a:p>
        </p:txBody>
      </p:sp>
      <p:sp>
        <p:nvSpPr>
          <p:cNvPr id="4" name="TextBox 3">
            <a:extLst>
              <a:ext uri="{FF2B5EF4-FFF2-40B4-BE49-F238E27FC236}">
                <a16:creationId xmlns:a16="http://schemas.microsoft.com/office/drawing/2014/main" id="{C07D7F5D-7A2C-AF05-9201-EB9595D95914}"/>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27258DE-0191-C40B-FA3C-E6E79EF4A9A0}"/>
              </a:ext>
            </a:extLst>
          </p:cNvPr>
          <p:cNvSpPr txBox="1"/>
          <p:nvPr/>
        </p:nvSpPr>
        <p:spPr>
          <a:xfrm>
            <a:off x="1016000" y="1905000"/>
            <a:ext cx="10160000" cy="1046440"/>
          </a:xfrm>
          <a:prstGeom prst="rect">
            <a:avLst/>
          </a:prstGeom>
          <a:noFill/>
        </p:spPr>
        <p:txBody>
          <a:bodyPr vert="horz" rtlCol="0">
            <a:spAutoFit/>
          </a:bodyPr>
          <a:lstStyle/>
          <a:p>
            <a:pPr algn="ctr"/>
            <a:r>
              <a:rPr lang="en-US" sz="3100"/>
              <a:t>Do not cast me away from Your presence And </a:t>
            </a:r>
            <a:r>
              <a:rPr lang="en-US" sz="3100" b="1">
                <a:solidFill>
                  <a:srgbClr val="FF0000"/>
                </a:solidFill>
              </a:rPr>
              <a:t>do not take Your Holy Spirit from me.</a:t>
            </a:r>
          </a:p>
        </p:txBody>
      </p:sp>
    </p:spTree>
    <p:extLst>
      <p:ext uri="{BB962C8B-B14F-4D97-AF65-F5344CB8AC3E}">
        <p14:creationId xmlns:p14="http://schemas.microsoft.com/office/powerpoint/2010/main" val="8524200"/>
      </p:ext>
    </p:extLst>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2C9425-D5A0-8ED9-867B-B00538160DF1}"/>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Who gets the Holy Spirit?</a:t>
            </a:r>
          </a:p>
        </p:txBody>
      </p:sp>
      <p:sp>
        <p:nvSpPr>
          <p:cNvPr id="3" name="Subtitle 2">
            <a:extLst>
              <a:ext uri="{FF2B5EF4-FFF2-40B4-BE49-F238E27FC236}">
                <a16:creationId xmlns:a16="http://schemas.microsoft.com/office/drawing/2014/main" id="{6D579816-57EA-597E-59F3-F1D60100FDC5}"/>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623185429"/>
      </p:ext>
    </p:extLst>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6C92BB7-3771-A9C8-06F5-517FA3B48F3C}"/>
              </a:ext>
            </a:extLst>
          </p:cNvPr>
          <p:cNvSpPr txBox="1"/>
          <p:nvPr/>
        </p:nvSpPr>
        <p:spPr>
          <a:xfrm>
            <a:off x="127000" y="127000"/>
            <a:ext cx="7315200" cy="276999"/>
          </a:xfrm>
          <a:prstGeom prst="rect">
            <a:avLst/>
          </a:prstGeom>
          <a:noFill/>
        </p:spPr>
        <p:txBody>
          <a:bodyPr vert="horz" lIns="0" tIns="0" rIns="0" bIns="0" rtlCol="0">
            <a:spAutoFit/>
          </a:bodyPr>
          <a:lstStyle/>
          <a:p>
            <a:r>
              <a:rPr lang="en-US"/>
              <a:t>WHO GETS THE HOLY SPIRIT?</a:t>
            </a:r>
          </a:p>
        </p:txBody>
      </p:sp>
      <p:sp>
        <p:nvSpPr>
          <p:cNvPr id="3" name="TextBox 2">
            <a:extLst>
              <a:ext uri="{FF2B5EF4-FFF2-40B4-BE49-F238E27FC236}">
                <a16:creationId xmlns:a16="http://schemas.microsoft.com/office/drawing/2014/main" id="{AF75F584-925B-1C07-93F6-0C63BF8E478F}"/>
              </a:ext>
            </a:extLst>
          </p:cNvPr>
          <p:cNvSpPr txBox="1"/>
          <p:nvPr/>
        </p:nvSpPr>
        <p:spPr>
          <a:xfrm>
            <a:off x="0" y="762000"/>
            <a:ext cx="12192000" cy="646331"/>
          </a:xfrm>
          <a:prstGeom prst="rect">
            <a:avLst/>
          </a:prstGeom>
          <a:noFill/>
        </p:spPr>
        <p:txBody>
          <a:bodyPr vert="horz" rtlCol="0">
            <a:spAutoFit/>
          </a:bodyPr>
          <a:lstStyle/>
          <a:p>
            <a:pPr algn="ctr"/>
            <a:r>
              <a:rPr lang="en-US" sz="3600"/>
              <a:t>Acts 5:32</a:t>
            </a:r>
          </a:p>
        </p:txBody>
      </p:sp>
      <p:sp>
        <p:nvSpPr>
          <p:cNvPr id="4" name="TextBox 3">
            <a:extLst>
              <a:ext uri="{FF2B5EF4-FFF2-40B4-BE49-F238E27FC236}">
                <a16:creationId xmlns:a16="http://schemas.microsoft.com/office/drawing/2014/main" id="{667C85F8-8A0F-C2C2-BF30-28F212B7B91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25DD98D-57B2-17F1-1A8A-FBDF269C0366}"/>
              </a:ext>
            </a:extLst>
          </p:cNvPr>
          <p:cNvSpPr txBox="1"/>
          <p:nvPr/>
        </p:nvSpPr>
        <p:spPr>
          <a:xfrm>
            <a:off x="1016000" y="1905000"/>
            <a:ext cx="10160000" cy="1523494"/>
          </a:xfrm>
          <a:prstGeom prst="rect">
            <a:avLst/>
          </a:prstGeom>
          <a:noFill/>
        </p:spPr>
        <p:txBody>
          <a:bodyPr vert="horz" rtlCol="0">
            <a:spAutoFit/>
          </a:bodyPr>
          <a:lstStyle/>
          <a:p>
            <a:pPr algn="ctr"/>
            <a:r>
              <a:rPr lang="en-US" sz="3100"/>
              <a:t>"And we are witnesses of these things; and so is the Holy Spirit, whom God has given </a:t>
            </a:r>
            <a:r>
              <a:rPr lang="en-US" sz="3100" b="1">
                <a:solidFill>
                  <a:srgbClr val="FF0000"/>
                </a:solidFill>
              </a:rPr>
              <a:t>to those who obey Him</a:t>
            </a:r>
            <a:r>
              <a:rPr lang="en-US" sz="3100"/>
              <a:t>."</a:t>
            </a:r>
          </a:p>
        </p:txBody>
      </p:sp>
    </p:spTree>
    <p:extLst>
      <p:ext uri="{BB962C8B-B14F-4D97-AF65-F5344CB8AC3E}">
        <p14:creationId xmlns:p14="http://schemas.microsoft.com/office/powerpoint/2010/main" val="3246836013"/>
      </p:ext>
    </p:extLst>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8E25F06-B2AB-9DDA-7920-C0C8157A6CA0}"/>
              </a:ext>
            </a:extLst>
          </p:cNvPr>
          <p:cNvSpPr txBox="1"/>
          <p:nvPr/>
        </p:nvSpPr>
        <p:spPr>
          <a:xfrm>
            <a:off x="127000" y="127000"/>
            <a:ext cx="7315200" cy="276999"/>
          </a:xfrm>
          <a:prstGeom prst="rect">
            <a:avLst/>
          </a:prstGeom>
          <a:noFill/>
        </p:spPr>
        <p:txBody>
          <a:bodyPr vert="horz" lIns="0" tIns="0" rIns="0" bIns="0" rtlCol="0">
            <a:spAutoFit/>
          </a:bodyPr>
          <a:lstStyle/>
          <a:p>
            <a:r>
              <a:rPr lang="en-US"/>
              <a:t>WHO GETS THE HOLY SPIRIT?</a:t>
            </a:r>
          </a:p>
        </p:txBody>
      </p:sp>
      <p:sp>
        <p:nvSpPr>
          <p:cNvPr id="3" name="TextBox 2">
            <a:extLst>
              <a:ext uri="{FF2B5EF4-FFF2-40B4-BE49-F238E27FC236}">
                <a16:creationId xmlns:a16="http://schemas.microsoft.com/office/drawing/2014/main" id="{A30256B7-320D-22AB-03CD-3CA7FC55DA47}"/>
              </a:ext>
            </a:extLst>
          </p:cNvPr>
          <p:cNvSpPr txBox="1"/>
          <p:nvPr/>
        </p:nvSpPr>
        <p:spPr>
          <a:xfrm>
            <a:off x="0" y="762000"/>
            <a:ext cx="12192000" cy="646331"/>
          </a:xfrm>
          <a:prstGeom prst="rect">
            <a:avLst/>
          </a:prstGeom>
          <a:noFill/>
        </p:spPr>
        <p:txBody>
          <a:bodyPr vert="horz" rtlCol="0">
            <a:spAutoFit/>
          </a:bodyPr>
          <a:lstStyle/>
          <a:p>
            <a:pPr algn="ctr"/>
            <a:r>
              <a:rPr lang="en-US" sz="3600"/>
              <a:t>Ephesians 5:18</a:t>
            </a:r>
          </a:p>
        </p:txBody>
      </p:sp>
      <p:sp>
        <p:nvSpPr>
          <p:cNvPr id="4" name="TextBox 3">
            <a:extLst>
              <a:ext uri="{FF2B5EF4-FFF2-40B4-BE49-F238E27FC236}">
                <a16:creationId xmlns:a16="http://schemas.microsoft.com/office/drawing/2014/main" id="{AA8C0A85-9673-FB62-45E5-8693141FC28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BF9D343-EB79-8A38-0124-F7E638217755}"/>
              </a:ext>
            </a:extLst>
          </p:cNvPr>
          <p:cNvSpPr txBox="1"/>
          <p:nvPr/>
        </p:nvSpPr>
        <p:spPr>
          <a:xfrm>
            <a:off x="1016000" y="1905000"/>
            <a:ext cx="10160000" cy="1046440"/>
          </a:xfrm>
          <a:prstGeom prst="rect">
            <a:avLst/>
          </a:prstGeom>
          <a:noFill/>
        </p:spPr>
        <p:txBody>
          <a:bodyPr vert="horz" rtlCol="0">
            <a:spAutoFit/>
          </a:bodyPr>
          <a:lstStyle/>
          <a:p>
            <a:pPr algn="ctr"/>
            <a:r>
              <a:rPr lang="en-US" sz="3100"/>
              <a:t>And do not get drunk with wine, for that is dissipation, but </a:t>
            </a:r>
            <a:r>
              <a:rPr lang="en-US" sz="3100" b="1">
                <a:solidFill>
                  <a:srgbClr val="FF0000"/>
                </a:solidFill>
              </a:rPr>
              <a:t>be filled with the Spirit,</a:t>
            </a:r>
          </a:p>
        </p:txBody>
      </p:sp>
    </p:spTree>
    <p:extLst>
      <p:ext uri="{BB962C8B-B14F-4D97-AF65-F5344CB8AC3E}">
        <p14:creationId xmlns:p14="http://schemas.microsoft.com/office/powerpoint/2010/main" val="2649119792"/>
      </p:ext>
    </p:extLst>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1D24912-D433-E34F-E7BD-9A00B65EF164}"/>
              </a:ext>
            </a:extLst>
          </p:cNvPr>
          <p:cNvSpPr txBox="1"/>
          <p:nvPr/>
        </p:nvSpPr>
        <p:spPr>
          <a:xfrm>
            <a:off x="127000" y="127000"/>
            <a:ext cx="7315200" cy="276999"/>
          </a:xfrm>
          <a:prstGeom prst="rect">
            <a:avLst/>
          </a:prstGeom>
          <a:noFill/>
        </p:spPr>
        <p:txBody>
          <a:bodyPr vert="horz" lIns="0" tIns="0" rIns="0" bIns="0" rtlCol="0">
            <a:spAutoFit/>
          </a:bodyPr>
          <a:lstStyle/>
          <a:p>
            <a:r>
              <a:rPr lang="en-US"/>
              <a:t>WHO GETS THE HOLY SPIRIT?</a:t>
            </a:r>
          </a:p>
        </p:txBody>
      </p:sp>
      <p:sp>
        <p:nvSpPr>
          <p:cNvPr id="3" name="TextBox 2">
            <a:extLst>
              <a:ext uri="{FF2B5EF4-FFF2-40B4-BE49-F238E27FC236}">
                <a16:creationId xmlns:a16="http://schemas.microsoft.com/office/drawing/2014/main" id="{2E0CF26F-6E1D-1CDA-9F07-D9B93FC65B61}"/>
              </a:ext>
            </a:extLst>
          </p:cNvPr>
          <p:cNvSpPr txBox="1"/>
          <p:nvPr/>
        </p:nvSpPr>
        <p:spPr>
          <a:xfrm>
            <a:off x="0" y="762000"/>
            <a:ext cx="12192000" cy="646331"/>
          </a:xfrm>
          <a:prstGeom prst="rect">
            <a:avLst/>
          </a:prstGeom>
          <a:noFill/>
        </p:spPr>
        <p:txBody>
          <a:bodyPr vert="horz" rtlCol="0">
            <a:spAutoFit/>
          </a:bodyPr>
          <a:lstStyle/>
          <a:p>
            <a:pPr algn="ctr"/>
            <a:r>
              <a:rPr lang="en-US" sz="3600"/>
              <a:t>First John 3:24</a:t>
            </a:r>
          </a:p>
        </p:txBody>
      </p:sp>
      <p:sp>
        <p:nvSpPr>
          <p:cNvPr id="4" name="TextBox 3">
            <a:extLst>
              <a:ext uri="{FF2B5EF4-FFF2-40B4-BE49-F238E27FC236}">
                <a16:creationId xmlns:a16="http://schemas.microsoft.com/office/drawing/2014/main" id="{2F6E7D16-292E-FAF2-84B6-EB5F9AE28383}"/>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908E3FBA-7ED4-04BD-9D8C-B46F02D076C1}"/>
              </a:ext>
            </a:extLst>
          </p:cNvPr>
          <p:cNvSpPr txBox="1"/>
          <p:nvPr/>
        </p:nvSpPr>
        <p:spPr>
          <a:xfrm>
            <a:off x="1016000" y="1905000"/>
            <a:ext cx="10160000" cy="1523494"/>
          </a:xfrm>
          <a:prstGeom prst="rect">
            <a:avLst/>
          </a:prstGeom>
          <a:noFill/>
        </p:spPr>
        <p:txBody>
          <a:bodyPr vert="horz" rtlCol="0">
            <a:spAutoFit/>
          </a:bodyPr>
          <a:lstStyle/>
          <a:p>
            <a:pPr algn="ctr"/>
            <a:r>
              <a:rPr lang="en-US" sz="3100" b="1">
                <a:solidFill>
                  <a:srgbClr val="FF0000"/>
                </a:solidFill>
              </a:rPr>
              <a:t>The one who keeps His commandments abides in Him</a:t>
            </a:r>
            <a:r>
              <a:rPr lang="en-US" sz="3100"/>
              <a:t>, and He in him. We know by this that He abides in us, by the Spirit whom He has given us.</a:t>
            </a:r>
          </a:p>
        </p:txBody>
      </p:sp>
    </p:spTree>
    <p:extLst>
      <p:ext uri="{BB962C8B-B14F-4D97-AF65-F5344CB8AC3E}">
        <p14:creationId xmlns:p14="http://schemas.microsoft.com/office/powerpoint/2010/main" val="47527893"/>
      </p:ext>
    </p:extLst>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28552FF-4A08-86D5-495E-146817167C23}"/>
              </a:ext>
            </a:extLst>
          </p:cNvPr>
          <p:cNvSpPr txBox="1"/>
          <p:nvPr/>
        </p:nvSpPr>
        <p:spPr>
          <a:xfrm>
            <a:off x="127000" y="127000"/>
            <a:ext cx="7315200" cy="276999"/>
          </a:xfrm>
          <a:prstGeom prst="rect">
            <a:avLst/>
          </a:prstGeom>
          <a:noFill/>
        </p:spPr>
        <p:txBody>
          <a:bodyPr vert="horz" lIns="0" tIns="0" rIns="0" bIns="0" rtlCol="0">
            <a:spAutoFit/>
          </a:bodyPr>
          <a:lstStyle/>
          <a:p>
            <a:r>
              <a:rPr lang="en-US"/>
              <a:t>WHO GETS THE HOLY SPIRIT?</a:t>
            </a:r>
          </a:p>
        </p:txBody>
      </p:sp>
      <p:sp>
        <p:nvSpPr>
          <p:cNvPr id="3" name="TextBox 2">
            <a:extLst>
              <a:ext uri="{FF2B5EF4-FFF2-40B4-BE49-F238E27FC236}">
                <a16:creationId xmlns:a16="http://schemas.microsoft.com/office/drawing/2014/main" id="{467C554A-330F-DD6C-E7B9-36F971713EAF}"/>
              </a:ext>
            </a:extLst>
          </p:cNvPr>
          <p:cNvSpPr txBox="1"/>
          <p:nvPr/>
        </p:nvSpPr>
        <p:spPr>
          <a:xfrm>
            <a:off x="0" y="762000"/>
            <a:ext cx="12192000" cy="646331"/>
          </a:xfrm>
          <a:prstGeom prst="rect">
            <a:avLst/>
          </a:prstGeom>
          <a:noFill/>
        </p:spPr>
        <p:txBody>
          <a:bodyPr vert="horz" rtlCol="0">
            <a:spAutoFit/>
          </a:bodyPr>
          <a:lstStyle/>
          <a:p>
            <a:pPr algn="ctr"/>
            <a:r>
              <a:rPr lang="en-US" sz="3600"/>
              <a:t>Galatians 5:16-18</a:t>
            </a:r>
          </a:p>
        </p:txBody>
      </p:sp>
      <p:sp>
        <p:nvSpPr>
          <p:cNvPr id="4" name="TextBox 3">
            <a:extLst>
              <a:ext uri="{FF2B5EF4-FFF2-40B4-BE49-F238E27FC236}">
                <a16:creationId xmlns:a16="http://schemas.microsoft.com/office/drawing/2014/main" id="{AC82D212-68B3-23C7-9EA8-E88186DA57D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65503BC1-5696-DD93-A8C1-7270D7ADBA9D}"/>
              </a:ext>
            </a:extLst>
          </p:cNvPr>
          <p:cNvSpPr txBox="1"/>
          <p:nvPr/>
        </p:nvSpPr>
        <p:spPr>
          <a:xfrm>
            <a:off x="1016000" y="1905000"/>
            <a:ext cx="10160000" cy="2954655"/>
          </a:xfrm>
          <a:prstGeom prst="rect">
            <a:avLst/>
          </a:prstGeom>
          <a:noFill/>
        </p:spPr>
        <p:txBody>
          <a:bodyPr vert="horz" rtlCol="0">
            <a:spAutoFit/>
          </a:bodyPr>
          <a:lstStyle/>
          <a:p>
            <a:pPr algn="ctr"/>
            <a:r>
              <a:rPr lang="en-US" sz="3100"/>
              <a:t>But I say, </a:t>
            </a:r>
            <a:r>
              <a:rPr lang="en-US" sz="3100" b="1">
                <a:solidFill>
                  <a:srgbClr val="FF0000"/>
                </a:solidFill>
              </a:rPr>
              <a:t>walk by the Spirit,</a:t>
            </a:r>
            <a:r>
              <a:rPr lang="en-US" sz="3100"/>
              <a:t> and you will not carry out the desire of the flesh. For the flesh sets its desire against the Spirit, and the Spirit against the flesh; for these are in opposition to one another, so that you may not do the things that you please. But if you are led by the Spirit, you are not under the Law.</a:t>
            </a:r>
          </a:p>
        </p:txBody>
      </p:sp>
    </p:spTree>
    <p:extLst>
      <p:ext uri="{BB962C8B-B14F-4D97-AF65-F5344CB8AC3E}">
        <p14:creationId xmlns:p14="http://schemas.microsoft.com/office/powerpoint/2010/main" val="1620539208"/>
      </p:ext>
    </p:extLst>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C5887B0-50C3-9530-0D98-F6F27731CB78}"/>
              </a:ext>
            </a:extLst>
          </p:cNvPr>
          <p:cNvSpPr txBox="1"/>
          <p:nvPr/>
        </p:nvSpPr>
        <p:spPr>
          <a:xfrm>
            <a:off x="127000" y="127000"/>
            <a:ext cx="7315200" cy="276999"/>
          </a:xfrm>
          <a:prstGeom prst="rect">
            <a:avLst/>
          </a:prstGeom>
          <a:noFill/>
        </p:spPr>
        <p:txBody>
          <a:bodyPr vert="horz" lIns="0" tIns="0" rIns="0" bIns="0" rtlCol="0">
            <a:spAutoFit/>
          </a:bodyPr>
          <a:lstStyle/>
          <a:p>
            <a:r>
              <a:rPr lang="en-US"/>
              <a:t>WHO GETS THE HOLY SPIRIT?</a:t>
            </a:r>
          </a:p>
        </p:txBody>
      </p:sp>
      <p:sp>
        <p:nvSpPr>
          <p:cNvPr id="3" name="TextBox 2">
            <a:extLst>
              <a:ext uri="{FF2B5EF4-FFF2-40B4-BE49-F238E27FC236}">
                <a16:creationId xmlns:a16="http://schemas.microsoft.com/office/drawing/2014/main" id="{CA2A46E9-9EDD-D15C-F8DB-5CEE18535FD4}"/>
              </a:ext>
            </a:extLst>
          </p:cNvPr>
          <p:cNvSpPr txBox="1"/>
          <p:nvPr/>
        </p:nvSpPr>
        <p:spPr>
          <a:xfrm>
            <a:off x="0" y="762000"/>
            <a:ext cx="12192000" cy="646331"/>
          </a:xfrm>
          <a:prstGeom prst="rect">
            <a:avLst/>
          </a:prstGeom>
          <a:noFill/>
        </p:spPr>
        <p:txBody>
          <a:bodyPr vert="horz" rtlCol="0">
            <a:spAutoFit/>
          </a:bodyPr>
          <a:lstStyle/>
          <a:p>
            <a:pPr algn="ctr"/>
            <a:r>
              <a:rPr lang="en-US" sz="3600"/>
              <a:t>Galatians 5:25</a:t>
            </a:r>
          </a:p>
        </p:txBody>
      </p:sp>
      <p:sp>
        <p:nvSpPr>
          <p:cNvPr id="4" name="TextBox 3">
            <a:extLst>
              <a:ext uri="{FF2B5EF4-FFF2-40B4-BE49-F238E27FC236}">
                <a16:creationId xmlns:a16="http://schemas.microsoft.com/office/drawing/2014/main" id="{37100D8D-9551-EFB9-48A1-ABCBAD329103}"/>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2BF5C1B-3761-FD2F-26E0-80776B7BF419}"/>
              </a:ext>
            </a:extLst>
          </p:cNvPr>
          <p:cNvSpPr txBox="1"/>
          <p:nvPr/>
        </p:nvSpPr>
        <p:spPr>
          <a:xfrm>
            <a:off x="1016000" y="1905000"/>
            <a:ext cx="10160000" cy="569387"/>
          </a:xfrm>
          <a:prstGeom prst="rect">
            <a:avLst/>
          </a:prstGeom>
          <a:noFill/>
        </p:spPr>
        <p:txBody>
          <a:bodyPr vert="horz" rtlCol="0">
            <a:spAutoFit/>
          </a:bodyPr>
          <a:lstStyle/>
          <a:p>
            <a:pPr algn="ctr"/>
            <a:r>
              <a:rPr lang="en-US" sz="3100"/>
              <a:t>If we live by the Spirit, let us also </a:t>
            </a:r>
            <a:r>
              <a:rPr lang="en-US" sz="3100" b="1">
                <a:solidFill>
                  <a:srgbClr val="FF0000"/>
                </a:solidFill>
              </a:rPr>
              <a:t>walk by the Spirit</a:t>
            </a:r>
            <a:r>
              <a:rPr lang="en-US" sz="3100"/>
              <a:t>.</a:t>
            </a:r>
          </a:p>
        </p:txBody>
      </p:sp>
    </p:spTree>
    <p:extLst>
      <p:ext uri="{BB962C8B-B14F-4D97-AF65-F5344CB8AC3E}">
        <p14:creationId xmlns:p14="http://schemas.microsoft.com/office/powerpoint/2010/main" val="3782462640"/>
      </p:ext>
    </p:extLst>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AAE499B-A104-2351-0539-177964D6C31E}"/>
              </a:ext>
            </a:extLst>
          </p:cNvPr>
          <p:cNvSpPr txBox="1"/>
          <p:nvPr/>
        </p:nvSpPr>
        <p:spPr>
          <a:xfrm>
            <a:off x="127000" y="127000"/>
            <a:ext cx="7315200" cy="276999"/>
          </a:xfrm>
          <a:prstGeom prst="rect">
            <a:avLst/>
          </a:prstGeom>
          <a:noFill/>
        </p:spPr>
        <p:txBody>
          <a:bodyPr vert="horz" lIns="0" tIns="0" rIns="0" bIns="0" rtlCol="0">
            <a:spAutoFit/>
          </a:bodyPr>
          <a:lstStyle/>
          <a:p>
            <a:r>
              <a:rPr lang="en-US"/>
              <a:t>WHO GETS THE HOLY SPIRIT?</a:t>
            </a:r>
          </a:p>
        </p:txBody>
      </p:sp>
      <p:sp>
        <p:nvSpPr>
          <p:cNvPr id="3" name="TextBox 2">
            <a:extLst>
              <a:ext uri="{FF2B5EF4-FFF2-40B4-BE49-F238E27FC236}">
                <a16:creationId xmlns:a16="http://schemas.microsoft.com/office/drawing/2014/main" id="{8DB69CFF-9898-97C5-7D40-58E924344A99}"/>
              </a:ext>
            </a:extLst>
          </p:cNvPr>
          <p:cNvSpPr txBox="1"/>
          <p:nvPr/>
        </p:nvSpPr>
        <p:spPr>
          <a:xfrm>
            <a:off x="0" y="762000"/>
            <a:ext cx="12192000" cy="646331"/>
          </a:xfrm>
          <a:prstGeom prst="rect">
            <a:avLst/>
          </a:prstGeom>
          <a:noFill/>
        </p:spPr>
        <p:txBody>
          <a:bodyPr vert="horz" rtlCol="0">
            <a:spAutoFit/>
          </a:bodyPr>
          <a:lstStyle/>
          <a:p>
            <a:pPr algn="ctr"/>
            <a:r>
              <a:rPr lang="en-US" sz="3600"/>
              <a:t>James 2:26</a:t>
            </a:r>
          </a:p>
        </p:txBody>
      </p:sp>
      <p:sp>
        <p:nvSpPr>
          <p:cNvPr id="4" name="TextBox 3">
            <a:extLst>
              <a:ext uri="{FF2B5EF4-FFF2-40B4-BE49-F238E27FC236}">
                <a16:creationId xmlns:a16="http://schemas.microsoft.com/office/drawing/2014/main" id="{E1D32EB7-699B-29F4-C0FB-9C63B4A63BC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B7B8B0D-D919-AC47-C5A2-CD57C1F661E2}"/>
              </a:ext>
            </a:extLst>
          </p:cNvPr>
          <p:cNvSpPr txBox="1"/>
          <p:nvPr/>
        </p:nvSpPr>
        <p:spPr>
          <a:xfrm>
            <a:off x="1016000" y="1905000"/>
            <a:ext cx="10160000" cy="1046440"/>
          </a:xfrm>
          <a:prstGeom prst="rect">
            <a:avLst/>
          </a:prstGeom>
          <a:noFill/>
        </p:spPr>
        <p:txBody>
          <a:bodyPr vert="horz" rtlCol="0">
            <a:spAutoFit/>
          </a:bodyPr>
          <a:lstStyle/>
          <a:p>
            <a:pPr algn="ctr"/>
            <a:r>
              <a:rPr lang="en-US" sz="3100"/>
              <a:t>For just as the body without the spirit is dead, so also </a:t>
            </a:r>
            <a:r>
              <a:rPr lang="en-US" sz="3100" b="1">
                <a:solidFill>
                  <a:srgbClr val="FF0000"/>
                </a:solidFill>
              </a:rPr>
              <a:t>faith without works is dead.</a:t>
            </a:r>
          </a:p>
        </p:txBody>
      </p:sp>
    </p:spTree>
    <p:extLst>
      <p:ext uri="{BB962C8B-B14F-4D97-AF65-F5344CB8AC3E}">
        <p14:creationId xmlns:p14="http://schemas.microsoft.com/office/powerpoint/2010/main" val="4079401161"/>
      </p:ext>
    </p:extLst>
  </p:cSld>
  <p:clrMapOvr>
    <a:masterClrMapping/>
  </p:clrMapOvr>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CA132C9-53F5-C26A-07F0-828DDA4F4D03}"/>
              </a:ext>
            </a:extLst>
          </p:cNvPr>
          <p:cNvSpPr txBox="1"/>
          <p:nvPr/>
        </p:nvSpPr>
        <p:spPr>
          <a:xfrm>
            <a:off x="127000" y="127000"/>
            <a:ext cx="7315200" cy="276999"/>
          </a:xfrm>
          <a:prstGeom prst="rect">
            <a:avLst/>
          </a:prstGeom>
          <a:noFill/>
        </p:spPr>
        <p:txBody>
          <a:bodyPr vert="horz" lIns="0" tIns="0" rIns="0" bIns="0" rtlCol="0">
            <a:spAutoFit/>
          </a:bodyPr>
          <a:lstStyle/>
          <a:p>
            <a:r>
              <a:rPr lang="en-US"/>
              <a:t>WHO GETS THE HOLY SPIRIT?</a:t>
            </a:r>
          </a:p>
        </p:txBody>
      </p:sp>
      <p:sp>
        <p:nvSpPr>
          <p:cNvPr id="3" name="TextBox 2">
            <a:extLst>
              <a:ext uri="{FF2B5EF4-FFF2-40B4-BE49-F238E27FC236}">
                <a16:creationId xmlns:a16="http://schemas.microsoft.com/office/drawing/2014/main" id="{B1CCD5D8-23C5-3F16-F47C-72C17E8ECDF4}"/>
              </a:ext>
            </a:extLst>
          </p:cNvPr>
          <p:cNvSpPr txBox="1"/>
          <p:nvPr/>
        </p:nvSpPr>
        <p:spPr>
          <a:xfrm>
            <a:off x="0" y="762000"/>
            <a:ext cx="12192000" cy="646331"/>
          </a:xfrm>
          <a:prstGeom prst="rect">
            <a:avLst/>
          </a:prstGeom>
          <a:noFill/>
        </p:spPr>
        <p:txBody>
          <a:bodyPr vert="horz" rtlCol="0">
            <a:spAutoFit/>
          </a:bodyPr>
          <a:lstStyle/>
          <a:p>
            <a:pPr algn="ctr"/>
            <a:r>
              <a:rPr lang="en-US" sz="3600"/>
              <a:t>Romans 8:14</a:t>
            </a:r>
          </a:p>
        </p:txBody>
      </p:sp>
      <p:sp>
        <p:nvSpPr>
          <p:cNvPr id="4" name="TextBox 3">
            <a:extLst>
              <a:ext uri="{FF2B5EF4-FFF2-40B4-BE49-F238E27FC236}">
                <a16:creationId xmlns:a16="http://schemas.microsoft.com/office/drawing/2014/main" id="{65BC852B-23ED-0D3F-BC49-5B8EC393886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2DED9E7-6A16-F89F-AC73-0BB535CE353F}"/>
              </a:ext>
            </a:extLst>
          </p:cNvPr>
          <p:cNvSpPr txBox="1"/>
          <p:nvPr/>
        </p:nvSpPr>
        <p:spPr>
          <a:xfrm>
            <a:off x="1016000" y="1905000"/>
            <a:ext cx="10160000" cy="1046440"/>
          </a:xfrm>
          <a:prstGeom prst="rect">
            <a:avLst/>
          </a:prstGeom>
          <a:noFill/>
        </p:spPr>
        <p:txBody>
          <a:bodyPr vert="horz" rtlCol="0">
            <a:spAutoFit/>
          </a:bodyPr>
          <a:lstStyle/>
          <a:p>
            <a:pPr algn="ctr"/>
            <a:r>
              <a:rPr lang="en-US" sz="3100"/>
              <a:t>For </a:t>
            </a:r>
            <a:r>
              <a:rPr lang="en-US" sz="3100" b="1">
                <a:solidFill>
                  <a:srgbClr val="FF0000"/>
                </a:solidFill>
              </a:rPr>
              <a:t>all who are being led by the Spirit of God</a:t>
            </a:r>
            <a:r>
              <a:rPr lang="en-US" sz="3100"/>
              <a:t>, these are sons of God.</a:t>
            </a:r>
          </a:p>
        </p:txBody>
      </p:sp>
    </p:spTree>
    <p:extLst>
      <p:ext uri="{BB962C8B-B14F-4D97-AF65-F5344CB8AC3E}">
        <p14:creationId xmlns:p14="http://schemas.microsoft.com/office/powerpoint/2010/main" val="1406908817"/>
      </p:ext>
    </p:extLst>
  </p:cSld>
  <p:clrMapOvr>
    <a:masterClrMapping/>
  </p:clrMapOvr>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A55533B-2339-4131-ADB4-F736DE25EABA}"/>
              </a:ext>
            </a:extLst>
          </p:cNvPr>
          <p:cNvSpPr txBox="1"/>
          <p:nvPr/>
        </p:nvSpPr>
        <p:spPr>
          <a:xfrm>
            <a:off x="127000" y="127000"/>
            <a:ext cx="7315200" cy="276999"/>
          </a:xfrm>
          <a:prstGeom prst="rect">
            <a:avLst/>
          </a:prstGeom>
          <a:noFill/>
        </p:spPr>
        <p:txBody>
          <a:bodyPr vert="horz" lIns="0" tIns="0" rIns="0" bIns="0" rtlCol="0">
            <a:spAutoFit/>
          </a:bodyPr>
          <a:lstStyle/>
          <a:p>
            <a:r>
              <a:rPr lang="en-US"/>
              <a:t>WHO GETS THE HOLY SPIRIT?</a:t>
            </a:r>
          </a:p>
        </p:txBody>
      </p:sp>
      <p:sp>
        <p:nvSpPr>
          <p:cNvPr id="3" name="TextBox 2">
            <a:extLst>
              <a:ext uri="{FF2B5EF4-FFF2-40B4-BE49-F238E27FC236}">
                <a16:creationId xmlns:a16="http://schemas.microsoft.com/office/drawing/2014/main" id="{16ABDF27-D3AF-33BC-4AB6-50354207D283}"/>
              </a:ext>
            </a:extLst>
          </p:cNvPr>
          <p:cNvSpPr txBox="1"/>
          <p:nvPr/>
        </p:nvSpPr>
        <p:spPr>
          <a:xfrm>
            <a:off x="0" y="762000"/>
            <a:ext cx="12192000" cy="646331"/>
          </a:xfrm>
          <a:prstGeom prst="rect">
            <a:avLst/>
          </a:prstGeom>
          <a:noFill/>
        </p:spPr>
        <p:txBody>
          <a:bodyPr vert="horz" rtlCol="0">
            <a:spAutoFit/>
          </a:bodyPr>
          <a:lstStyle/>
          <a:p>
            <a:pPr algn="ctr"/>
            <a:r>
              <a:rPr lang="en-US" sz="3600"/>
              <a:t>Romans 8:4-6</a:t>
            </a:r>
          </a:p>
        </p:txBody>
      </p:sp>
      <p:sp>
        <p:nvSpPr>
          <p:cNvPr id="4" name="TextBox 3">
            <a:extLst>
              <a:ext uri="{FF2B5EF4-FFF2-40B4-BE49-F238E27FC236}">
                <a16:creationId xmlns:a16="http://schemas.microsoft.com/office/drawing/2014/main" id="{FE3F82AE-1268-0553-E974-215537895A69}"/>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2DDE21F-5C61-7298-0933-881926139C85}"/>
              </a:ext>
            </a:extLst>
          </p:cNvPr>
          <p:cNvSpPr txBox="1"/>
          <p:nvPr/>
        </p:nvSpPr>
        <p:spPr>
          <a:xfrm>
            <a:off x="1016000" y="1905000"/>
            <a:ext cx="10160000" cy="3431709"/>
          </a:xfrm>
          <a:prstGeom prst="rect">
            <a:avLst/>
          </a:prstGeom>
          <a:noFill/>
        </p:spPr>
        <p:txBody>
          <a:bodyPr vert="horz" rtlCol="0">
            <a:spAutoFit/>
          </a:bodyPr>
          <a:lstStyle/>
          <a:p>
            <a:pPr algn="ctr"/>
            <a:r>
              <a:rPr lang="en-US" sz="3100"/>
              <a:t>so that the requirement of the Law might be fulfilled in us, who do not walk according to the flesh but according to the Spirit. For those who are according to the flesh set their minds on the things of the flesh, but </a:t>
            </a:r>
            <a:r>
              <a:rPr lang="en-US" sz="3100" b="1">
                <a:solidFill>
                  <a:srgbClr val="FF0000"/>
                </a:solidFill>
              </a:rPr>
              <a:t>those who are according to the Spirit, the things of the Spirit</a:t>
            </a:r>
            <a:r>
              <a:rPr lang="en-US" sz="3100"/>
              <a:t>. For the mind set on the flesh is death, but the mind set on the Spirit is life and peace,</a:t>
            </a:r>
          </a:p>
        </p:txBody>
      </p:sp>
    </p:spTree>
    <p:extLst>
      <p:ext uri="{BB962C8B-B14F-4D97-AF65-F5344CB8AC3E}">
        <p14:creationId xmlns:p14="http://schemas.microsoft.com/office/powerpoint/2010/main" val="1499338796"/>
      </p:ext>
    </p:extLst>
  </p:cSld>
  <p:clrMapOvr>
    <a:masterClrMapping/>
  </p:clrMapOvr>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A37D24A-FAFC-33EB-C7D7-794DE0D6B973}"/>
              </a:ext>
            </a:extLst>
          </p:cNvPr>
          <p:cNvSpPr txBox="1"/>
          <p:nvPr/>
        </p:nvSpPr>
        <p:spPr>
          <a:xfrm>
            <a:off x="127000" y="127000"/>
            <a:ext cx="7315200" cy="276999"/>
          </a:xfrm>
          <a:prstGeom prst="rect">
            <a:avLst/>
          </a:prstGeom>
          <a:noFill/>
        </p:spPr>
        <p:txBody>
          <a:bodyPr vert="horz" lIns="0" tIns="0" rIns="0" bIns="0" rtlCol="0">
            <a:spAutoFit/>
          </a:bodyPr>
          <a:lstStyle/>
          <a:p>
            <a:r>
              <a:rPr lang="en-US"/>
              <a:t>WHO GETS THE HOLY SPIRIT?</a:t>
            </a:r>
          </a:p>
        </p:txBody>
      </p:sp>
      <p:sp>
        <p:nvSpPr>
          <p:cNvPr id="3" name="TextBox 2">
            <a:extLst>
              <a:ext uri="{FF2B5EF4-FFF2-40B4-BE49-F238E27FC236}">
                <a16:creationId xmlns:a16="http://schemas.microsoft.com/office/drawing/2014/main" id="{44D66535-3B5B-E4F5-BEE2-63148599BB78}"/>
              </a:ext>
            </a:extLst>
          </p:cNvPr>
          <p:cNvSpPr txBox="1"/>
          <p:nvPr/>
        </p:nvSpPr>
        <p:spPr>
          <a:xfrm>
            <a:off x="0" y="762000"/>
            <a:ext cx="12192000" cy="646331"/>
          </a:xfrm>
          <a:prstGeom prst="rect">
            <a:avLst/>
          </a:prstGeom>
          <a:noFill/>
        </p:spPr>
        <p:txBody>
          <a:bodyPr vert="horz" rtlCol="0">
            <a:spAutoFit/>
          </a:bodyPr>
          <a:lstStyle/>
          <a:p>
            <a:pPr algn="ctr"/>
            <a:r>
              <a:rPr lang="en-US" sz="3600"/>
              <a:t>Second Peter 1:21</a:t>
            </a:r>
          </a:p>
        </p:txBody>
      </p:sp>
      <p:sp>
        <p:nvSpPr>
          <p:cNvPr id="4" name="TextBox 3">
            <a:extLst>
              <a:ext uri="{FF2B5EF4-FFF2-40B4-BE49-F238E27FC236}">
                <a16:creationId xmlns:a16="http://schemas.microsoft.com/office/drawing/2014/main" id="{B9838E77-31FD-C7FE-2D19-05FF0DC98F36}"/>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68919D62-C0D7-478C-B5C2-D9A8151F2FDC}"/>
              </a:ext>
            </a:extLst>
          </p:cNvPr>
          <p:cNvSpPr txBox="1"/>
          <p:nvPr/>
        </p:nvSpPr>
        <p:spPr>
          <a:xfrm>
            <a:off x="1016000" y="1905000"/>
            <a:ext cx="10160000" cy="1046440"/>
          </a:xfrm>
          <a:prstGeom prst="rect">
            <a:avLst/>
          </a:prstGeom>
          <a:noFill/>
        </p:spPr>
        <p:txBody>
          <a:bodyPr vert="horz" rtlCol="0">
            <a:spAutoFit/>
          </a:bodyPr>
          <a:lstStyle/>
          <a:p>
            <a:pPr algn="ctr"/>
            <a:r>
              <a:rPr lang="en-US" sz="3100"/>
              <a:t>for no prophecy was ever made by an act of human will, but </a:t>
            </a:r>
            <a:r>
              <a:rPr lang="en-US" sz="3100" b="1">
                <a:solidFill>
                  <a:srgbClr val="FF0000"/>
                </a:solidFill>
              </a:rPr>
              <a:t>men moved by the Holy Spirit</a:t>
            </a:r>
            <a:r>
              <a:rPr lang="en-US" sz="3100"/>
              <a:t> spoke from God.</a:t>
            </a:r>
          </a:p>
        </p:txBody>
      </p:sp>
    </p:spTree>
    <p:extLst>
      <p:ext uri="{BB962C8B-B14F-4D97-AF65-F5344CB8AC3E}">
        <p14:creationId xmlns:p14="http://schemas.microsoft.com/office/powerpoint/2010/main" val="717816557"/>
      </p:ext>
    </p:extLst>
  </p:cSld>
  <p:clrMapOvr>
    <a:masterClrMapping/>
  </p:clrMapOvr>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CDE0C3-83AB-78E6-2F4B-6A992AC34C81}"/>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Yeshua has the spirit</a:t>
            </a:r>
          </a:p>
        </p:txBody>
      </p:sp>
      <p:sp>
        <p:nvSpPr>
          <p:cNvPr id="3" name="Subtitle 2">
            <a:extLst>
              <a:ext uri="{FF2B5EF4-FFF2-40B4-BE49-F238E27FC236}">
                <a16:creationId xmlns:a16="http://schemas.microsoft.com/office/drawing/2014/main" id="{D50E5E82-7785-7775-7EB8-50C76B4BF17E}"/>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644957035"/>
      </p:ext>
    </p:extLst>
  </p:cSld>
  <p:clrMapOvr>
    <a:masterClrMapping/>
  </p:clrMapOvr>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CC23B61-D764-AF1B-68D3-E75CC45C3FC0}"/>
              </a:ext>
            </a:extLst>
          </p:cNvPr>
          <p:cNvSpPr txBox="1"/>
          <p:nvPr/>
        </p:nvSpPr>
        <p:spPr>
          <a:xfrm>
            <a:off x="127000" y="127000"/>
            <a:ext cx="7315200" cy="276999"/>
          </a:xfrm>
          <a:prstGeom prst="rect">
            <a:avLst/>
          </a:prstGeom>
          <a:noFill/>
        </p:spPr>
        <p:txBody>
          <a:bodyPr vert="horz" lIns="0" tIns="0" rIns="0" bIns="0" rtlCol="0">
            <a:spAutoFit/>
          </a:bodyPr>
          <a:lstStyle/>
          <a:p>
            <a:r>
              <a:rPr lang="en-US"/>
              <a:t>YESHUA HAS THE SPIRIT</a:t>
            </a:r>
          </a:p>
        </p:txBody>
      </p:sp>
      <p:sp>
        <p:nvSpPr>
          <p:cNvPr id="3" name="TextBox 2">
            <a:extLst>
              <a:ext uri="{FF2B5EF4-FFF2-40B4-BE49-F238E27FC236}">
                <a16:creationId xmlns:a16="http://schemas.microsoft.com/office/drawing/2014/main" id="{2BBC504D-F5BD-B6B9-93CC-1A0A93AE6610}"/>
              </a:ext>
            </a:extLst>
          </p:cNvPr>
          <p:cNvSpPr txBox="1"/>
          <p:nvPr/>
        </p:nvSpPr>
        <p:spPr>
          <a:xfrm>
            <a:off x="0" y="762000"/>
            <a:ext cx="12192000" cy="646331"/>
          </a:xfrm>
          <a:prstGeom prst="rect">
            <a:avLst/>
          </a:prstGeom>
          <a:noFill/>
        </p:spPr>
        <p:txBody>
          <a:bodyPr vert="horz" rtlCol="0">
            <a:spAutoFit/>
          </a:bodyPr>
          <a:lstStyle/>
          <a:p>
            <a:pPr algn="ctr"/>
            <a:r>
              <a:rPr lang="en-US" sz="3600"/>
              <a:t>Acts 6:10</a:t>
            </a:r>
          </a:p>
        </p:txBody>
      </p:sp>
      <p:sp>
        <p:nvSpPr>
          <p:cNvPr id="4" name="TextBox 3">
            <a:extLst>
              <a:ext uri="{FF2B5EF4-FFF2-40B4-BE49-F238E27FC236}">
                <a16:creationId xmlns:a16="http://schemas.microsoft.com/office/drawing/2014/main" id="{F1DAEDD2-D29E-A328-C0C3-4E5F4F1A1FB2}"/>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8428731-CE20-94DE-F8C2-BE4F157063FE}"/>
              </a:ext>
            </a:extLst>
          </p:cNvPr>
          <p:cNvSpPr txBox="1"/>
          <p:nvPr/>
        </p:nvSpPr>
        <p:spPr>
          <a:xfrm>
            <a:off x="1016000" y="1905000"/>
            <a:ext cx="10160000" cy="1046440"/>
          </a:xfrm>
          <a:prstGeom prst="rect">
            <a:avLst/>
          </a:prstGeom>
          <a:noFill/>
        </p:spPr>
        <p:txBody>
          <a:bodyPr vert="horz" rtlCol="0">
            <a:spAutoFit/>
          </a:bodyPr>
          <a:lstStyle/>
          <a:p>
            <a:pPr algn="ctr"/>
            <a:r>
              <a:rPr lang="en-US" sz="3100"/>
              <a:t>But they were unable to cope with the wisdom and </a:t>
            </a:r>
            <a:r>
              <a:rPr lang="en-US" sz="3100" b="1">
                <a:solidFill>
                  <a:srgbClr val="FF0000"/>
                </a:solidFill>
              </a:rPr>
              <a:t>the Spirit with which he was speaking</a:t>
            </a:r>
            <a:r>
              <a:rPr lang="en-US" sz="3100"/>
              <a:t>.</a:t>
            </a:r>
          </a:p>
        </p:txBody>
      </p:sp>
    </p:spTree>
    <p:extLst>
      <p:ext uri="{BB962C8B-B14F-4D97-AF65-F5344CB8AC3E}">
        <p14:creationId xmlns:p14="http://schemas.microsoft.com/office/powerpoint/2010/main" val="2733535836"/>
      </p:ext>
    </p:extLst>
  </p:cSld>
  <p:clrMapOvr>
    <a:masterClrMapping/>
  </p:clrMapOvr>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E415DC9-3884-416C-AD8C-3A4C1E65813A}"/>
              </a:ext>
            </a:extLst>
          </p:cNvPr>
          <p:cNvSpPr txBox="1"/>
          <p:nvPr/>
        </p:nvSpPr>
        <p:spPr>
          <a:xfrm>
            <a:off x="127000" y="127000"/>
            <a:ext cx="7315200" cy="276999"/>
          </a:xfrm>
          <a:prstGeom prst="rect">
            <a:avLst/>
          </a:prstGeom>
          <a:noFill/>
        </p:spPr>
        <p:txBody>
          <a:bodyPr vert="horz" lIns="0" tIns="0" rIns="0" bIns="0" rtlCol="0">
            <a:spAutoFit/>
          </a:bodyPr>
          <a:lstStyle/>
          <a:p>
            <a:r>
              <a:rPr lang="en-US"/>
              <a:t>YESHUA HAS THE SPIRIT</a:t>
            </a:r>
          </a:p>
        </p:txBody>
      </p:sp>
      <p:sp>
        <p:nvSpPr>
          <p:cNvPr id="3" name="TextBox 2">
            <a:extLst>
              <a:ext uri="{FF2B5EF4-FFF2-40B4-BE49-F238E27FC236}">
                <a16:creationId xmlns:a16="http://schemas.microsoft.com/office/drawing/2014/main" id="{7EFABB27-85D3-B2DE-B8E2-EAF08B33ADD8}"/>
              </a:ext>
            </a:extLst>
          </p:cNvPr>
          <p:cNvSpPr txBox="1"/>
          <p:nvPr/>
        </p:nvSpPr>
        <p:spPr>
          <a:xfrm>
            <a:off x="0" y="762000"/>
            <a:ext cx="12192000" cy="646331"/>
          </a:xfrm>
          <a:prstGeom prst="rect">
            <a:avLst/>
          </a:prstGeom>
          <a:noFill/>
        </p:spPr>
        <p:txBody>
          <a:bodyPr vert="horz" rtlCol="0">
            <a:spAutoFit/>
          </a:bodyPr>
          <a:lstStyle/>
          <a:p>
            <a:pPr algn="ctr"/>
            <a:r>
              <a:rPr lang="en-US" sz="3600"/>
              <a:t>Luke 4:1</a:t>
            </a:r>
          </a:p>
        </p:txBody>
      </p:sp>
      <p:sp>
        <p:nvSpPr>
          <p:cNvPr id="4" name="TextBox 3">
            <a:extLst>
              <a:ext uri="{FF2B5EF4-FFF2-40B4-BE49-F238E27FC236}">
                <a16:creationId xmlns:a16="http://schemas.microsoft.com/office/drawing/2014/main" id="{6856D7D3-E28B-E702-B2F2-C71CDEFA8B56}"/>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82EDF78-ABEB-C916-AD9D-95B47D430183}"/>
              </a:ext>
            </a:extLst>
          </p:cNvPr>
          <p:cNvSpPr txBox="1"/>
          <p:nvPr/>
        </p:nvSpPr>
        <p:spPr>
          <a:xfrm>
            <a:off x="1016000" y="1905000"/>
            <a:ext cx="10160000" cy="1046440"/>
          </a:xfrm>
          <a:prstGeom prst="rect">
            <a:avLst/>
          </a:prstGeom>
          <a:noFill/>
        </p:spPr>
        <p:txBody>
          <a:bodyPr vert="horz" rtlCol="0">
            <a:spAutoFit/>
          </a:bodyPr>
          <a:lstStyle/>
          <a:p>
            <a:pPr algn="ctr"/>
            <a:r>
              <a:rPr lang="en-US" sz="3100" b="1">
                <a:solidFill>
                  <a:srgbClr val="FF0000"/>
                </a:solidFill>
              </a:rPr>
              <a:t>Jesus, full of the Holy Spirit,</a:t>
            </a:r>
            <a:r>
              <a:rPr lang="en-US" sz="3100"/>
              <a:t> returned from the Jordan and was led around by the Spirit in the wilderness</a:t>
            </a:r>
          </a:p>
        </p:txBody>
      </p:sp>
    </p:spTree>
    <p:extLst>
      <p:ext uri="{BB962C8B-B14F-4D97-AF65-F5344CB8AC3E}">
        <p14:creationId xmlns:p14="http://schemas.microsoft.com/office/powerpoint/2010/main" val="790366039"/>
      </p:ext>
    </p:extLst>
  </p:cSld>
  <p:clrMapOvr>
    <a:masterClrMapping/>
  </p:clrMapOvr>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746EDE8-CD92-DBEA-5D92-CCBD8BAC6D38}"/>
              </a:ext>
            </a:extLst>
          </p:cNvPr>
          <p:cNvSpPr txBox="1"/>
          <p:nvPr/>
        </p:nvSpPr>
        <p:spPr>
          <a:xfrm>
            <a:off x="127000" y="127000"/>
            <a:ext cx="7315200" cy="276999"/>
          </a:xfrm>
          <a:prstGeom prst="rect">
            <a:avLst/>
          </a:prstGeom>
          <a:noFill/>
        </p:spPr>
        <p:txBody>
          <a:bodyPr vert="horz" lIns="0" tIns="0" rIns="0" bIns="0" rtlCol="0">
            <a:spAutoFit/>
          </a:bodyPr>
          <a:lstStyle/>
          <a:p>
            <a:r>
              <a:rPr lang="en-US"/>
              <a:t>YESHUA HAS THE SPIRIT</a:t>
            </a:r>
          </a:p>
        </p:txBody>
      </p:sp>
      <p:sp>
        <p:nvSpPr>
          <p:cNvPr id="3" name="TextBox 2">
            <a:extLst>
              <a:ext uri="{FF2B5EF4-FFF2-40B4-BE49-F238E27FC236}">
                <a16:creationId xmlns:a16="http://schemas.microsoft.com/office/drawing/2014/main" id="{9914D522-E933-0511-3049-94E223E2841C}"/>
              </a:ext>
            </a:extLst>
          </p:cNvPr>
          <p:cNvSpPr txBox="1"/>
          <p:nvPr/>
        </p:nvSpPr>
        <p:spPr>
          <a:xfrm>
            <a:off x="0" y="762000"/>
            <a:ext cx="12192000" cy="646331"/>
          </a:xfrm>
          <a:prstGeom prst="rect">
            <a:avLst/>
          </a:prstGeom>
          <a:noFill/>
        </p:spPr>
        <p:txBody>
          <a:bodyPr vert="horz" rtlCol="0">
            <a:spAutoFit/>
          </a:bodyPr>
          <a:lstStyle/>
          <a:p>
            <a:pPr algn="ctr"/>
            <a:r>
              <a:rPr lang="en-US" sz="3600"/>
              <a:t>Luke 4:18</a:t>
            </a:r>
          </a:p>
        </p:txBody>
      </p:sp>
      <p:sp>
        <p:nvSpPr>
          <p:cNvPr id="4" name="TextBox 3">
            <a:extLst>
              <a:ext uri="{FF2B5EF4-FFF2-40B4-BE49-F238E27FC236}">
                <a16:creationId xmlns:a16="http://schemas.microsoft.com/office/drawing/2014/main" id="{BF79CA86-AAA7-8AAB-8582-040CF3A57FE2}"/>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DD7D054-E579-E1EA-53B2-66700A1FFF0D}"/>
              </a:ext>
            </a:extLst>
          </p:cNvPr>
          <p:cNvSpPr txBox="1"/>
          <p:nvPr/>
        </p:nvSpPr>
        <p:spPr>
          <a:xfrm>
            <a:off x="1016000" y="1905000"/>
            <a:ext cx="10160000" cy="2477601"/>
          </a:xfrm>
          <a:prstGeom prst="rect">
            <a:avLst/>
          </a:prstGeom>
          <a:noFill/>
        </p:spPr>
        <p:txBody>
          <a:bodyPr vert="horz" rtlCol="0">
            <a:spAutoFit/>
          </a:bodyPr>
          <a:lstStyle/>
          <a:p>
            <a:pPr algn="ctr"/>
            <a:r>
              <a:rPr lang="en-US" sz="3100"/>
              <a:t>"</a:t>
            </a:r>
            <a:r>
              <a:rPr lang="en-US" sz="3100" b="1">
                <a:solidFill>
                  <a:srgbClr val="FF0000"/>
                </a:solidFill>
              </a:rPr>
              <a:t>THE SPIRIT OF THE LORD IS UPON ME,</a:t>
            </a:r>
            <a:r>
              <a:rPr lang="en-US" sz="3100"/>
              <a:t> BECAUSE HE ANOINTED ME TO PREACH THE GOSPEL TO THE POOR. HE HAS SENT ME TO PROCLAIM RELEASE TO THE CAPTIVES, AND RECOVERY OF SIGHT TO THE BLIND, TO SET FREE THOSE WHO ARE OPPRESSED,</a:t>
            </a:r>
          </a:p>
        </p:txBody>
      </p:sp>
    </p:spTree>
    <p:extLst>
      <p:ext uri="{BB962C8B-B14F-4D97-AF65-F5344CB8AC3E}">
        <p14:creationId xmlns:p14="http://schemas.microsoft.com/office/powerpoint/2010/main" val="3001081011"/>
      </p:ext>
    </p:extLst>
  </p:cSld>
  <p:clrMapOvr>
    <a:masterClrMapping/>
  </p:clrMapOvr>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9DE3267-3B9C-92F9-4582-D59774230219}"/>
              </a:ext>
            </a:extLst>
          </p:cNvPr>
          <p:cNvSpPr txBox="1"/>
          <p:nvPr/>
        </p:nvSpPr>
        <p:spPr>
          <a:xfrm>
            <a:off x="127000" y="127000"/>
            <a:ext cx="7315200" cy="276999"/>
          </a:xfrm>
          <a:prstGeom prst="rect">
            <a:avLst/>
          </a:prstGeom>
          <a:noFill/>
        </p:spPr>
        <p:txBody>
          <a:bodyPr vert="horz" lIns="0" tIns="0" rIns="0" bIns="0" rtlCol="0">
            <a:spAutoFit/>
          </a:bodyPr>
          <a:lstStyle/>
          <a:p>
            <a:r>
              <a:rPr lang="en-US"/>
              <a:t>YESHUA HAS THE SPIRIT</a:t>
            </a:r>
          </a:p>
        </p:txBody>
      </p:sp>
      <p:sp>
        <p:nvSpPr>
          <p:cNvPr id="3" name="TextBox 2">
            <a:extLst>
              <a:ext uri="{FF2B5EF4-FFF2-40B4-BE49-F238E27FC236}">
                <a16:creationId xmlns:a16="http://schemas.microsoft.com/office/drawing/2014/main" id="{DBBDDC87-4451-7D5B-576D-C3EEA785B3C9}"/>
              </a:ext>
            </a:extLst>
          </p:cNvPr>
          <p:cNvSpPr txBox="1"/>
          <p:nvPr/>
        </p:nvSpPr>
        <p:spPr>
          <a:xfrm>
            <a:off x="0" y="762000"/>
            <a:ext cx="12192000" cy="646331"/>
          </a:xfrm>
          <a:prstGeom prst="rect">
            <a:avLst/>
          </a:prstGeom>
          <a:noFill/>
        </p:spPr>
        <p:txBody>
          <a:bodyPr vert="horz" rtlCol="0">
            <a:spAutoFit/>
          </a:bodyPr>
          <a:lstStyle/>
          <a:p>
            <a:pPr algn="ctr"/>
            <a:r>
              <a:rPr lang="en-US" sz="3600"/>
              <a:t>Matthew 12:15-18</a:t>
            </a:r>
          </a:p>
        </p:txBody>
      </p:sp>
      <p:sp>
        <p:nvSpPr>
          <p:cNvPr id="4" name="TextBox 3">
            <a:extLst>
              <a:ext uri="{FF2B5EF4-FFF2-40B4-BE49-F238E27FC236}">
                <a16:creationId xmlns:a16="http://schemas.microsoft.com/office/drawing/2014/main" id="{B5ECB2E2-53DD-8B07-AC87-BF09175A715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96B69C0A-BA37-57AE-EDE0-C91C4220E34E}"/>
              </a:ext>
            </a:extLst>
          </p:cNvPr>
          <p:cNvSpPr txBox="1"/>
          <p:nvPr/>
        </p:nvSpPr>
        <p:spPr>
          <a:xfrm>
            <a:off x="1016000" y="1905000"/>
            <a:ext cx="10160000" cy="3908762"/>
          </a:xfrm>
          <a:prstGeom prst="rect">
            <a:avLst/>
          </a:prstGeom>
          <a:noFill/>
        </p:spPr>
        <p:txBody>
          <a:bodyPr vert="horz" rtlCol="0">
            <a:spAutoFit/>
          </a:bodyPr>
          <a:lstStyle/>
          <a:p>
            <a:pPr algn="ctr"/>
            <a:r>
              <a:rPr lang="en-US" sz="3100"/>
              <a:t>But Jesus, aware of this, withdrew from there. Many followed Him, and He healed them all, and warned them not to tell who He was. This was to fulfill what was spoken through Isaiah the prophet: "BEHOLD, MY SERVANT WHOM I HAVE CHOSEN; MY BELOVED IN WHOM MY SOUL is WELL-PLEASED; </a:t>
            </a:r>
            <a:r>
              <a:rPr lang="en-US" sz="3100" b="1">
                <a:solidFill>
                  <a:srgbClr val="FF0000"/>
                </a:solidFill>
              </a:rPr>
              <a:t>I WILL PUT MY SPIRIT UPON HIM,</a:t>
            </a:r>
            <a:r>
              <a:rPr lang="en-US" sz="3100"/>
              <a:t> AND HE SHALL PROCLAIM JUSTICE TO THE GENTILES.</a:t>
            </a:r>
          </a:p>
        </p:txBody>
      </p:sp>
    </p:spTree>
    <p:extLst>
      <p:ext uri="{BB962C8B-B14F-4D97-AF65-F5344CB8AC3E}">
        <p14:creationId xmlns:p14="http://schemas.microsoft.com/office/powerpoint/2010/main" val="120073743"/>
      </p:ext>
    </p:extLst>
  </p:cSld>
  <p:clrMapOvr>
    <a:masterClrMapping/>
  </p:clrMapOvr>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D93747-DFAD-71FC-0D4C-4298BEAB925F}"/>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The spirit can be divided up among people</a:t>
            </a:r>
          </a:p>
        </p:txBody>
      </p:sp>
      <p:sp>
        <p:nvSpPr>
          <p:cNvPr id="3" name="Subtitle 2">
            <a:extLst>
              <a:ext uri="{FF2B5EF4-FFF2-40B4-BE49-F238E27FC236}">
                <a16:creationId xmlns:a16="http://schemas.microsoft.com/office/drawing/2014/main" id="{76601805-36F3-A47A-0BDD-8C83FD61B464}"/>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606664635"/>
      </p:ext>
    </p:extLst>
  </p:cSld>
  <p:clrMapOvr>
    <a:masterClrMapping/>
  </p:clrMapOvr>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96732CC-B14B-893C-953C-10122912C146}"/>
              </a:ext>
            </a:extLst>
          </p:cNvPr>
          <p:cNvSpPr txBox="1"/>
          <p:nvPr/>
        </p:nvSpPr>
        <p:spPr>
          <a:xfrm>
            <a:off x="127000" y="127000"/>
            <a:ext cx="7315200" cy="276999"/>
          </a:xfrm>
          <a:prstGeom prst="rect">
            <a:avLst/>
          </a:prstGeom>
          <a:noFill/>
        </p:spPr>
        <p:txBody>
          <a:bodyPr vert="horz" lIns="0" tIns="0" rIns="0" bIns="0" rtlCol="0">
            <a:spAutoFit/>
          </a:bodyPr>
          <a:lstStyle/>
          <a:p>
            <a:r>
              <a:rPr lang="en-US"/>
              <a:t>THE SPIRIT CAN BE DIVIDED UP AMONG PEOPLE</a:t>
            </a:r>
          </a:p>
        </p:txBody>
      </p:sp>
      <p:sp>
        <p:nvSpPr>
          <p:cNvPr id="3" name="TextBox 2">
            <a:extLst>
              <a:ext uri="{FF2B5EF4-FFF2-40B4-BE49-F238E27FC236}">
                <a16:creationId xmlns:a16="http://schemas.microsoft.com/office/drawing/2014/main" id="{A5D53C6F-A779-E275-6982-CE4C1887EC2A}"/>
              </a:ext>
            </a:extLst>
          </p:cNvPr>
          <p:cNvSpPr txBox="1"/>
          <p:nvPr/>
        </p:nvSpPr>
        <p:spPr>
          <a:xfrm>
            <a:off x="0" y="762000"/>
            <a:ext cx="12192000" cy="646331"/>
          </a:xfrm>
          <a:prstGeom prst="rect">
            <a:avLst/>
          </a:prstGeom>
          <a:noFill/>
        </p:spPr>
        <p:txBody>
          <a:bodyPr vert="horz" rtlCol="0">
            <a:spAutoFit/>
          </a:bodyPr>
          <a:lstStyle/>
          <a:p>
            <a:pPr algn="ctr"/>
            <a:r>
              <a:rPr lang="en-US" sz="3600"/>
              <a:t>Acts 2:1-4</a:t>
            </a:r>
          </a:p>
        </p:txBody>
      </p:sp>
      <p:sp>
        <p:nvSpPr>
          <p:cNvPr id="4" name="TextBox 3">
            <a:extLst>
              <a:ext uri="{FF2B5EF4-FFF2-40B4-BE49-F238E27FC236}">
                <a16:creationId xmlns:a16="http://schemas.microsoft.com/office/drawing/2014/main" id="{E4FBEAA1-9665-9756-07BA-2A67FBD5C6B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0EDD7D7-EBD3-FE31-515B-5AD71E78DB3D}"/>
              </a:ext>
            </a:extLst>
          </p:cNvPr>
          <p:cNvSpPr txBox="1"/>
          <p:nvPr/>
        </p:nvSpPr>
        <p:spPr>
          <a:xfrm>
            <a:off x="1016000" y="1905000"/>
            <a:ext cx="10160000" cy="4385816"/>
          </a:xfrm>
          <a:prstGeom prst="rect">
            <a:avLst/>
          </a:prstGeom>
          <a:noFill/>
        </p:spPr>
        <p:txBody>
          <a:bodyPr vert="horz" rtlCol="0">
            <a:spAutoFit/>
          </a:bodyPr>
          <a:lstStyle/>
          <a:p>
            <a:pPr algn="ctr"/>
            <a:r>
              <a:rPr lang="en-US" sz="3100"/>
              <a:t>When the day of Pentecost had come, they were all together in one place. And suddenly there came from heaven a noise like a violent rushing wind, and it filled the whole house where they were sitting. And there appeared to them </a:t>
            </a:r>
            <a:r>
              <a:rPr lang="en-US" sz="3100" b="1">
                <a:solidFill>
                  <a:srgbClr val="FF0000"/>
                </a:solidFill>
              </a:rPr>
              <a:t>tongues as of fire distributing themselves, and they rested on each one of them</a:t>
            </a:r>
            <a:r>
              <a:rPr lang="en-US" sz="3100"/>
              <a:t>. And they were all filled with the Holy Spirit and began to speak with other tongues, as the Spirit was giving them utterance.</a:t>
            </a:r>
          </a:p>
        </p:txBody>
      </p:sp>
    </p:spTree>
    <p:extLst>
      <p:ext uri="{BB962C8B-B14F-4D97-AF65-F5344CB8AC3E}">
        <p14:creationId xmlns:p14="http://schemas.microsoft.com/office/powerpoint/2010/main" val="2185747726"/>
      </p:ext>
    </p:extLst>
  </p:cSld>
  <p:clrMapOvr>
    <a:masterClrMapping/>
  </p:clrMapOvr>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4769C4F-CA00-5F1C-8950-7BC266D9A80D}"/>
              </a:ext>
            </a:extLst>
          </p:cNvPr>
          <p:cNvSpPr txBox="1"/>
          <p:nvPr/>
        </p:nvSpPr>
        <p:spPr>
          <a:xfrm>
            <a:off x="127000" y="127000"/>
            <a:ext cx="7315200" cy="276999"/>
          </a:xfrm>
          <a:prstGeom prst="rect">
            <a:avLst/>
          </a:prstGeom>
          <a:noFill/>
        </p:spPr>
        <p:txBody>
          <a:bodyPr vert="horz" lIns="0" tIns="0" rIns="0" bIns="0" rtlCol="0">
            <a:spAutoFit/>
          </a:bodyPr>
          <a:lstStyle/>
          <a:p>
            <a:r>
              <a:rPr lang="en-US"/>
              <a:t>THE SPIRIT CAN BE DIVIDED UP AMONG PEOPLE</a:t>
            </a:r>
          </a:p>
        </p:txBody>
      </p:sp>
      <p:sp>
        <p:nvSpPr>
          <p:cNvPr id="3" name="TextBox 2">
            <a:extLst>
              <a:ext uri="{FF2B5EF4-FFF2-40B4-BE49-F238E27FC236}">
                <a16:creationId xmlns:a16="http://schemas.microsoft.com/office/drawing/2014/main" id="{D4B46CC8-5D07-83F9-B0F6-23354081A783}"/>
              </a:ext>
            </a:extLst>
          </p:cNvPr>
          <p:cNvSpPr txBox="1"/>
          <p:nvPr/>
        </p:nvSpPr>
        <p:spPr>
          <a:xfrm>
            <a:off x="0" y="762000"/>
            <a:ext cx="12192000" cy="646331"/>
          </a:xfrm>
          <a:prstGeom prst="rect">
            <a:avLst/>
          </a:prstGeom>
          <a:noFill/>
        </p:spPr>
        <p:txBody>
          <a:bodyPr vert="horz" rtlCol="0">
            <a:spAutoFit/>
          </a:bodyPr>
          <a:lstStyle/>
          <a:p>
            <a:pPr algn="ctr"/>
            <a:r>
              <a:rPr lang="en-US" sz="3600"/>
              <a:t>Numbers 11:24-25</a:t>
            </a:r>
          </a:p>
        </p:txBody>
      </p:sp>
      <p:sp>
        <p:nvSpPr>
          <p:cNvPr id="4" name="TextBox 3">
            <a:extLst>
              <a:ext uri="{FF2B5EF4-FFF2-40B4-BE49-F238E27FC236}">
                <a16:creationId xmlns:a16="http://schemas.microsoft.com/office/drawing/2014/main" id="{7B9ABC24-7CA7-6316-7471-77EF0729405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91EECF1E-EF6D-D1A6-6A6F-ED5D730A76CC}"/>
              </a:ext>
            </a:extLst>
          </p:cNvPr>
          <p:cNvSpPr txBox="1"/>
          <p:nvPr/>
        </p:nvSpPr>
        <p:spPr>
          <a:xfrm>
            <a:off x="1016000" y="1905000"/>
            <a:ext cx="10160000" cy="3908762"/>
          </a:xfrm>
          <a:prstGeom prst="rect">
            <a:avLst/>
          </a:prstGeom>
          <a:noFill/>
        </p:spPr>
        <p:txBody>
          <a:bodyPr vert="horz" rtlCol="0">
            <a:spAutoFit/>
          </a:bodyPr>
          <a:lstStyle/>
          <a:p>
            <a:pPr algn="ctr"/>
            <a:r>
              <a:rPr lang="en-US" sz="3100"/>
              <a:t>So Moses went out and told the people the words of the LORD. Also, he gathered seventy men of the elders of the people, and stationed them around the tent. Then the LORD came down in the cloud and spoke to him; </a:t>
            </a:r>
            <a:r>
              <a:rPr lang="en-US" sz="3100" b="1">
                <a:solidFill>
                  <a:srgbClr val="FF0000"/>
                </a:solidFill>
              </a:rPr>
              <a:t>and He took of the Spirit who was upon him and placed Him upon the seventy elders</a:t>
            </a:r>
            <a:r>
              <a:rPr lang="en-US" sz="3100"/>
              <a:t>. And when the Spirit rested upon them, they prophesied. But they did not do it again.</a:t>
            </a:r>
          </a:p>
        </p:txBody>
      </p:sp>
    </p:spTree>
    <p:extLst>
      <p:ext uri="{BB962C8B-B14F-4D97-AF65-F5344CB8AC3E}">
        <p14:creationId xmlns:p14="http://schemas.microsoft.com/office/powerpoint/2010/main" val="3873297992"/>
      </p:ext>
    </p:extLst>
  </p:cSld>
  <p:clrMapOvr>
    <a:masterClrMapping/>
  </p:clrMapOvr>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0E5F2-5659-804D-56D0-A9334CF1163E}"/>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The Spirit dwells in us</a:t>
            </a:r>
          </a:p>
        </p:txBody>
      </p:sp>
      <p:sp>
        <p:nvSpPr>
          <p:cNvPr id="3" name="Subtitle 2">
            <a:extLst>
              <a:ext uri="{FF2B5EF4-FFF2-40B4-BE49-F238E27FC236}">
                <a16:creationId xmlns:a16="http://schemas.microsoft.com/office/drawing/2014/main" id="{61DF378F-8DC6-1598-D369-C00B83606C57}"/>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045081310"/>
      </p:ext>
    </p:extLst>
  </p:cSld>
  <p:clrMapOvr>
    <a:masterClrMapping/>
  </p:clrMapOvr>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C56693F-B794-4D1B-5E90-A3672651E961}"/>
              </a:ext>
            </a:extLst>
          </p:cNvPr>
          <p:cNvSpPr txBox="1"/>
          <p:nvPr/>
        </p:nvSpPr>
        <p:spPr>
          <a:xfrm>
            <a:off x="127000" y="127000"/>
            <a:ext cx="7315200" cy="276999"/>
          </a:xfrm>
          <a:prstGeom prst="rect">
            <a:avLst/>
          </a:prstGeom>
          <a:noFill/>
        </p:spPr>
        <p:txBody>
          <a:bodyPr vert="horz" lIns="0" tIns="0" rIns="0" bIns="0" rtlCol="0">
            <a:spAutoFit/>
          </a:bodyPr>
          <a:lstStyle/>
          <a:p>
            <a:r>
              <a:rPr lang="en-US"/>
              <a:t>THE SPIRIT DWELLS IN US</a:t>
            </a:r>
          </a:p>
        </p:txBody>
      </p:sp>
      <p:sp>
        <p:nvSpPr>
          <p:cNvPr id="3" name="TextBox 2">
            <a:extLst>
              <a:ext uri="{FF2B5EF4-FFF2-40B4-BE49-F238E27FC236}">
                <a16:creationId xmlns:a16="http://schemas.microsoft.com/office/drawing/2014/main" id="{3E15C3E6-106B-E256-36EF-4FF721408632}"/>
              </a:ext>
            </a:extLst>
          </p:cNvPr>
          <p:cNvSpPr txBox="1"/>
          <p:nvPr/>
        </p:nvSpPr>
        <p:spPr>
          <a:xfrm>
            <a:off x="0" y="762000"/>
            <a:ext cx="12192000" cy="646331"/>
          </a:xfrm>
          <a:prstGeom prst="rect">
            <a:avLst/>
          </a:prstGeom>
          <a:noFill/>
        </p:spPr>
        <p:txBody>
          <a:bodyPr vert="horz" rtlCol="0">
            <a:spAutoFit/>
          </a:bodyPr>
          <a:lstStyle/>
          <a:p>
            <a:pPr algn="ctr"/>
            <a:r>
              <a:rPr lang="en-US" sz="3600"/>
              <a:t>First Corinthians 3:16</a:t>
            </a:r>
          </a:p>
        </p:txBody>
      </p:sp>
      <p:sp>
        <p:nvSpPr>
          <p:cNvPr id="4" name="TextBox 3">
            <a:extLst>
              <a:ext uri="{FF2B5EF4-FFF2-40B4-BE49-F238E27FC236}">
                <a16:creationId xmlns:a16="http://schemas.microsoft.com/office/drawing/2014/main" id="{7B51C6C5-6E2C-CE42-DA36-6747E614C449}"/>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3AB1BE6-C7AF-7C85-5965-09D40E9E135E}"/>
              </a:ext>
            </a:extLst>
          </p:cNvPr>
          <p:cNvSpPr txBox="1"/>
          <p:nvPr/>
        </p:nvSpPr>
        <p:spPr>
          <a:xfrm>
            <a:off x="1016000" y="1905000"/>
            <a:ext cx="10160000" cy="1046440"/>
          </a:xfrm>
          <a:prstGeom prst="rect">
            <a:avLst/>
          </a:prstGeom>
          <a:noFill/>
        </p:spPr>
        <p:txBody>
          <a:bodyPr vert="horz" rtlCol="0">
            <a:spAutoFit/>
          </a:bodyPr>
          <a:lstStyle/>
          <a:p>
            <a:pPr algn="ctr"/>
            <a:r>
              <a:rPr lang="en-US" sz="3100"/>
              <a:t>Do you not know that you are a temple of God and that the </a:t>
            </a:r>
            <a:r>
              <a:rPr lang="en-US" sz="3100" b="1">
                <a:solidFill>
                  <a:srgbClr val="FF0000"/>
                </a:solidFill>
              </a:rPr>
              <a:t>Spirit of God dwells in you?</a:t>
            </a:r>
          </a:p>
        </p:txBody>
      </p:sp>
    </p:spTree>
    <p:extLst>
      <p:ext uri="{BB962C8B-B14F-4D97-AF65-F5344CB8AC3E}">
        <p14:creationId xmlns:p14="http://schemas.microsoft.com/office/powerpoint/2010/main" val="2937737106"/>
      </p:ext>
    </p:extLst>
  </p:cSld>
  <p:clrMapOvr>
    <a:masterClrMapping/>
  </p:clrMapOvr>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269277E-8E84-93B6-CA16-D363F116BF04}"/>
              </a:ext>
            </a:extLst>
          </p:cNvPr>
          <p:cNvSpPr txBox="1"/>
          <p:nvPr/>
        </p:nvSpPr>
        <p:spPr>
          <a:xfrm>
            <a:off x="127000" y="127000"/>
            <a:ext cx="7315200" cy="276999"/>
          </a:xfrm>
          <a:prstGeom prst="rect">
            <a:avLst/>
          </a:prstGeom>
          <a:noFill/>
        </p:spPr>
        <p:txBody>
          <a:bodyPr vert="horz" lIns="0" tIns="0" rIns="0" bIns="0" rtlCol="0">
            <a:spAutoFit/>
          </a:bodyPr>
          <a:lstStyle/>
          <a:p>
            <a:r>
              <a:rPr lang="en-US"/>
              <a:t>THE SPIRIT DWELLS IN US</a:t>
            </a:r>
          </a:p>
        </p:txBody>
      </p:sp>
      <p:sp>
        <p:nvSpPr>
          <p:cNvPr id="3" name="TextBox 2">
            <a:extLst>
              <a:ext uri="{FF2B5EF4-FFF2-40B4-BE49-F238E27FC236}">
                <a16:creationId xmlns:a16="http://schemas.microsoft.com/office/drawing/2014/main" id="{C2E40587-861D-8E6E-0521-4D04E5FFD758}"/>
              </a:ext>
            </a:extLst>
          </p:cNvPr>
          <p:cNvSpPr txBox="1"/>
          <p:nvPr/>
        </p:nvSpPr>
        <p:spPr>
          <a:xfrm>
            <a:off x="0" y="762000"/>
            <a:ext cx="12192000" cy="646331"/>
          </a:xfrm>
          <a:prstGeom prst="rect">
            <a:avLst/>
          </a:prstGeom>
          <a:noFill/>
        </p:spPr>
        <p:txBody>
          <a:bodyPr vert="horz" rtlCol="0">
            <a:spAutoFit/>
          </a:bodyPr>
          <a:lstStyle/>
          <a:p>
            <a:pPr algn="ctr"/>
            <a:r>
              <a:rPr lang="en-US" sz="3600"/>
              <a:t>James 4:5</a:t>
            </a:r>
          </a:p>
        </p:txBody>
      </p:sp>
      <p:sp>
        <p:nvSpPr>
          <p:cNvPr id="4" name="TextBox 3">
            <a:extLst>
              <a:ext uri="{FF2B5EF4-FFF2-40B4-BE49-F238E27FC236}">
                <a16:creationId xmlns:a16="http://schemas.microsoft.com/office/drawing/2014/main" id="{BB9C783E-987F-2DD1-EB23-12986F12208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CFA4E59-4C3D-5359-5B1B-7BFC720D8BD6}"/>
              </a:ext>
            </a:extLst>
          </p:cNvPr>
          <p:cNvSpPr txBox="1"/>
          <p:nvPr/>
        </p:nvSpPr>
        <p:spPr>
          <a:xfrm>
            <a:off x="1016000" y="1905000"/>
            <a:ext cx="10160000" cy="1523494"/>
          </a:xfrm>
          <a:prstGeom prst="rect">
            <a:avLst/>
          </a:prstGeom>
          <a:noFill/>
        </p:spPr>
        <p:txBody>
          <a:bodyPr vert="horz" rtlCol="0">
            <a:spAutoFit/>
          </a:bodyPr>
          <a:lstStyle/>
          <a:p>
            <a:pPr algn="ctr"/>
            <a:r>
              <a:rPr lang="en-US" sz="3100"/>
              <a:t>Or do you think that the Scripture speaks to no purpose: "</a:t>
            </a:r>
            <a:r>
              <a:rPr lang="en-US" sz="3100" b="1">
                <a:solidFill>
                  <a:srgbClr val="FF0000"/>
                </a:solidFill>
              </a:rPr>
              <a:t>He jealously desires the Spirit which He has made to dwell in us</a:t>
            </a:r>
            <a:r>
              <a:rPr lang="en-US" sz="3100"/>
              <a:t>"?</a:t>
            </a:r>
          </a:p>
        </p:txBody>
      </p:sp>
    </p:spTree>
    <p:extLst>
      <p:ext uri="{BB962C8B-B14F-4D97-AF65-F5344CB8AC3E}">
        <p14:creationId xmlns:p14="http://schemas.microsoft.com/office/powerpoint/2010/main" val="4152908270"/>
      </p:ext>
    </p:extLst>
  </p:cSld>
  <p:clrMapOvr>
    <a:masterClrMapping/>
  </p:clrMapOvr>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CE84BC2-020A-67F3-FE22-FC66F91006BF}"/>
              </a:ext>
            </a:extLst>
          </p:cNvPr>
          <p:cNvSpPr txBox="1"/>
          <p:nvPr/>
        </p:nvSpPr>
        <p:spPr>
          <a:xfrm>
            <a:off x="127000" y="127000"/>
            <a:ext cx="7315200" cy="276999"/>
          </a:xfrm>
          <a:prstGeom prst="rect">
            <a:avLst/>
          </a:prstGeom>
          <a:noFill/>
        </p:spPr>
        <p:txBody>
          <a:bodyPr vert="horz" lIns="0" tIns="0" rIns="0" bIns="0" rtlCol="0">
            <a:spAutoFit/>
          </a:bodyPr>
          <a:lstStyle/>
          <a:p>
            <a:r>
              <a:rPr lang="en-US"/>
              <a:t>THE SPIRIT DWELLS IN US</a:t>
            </a:r>
          </a:p>
        </p:txBody>
      </p:sp>
      <p:sp>
        <p:nvSpPr>
          <p:cNvPr id="3" name="TextBox 2">
            <a:extLst>
              <a:ext uri="{FF2B5EF4-FFF2-40B4-BE49-F238E27FC236}">
                <a16:creationId xmlns:a16="http://schemas.microsoft.com/office/drawing/2014/main" id="{39939F34-7C82-BF82-D2FD-125B2C700EE1}"/>
              </a:ext>
            </a:extLst>
          </p:cNvPr>
          <p:cNvSpPr txBox="1"/>
          <p:nvPr/>
        </p:nvSpPr>
        <p:spPr>
          <a:xfrm>
            <a:off x="0" y="762000"/>
            <a:ext cx="12192000" cy="646331"/>
          </a:xfrm>
          <a:prstGeom prst="rect">
            <a:avLst/>
          </a:prstGeom>
          <a:noFill/>
        </p:spPr>
        <p:txBody>
          <a:bodyPr vert="horz" rtlCol="0">
            <a:spAutoFit/>
          </a:bodyPr>
          <a:lstStyle/>
          <a:p>
            <a:pPr algn="ctr"/>
            <a:r>
              <a:rPr lang="en-US" sz="3600"/>
              <a:t>James 4:5-6</a:t>
            </a:r>
          </a:p>
        </p:txBody>
      </p:sp>
      <p:sp>
        <p:nvSpPr>
          <p:cNvPr id="4" name="TextBox 3">
            <a:extLst>
              <a:ext uri="{FF2B5EF4-FFF2-40B4-BE49-F238E27FC236}">
                <a16:creationId xmlns:a16="http://schemas.microsoft.com/office/drawing/2014/main" id="{B70D1876-EEFD-D931-166A-6FEFD4C66EDB}"/>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DF2BC428-EC22-391C-322C-5321CE5384E2}"/>
              </a:ext>
            </a:extLst>
          </p:cNvPr>
          <p:cNvSpPr txBox="1"/>
          <p:nvPr/>
        </p:nvSpPr>
        <p:spPr>
          <a:xfrm>
            <a:off x="1016000" y="1905000"/>
            <a:ext cx="10160000" cy="2000548"/>
          </a:xfrm>
          <a:prstGeom prst="rect">
            <a:avLst/>
          </a:prstGeom>
          <a:noFill/>
        </p:spPr>
        <p:txBody>
          <a:bodyPr vert="horz" rtlCol="0">
            <a:spAutoFit/>
          </a:bodyPr>
          <a:lstStyle/>
          <a:p>
            <a:pPr algn="ctr"/>
            <a:r>
              <a:rPr lang="en-US" sz="3100"/>
              <a:t>Or think ye that the scripture speaketh in vain? Doth </a:t>
            </a:r>
            <a:r>
              <a:rPr lang="en-US" sz="3100" b="1">
                <a:solidFill>
                  <a:srgbClr val="FF0000"/>
                </a:solidFill>
              </a:rPr>
              <a:t>the spirit which he made to dwell in us</a:t>
            </a:r>
            <a:r>
              <a:rPr lang="en-US" sz="3100"/>
              <a:t> long unto envying? But he giveth more grace. Wherefore the scripture saith, God resisteth the proud, but giveth grace to the humble.</a:t>
            </a:r>
          </a:p>
        </p:txBody>
      </p:sp>
    </p:spTree>
    <p:extLst>
      <p:ext uri="{BB962C8B-B14F-4D97-AF65-F5344CB8AC3E}">
        <p14:creationId xmlns:p14="http://schemas.microsoft.com/office/powerpoint/2010/main" val="1598420466"/>
      </p:ext>
    </p:extLst>
  </p:cSld>
  <p:clrMapOvr>
    <a:masterClrMapping/>
  </p:clrMapOvr>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AFA247F-4897-E3D3-74D2-739149CDA3B1}"/>
              </a:ext>
            </a:extLst>
          </p:cNvPr>
          <p:cNvSpPr txBox="1"/>
          <p:nvPr/>
        </p:nvSpPr>
        <p:spPr>
          <a:xfrm>
            <a:off x="127000" y="127000"/>
            <a:ext cx="7315200" cy="276999"/>
          </a:xfrm>
          <a:prstGeom prst="rect">
            <a:avLst/>
          </a:prstGeom>
          <a:noFill/>
        </p:spPr>
        <p:txBody>
          <a:bodyPr vert="horz" lIns="0" tIns="0" rIns="0" bIns="0" rtlCol="0">
            <a:spAutoFit/>
          </a:bodyPr>
          <a:lstStyle/>
          <a:p>
            <a:r>
              <a:rPr lang="en-US"/>
              <a:t>THE SPIRIT DWELLS IN US</a:t>
            </a:r>
          </a:p>
        </p:txBody>
      </p:sp>
      <p:sp>
        <p:nvSpPr>
          <p:cNvPr id="3" name="TextBox 2">
            <a:extLst>
              <a:ext uri="{FF2B5EF4-FFF2-40B4-BE49-F238E27FC236}">
                <a16:creationId xmlns:a16="http://schemas.microsoft.com/office/drawing/2014/main" id="{74CC42D0-FED2-29AB-B225-510666FF0CEF}"/>
              </a:ext>
            </a:extLst>
          </p:cNvPr>
          <p:cNvSpPr txBox="1"/>
          <p:nvPr/>
        </p:nvSpPr>
        <p:spPr>
          <a:xfrm>
            <a:off x="0" y="762000"/>
            <a:ext cx="12192000" cy="646331"/>
          </a:xfrm>
          <a:prstGeom prst="rect">
            <a:avLst/>
          </a:prstGeom>
          <a:noFill/>
        </p:spPr>
        <p:txBody>
          <a:bodyPr vert="horz" rtlCol="0">
            <a:spAutoFit/>
          </a:bodyPr>
          <a:lstStyle/>
          <a:p>
            <a:pPr algn="ctr"/>
            <a:r>
              <a:rPr lang="en-US" sz="3600"/>
              <a:t>John 14:15-17</a:t>
            </a:r>
          </a:p>
        </p:txBody>
      </p:sp>
      <p:sp>
        <p:nvSpPr>
          <p:cNvPr id="4" name="TextBox 3">
            <a:extLst>
              <a:ext uri="{FF2B5EF4-FFF2-40B4-BE49-F238E27FC236}">
                <a16:creationId xmlns:a16="http://schemas.microsoft.com/office/drawing/2014/main" id="{C87554E8-D8F8-44F6-EB23-48DF5A79D454}"/>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613C1F5-7C62-E070-963C-9A9F05D13F28}"/>
              </a:ext>
            </a:extLst>
          </p:cNvPr>
          <p:cNvSpPr txBox="1"/>
          <p:nvPr/>
        </p:nvSpPr>
        <p:spPr>
          <a:xfrm>
            <a:off x="1016000" y="1905000"/>
            <a:ext cx="10160000" cy="2954655"/>
          </a:xfrm>
          <a:prstGeom prst="rect">
            <a:avLst/>
          </a:prstGeom>
          <a:noFill/>
        </p:spPr>
        <p:txBody>
          <a:bodyPr vert="horz" rtlCol="0">
            <a:spAutoFit/>
          </a:bodyPr>
          <a:lstStyle/>
          <a:p>
            <a:pPr algn="ctr"/>
            <a:r>
              <a:rPr lang="en-US" sz="3100"/>
              <a:t>"If you love Me, you will keep My commandments. "I will ask the Father, and He will give you another Helper, that He may be with you forever; that is the Spirit of truth, whom the world cannot receive, because it does not see Him or know Him, but you know Him </a:t>
            </a:r>
            <a:r>
              <a:rPr lang="en-US" sz="3100" b="1">
                <a:solidFill>
                  <a:srgbClr val="FF0000"/>
                </a:solidFill>
              </a:rPr>
              <a:t>because He abides with you and will be in you</a:t>
            </a:r>
            <a:r>
              <a:rPr lang="en-US" sz="3100"/>
              <a:t>.</a:t>
            </a:r>
          </a:p>
        </p:txBody>
      </p:sp>
    </p:spTree>
    <p:extLst>
      <p:ext uri="{BB962C8B-B14F-4D97-AF65-F5344CB8AC3E}">
        <p14:creationId xmlns:p14="http://schemas.microsoft.com/office/powerpoint/2010/main" val="1438797755"/>
      </p:ext>
    </p:extLst>
  </p:cSld>
  <p:clrMapOvr>
    <a:masterClrMapping/>
  </p:clrMapOvr>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EBEEB93-334C-1AA7-9D36-BF906A1D8E1F}"/>
              </a:ext>
            </a:extLst>
          </p:cNvPr>
          <p:cNvSpPr txBox="1"/>
          <p:nvPr/>
        </p:nvSpPr>
        <p:spPr>
          <a:xfrm>
            <a:off x="127000" y="127000"/>
            <a:ext cx="7315200" cy="276999"/>
          </a:xfrm>
          <a:prstGeom prst="rect">
            <a:avLst/>
          </a:prstGeom>
          <a:noFill/>
        </p:spPr>
        <p:txBody>
          <a:bodyPr vert="horz" lIns="0" tIns="0" rIns="0" bIns="0" rtlCol="0">
            <a:spAutoFit/>
          </a:bodyPr>
          <a:lstStyle/>
          <a:p>
            <a:r>
              <a:rPr lang="en-US"/>
              <a:t>THE SPIRIT DWELLS IN US</a:t>
            </a:r>
          </a:p>
        </p:txBody>
      </p:sp>
      <p:sp>
        <p:nvSpPr>
          <p:cNvPr id="3" name="TextBox 2">
            <a:extLst>
              <a:ext uri="{FF2B5EF4-FFF2-40B4-BE49-F238E27FC236}">
                <a16:creationId xmlns:a16="http://schemas.microsoft.com/office/drawing/2014/main" id="{23437B76-19BE-18B4-412F-5155DADC4FFF}"/>
              </a:ext>
            </a:extLst>
          </p:cNvPr>
          <p:cNvSpPr txBox="1"/>
          <p:nvPr/>
        </p:nvSpPr>
        <p:spPr>
          <a:xfrm>
            <a:off x="0" y="762000"/>
            <a:ext cx="12192000" cy="646331"/>
          </a:xfrm>
          <a:prstGeom prst="rect">
            <a:avLst/>
          </a:prstGeom>
          <a:noFill/>
        </p:spPr>
        <p:txBody>
          <a:bodyPr vert="horz" rtlCol="0">
            <a:spAutoFit/>
          </a:bodyPr>
          <a:lstStyle/>
          <a:p>
            <a:pPr algn="ctr"/>
            <a:r>
              <a:rPr lang="en-US" sz="3600"/>
              <a:t>Second Timothy 1:14</a:t>
            </a:r>
          </a:p>
        </p:txBody>
      </p:sp>
      <p:sp>
        <p:nvSpPr>
          <p:cNvPr id="4" name="TextBox 3">
            <a:extLst>
              <a:ext uri="{FF2B5EF4-FFF2-40B4-BE49-F238E27FC236}">
                <a16:creationId xmlns:a16="http://schemas.microsoft.com/office/drawing/2014/main" id="{627E2162-E658-4717-5390-C3FA28066BF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E811662-521B-77B3-0DB0-2DB69FA79B47}"/>
              </a:ext>
            </a:extLst>
          </p:cNvPr>
          <p:cNvSpPr txBox="1"/>
          <p:nvPr/>
        </p:nvSpPr>
        <p:spPr>
          <a:xfrm>
            <a:off x="1016000" y="1905000"/>
            <a:ext cx="10160000" cy="1046440"/>
          </a:xfrm>
          <a:prstGeom prst="rect">
            <a:avLst/>
          </a:prstGeom>
          <a:noFill/>
        </p:spPr>
        <p:txBody>
          <a:bodyPr vert="horz" rtlCol="0">
            <a:spAutoFit/>
          </a:bodyPr>
          <a:lstStyle/>
          <a:p>
            <a:pPr algn="ctr"/>
            <a:r>
              <a:rPr lang="en-US" sz="3100"/>
              <a:t>Guard, through </a:t>
            </a:r>
            <a:r>
              <a:rPr lang="en-US" sz="3100" b="1">
                <a:solidFill>
                  <a:srgbClr val="FF0000"/>
                </a:solidFill>
              </a:rPr>
              <a:t>the Holy Spirit who dwells in us,</a:t>
            </a:r>
            <a:r>
              <a:rPr lang="en-US" sz="3100"/>
              <a:t> the treasure which has been entrusted to you.</a:t>
            </a:r>
          </a:p>
        </p:txBody>
      </p:sp>
    </p:spTree>
    <p:extLst>
      <p:ext uri="{BB962C8B-B14F-4D97-AF65-F5344CB8AC3E}">
        <p14:creationId xmlns:p14="http://schemas.microsoft.com/office/powerpoint/2010/main" val="3902804096"/>
      </p:ext>
    </p:extLst>
  </p:cSld>
  <p:clrMapOvr>
    <a:masterClrMapping/>
  </p:clrMapOvr>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98E2C38-D399-1DAD-AF6C-D1DC3856B9AF}"/>
              </a:ext>
            </a:extLst>
          </p:cNvPr>
          <p:cNvSpPr txBox="1"/>
          <p:nvPr/>
        </p:nvSpPr>
        <p:spPr>
          <a:xfrm>
            <a:off x="127000" y="127000"/>
            <a:ext cx="7315200" cy="276999"/>
          </a:xfrm>
          <a:prstGeom prst="rect">
            <a:avLst/>
          </a:prstGeom>
          <a:noFill/>
        </p:spPr>
        <p:txBody>
          <a:bodyPr vert="horz" lIns="0" tIns="0" rIns="0" bIns="0" rtlCol="0">
            <a:spAutoFit/>
          </a:bodyPr>
          <a:lstStyle/>
          <a:p>
            <a:r>
              <a:rPr lang="en-US"/>
              <a:t>THE SPIRIT DWELLS IN US</a:t>
            </a:r>
          </a:p>
        </p:txBody>
      </p:sp>
      <p:sp>
        <p:nvSpPr>
          <p:cNvPr id="3" name="TextBox 2">
            <a:extLst>
              <a:ext uri="{FF2B5EF4-FFF2-40B4-BE49-F238E27FC236}">
                <a16:creationId xmlns:a16="http://schemas.microsoft.com/office/drawing/2014/main" id="{8502C5F8-CA17-3D71-3A2B-9B7487331055}"/>
              </a:ext>
            </a:extLst>
          </p:cNvPr>
          <p:cNvSpPr txBox="1"/>
          <p:nvPr/>
        </p:nvSpPr>
        <p:spPr>
          <a:xfrm>
            <a:off x="0" y="762000"/>
            <a:ext cx="12192000" cy="646331"/>
          </a:xfrm>
          <a:prstGeom prst="rect">
            <a:avLst/>
          </a:prstGeom>
          <a:noFill/>
        </p:spPr>
        <p:txBody>
          <a:bodyPr vert="horz" rtlCol="0">
            <a:spAutoFit/>
          </a:bodyPr>
          <a:lstStyle/>
          <a:p>
            <a:pPr algn="ctr"/>
            <a:r>
              <a:rPr lang="en-US" sz="3600"/>
              <a:t>Jubilees 1:20</a:t>
            </a:r>
          </a:p>
        </p:txBody>
      </p:sp>
      <p:sp>
        <p:nvSpPr>
          <p:cNvPr id="4" name="TextBox 3">
            <a:extLst>
              <a:ext uri="{FF2B5EF4-FFF2-40B4-BE49-F238E27FC236}">
                <a16:creationId xmlns:a16="http://schemas.microsoft.com/office/drawing/2014/main" id="{BF7A6051-F5CB-ACE7-90C4-3BF990C2D382}"/>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EBC51AD3-A7BB-2A86-9D12-387732CBB75F}"/>
              </a:ext>
            </a:extLst>
          </p:cNvPr>
          <p:cNvSpPr txBox="1"/>
          <p:nvPr/>
        </p:nvSpPr>
        <p:spPr>
          <a:xfrm>
            <a:off x="1016000" y="1905000"/>
            <a:ext cx="10160000" cy="2477601"/>
          </a:xfrm>
          <a:prstGeom prst="rect">
            <a:avLst/>
          </a:prstGeom>
          <a:noFill/>
        </p:spPr>
        <p:txBody>
          <a:bodyPr vert="horz" rtlCol="0">
            <a:spAutoFit/>
          </a:bodyPr>
          <a:lstStyle/>
          <a:p>
            <a:pPr algn="ctr"/>
            <a:r>
              <a:rPr lang="en-US" sz="3100"/>
              <a:t>But they are Thy people and Thy inheritance, which thou hast delivered with thy great power from the hands of the Egyptians: create in them </a:t>
            </a:r>
            <a:r>
              <a:rPr lang="en-US" sz="3100" b="1">
                <a:solidFill>
                  <a:srgbClr val="FF0000"/>
                </a:solidFill>
              </a:rPr>
              <a:t>a clean heart and a holy spirit</a:t>
            </a:r>
            <a:r>
              <a:rPr lang="en-US" sz="3100"/>
              <a:t>, and let them not be ensnared in their sins from henceforth until eternity.'</a:t>
            </a:r>
          </a:p>
        </p:txBody>
      </p:sp>
    </p:spTree>
    <p:extLst>
      <p:ext uri="{BB962C8B-B14F-4D97-AF65-F5344CB8AC3E}">
        <p14:creationId xmlns:p14="http://schemas.microsoft.com/office/powerpoint/2010/main" val="2852128515"/>
      </p:ext>
    </p:extLst>
  </p:cSld>
  <p:clrMapOvr>
    <a:masterClrMapping/>
  </p:clrMapOvr>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98A2206-20DF-0167-2C46-C313D69CC0A9}"/>
              </a:ext>
            </a:extLst>
          </p:cNvPr>
          <p:cNvSpPr txBox="1"/>
          <p:nvPr/>
        </p:nvSpPr>
        <p:spPr>
          <a:xfrm>
            <a:off x="127000" y="127000"/>
            <a:ext cx="7315200" cy="276999"/>
          </a:xfrm>
          <a:prstGeom prst="rect">
            <a:avLst/>
          </a:prstGeom>
          <a:noFill/>
        </p:spPr>
        <p:txBody>
          <a:bodyPr vert="horz" lIns="0" tIns="0" rIns="0" bIns="0" rtlCol="0">
            <a:spAutoFit/>
          </a:bodyPr>
          <a:lstStyle/>
          <a:p>
            <a:r>
              <a:rPr lang="en-US"/>
              <a:t>THE SPIRIT DWELLS IN US</a:t>
            </a:r>
          </a:p>
        </p:txBody>
      </p:sp>
      <p:sp>
        <p:nvSpPr>
          <p:cNvPr id="3" name="TextBox 2">
            <a:extLst>
              <a:ext uri="{FF2B5EF4-FFF2-40B4-BE49-F238E27FC236}">
                <a16:creationId xmlns:a16="http://schemas.microsoft.com/office/drawing/2014/main" id="{BCF84242-D56C-8375-DE77-1ACE022B71F9}"/>
              </a:ext>
            </a:extLst>
          </p:cNvPr>
          <p:cNvSpPr txBox="1"/>
          <p:nvPr/>
        </p:nvSpPr>
        <p:spPr>
          <a:xfrm>
            <a:off x="0" y="762000"/>
            <a:ext cx="12192000" cy="646331"/>
          </a:xfrm>
          <a:prstGeom prst="rect">
            <a:avLst/>
          </a:prstGeom>
          <a:noFill/>
        </p:spPr>
        <p:txBody>
          <a:bodyPr vert="horz" rtlCol="0">
            <a:spAutoFit/>
          </a:bodyPr>
          <a:lstStyle/>
          <a:p>
            <a:pPr algn="ctr"/>
            <a:r>
              <a:rPr lang="en-US" sz="3600"/>
              <a:t>Jubilees 5:8</a:t>
            </a:r>
          </a:p>
        </p:txBody>
      </p:sp>
      <p:sp>
        <p:nvSpPr>
          <p:cNvPr id="4" name="TextBox 3">
            <a:extLst>
              <a:ext uri="{FF2B5EF4-FFF2-40B4-BE49-F238E27FC236}">
                <a16:creationId xmlns:a16="http://schemas.microsoft.com/office/drawing/2014/main" id="{416C6C10-B4EA-072B-7146-2908075C45C9}"/>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AEC95963-7A98-4AD7-2E0E-1434288CAF49}"/>
              </a:ext>
            </a:extLst>
          </p:cNvPr>
          <p:cNvSpPr txBox="1"/>
          <p:nvPr/>
        </p:nvSpPr>
        <p:spPr>
          <a:xfrm>
            <a:off x="1016000" y="1905000"/>
            <a:ext cx="10160000" cy="1523494"/>
          </a:xfrm>
          <a:prstGeom prst="rect">
            <a:avLst/>
          </a:prstGeom>
          <a:noFill/>
        </p:spPr>
        <p:txBody>
          <a:bodyPr vert="horz" rtlCol="0">
            <a:spAutoFit/>
          </a:bodyPr>
          <a:lstStyle/>
          <a:p>
            <a:pPr algn="ctr"/>
            <a:r>
              <a:rPr lang="en-US" sz="3100"/>
              <a:t>And He said '</a:t>
            </a:r>
            <a:r>
              <a:rPr lang="en-US" sz="3100" b="1">
                <a:solidFill>
                  <a:srgbClr val="FF0000"/>
                </a:solidFill>
              </a:rPr>
              <a:t>My spirit shall not always abide on man</a:t>
            </a:r>
            <a:r>
              <a:rPr lang="en-US" sz="3100"/>
              <a:t>; for they also are flesh and their days shall be one hundred and twenty years'.</a:t>
            </a:r>
          </a:p>
        </p:txBody>
      </p:sp>
    </p:spTree>
    <p:extLst>
      <p:ext uri="{BB962C8B-B14F-4D97-AF65-F5344CB8AC3E}">
        <p14:creationId xmlns:p14="http://schemas.microsoft.com/office/powerpoint/2010/main" val="4149777908"/>
      </p:ext>
    </p:extLst>
  </p:cSld>
  <p:clrMapOvr>
    <a:masterClrMapping/>
  </p:clrMapOvr>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86BDBC3-8F99-E89E-3AFE-25C1E1BB2656}"/>
              </a:ext>
            </a:extLst>
          </p:cNvPr>
          <p:cNvSpPr txBox="1"/>
          <p:nvPr/>
        </p:nvSpPr>
        <p:spPr>
          <a:xfrm>
            <a:off x="127000" y="127000"/>
            <a:ext cx="7315200" cy="276999"/>
          </a:xfrm>
          <a:prstGeom prst="rect">
            <a:avLst/>
          </a:prstGeom>
          <a:noFill/>
        </p:spPr>
        <p:txBody>
          <a:bodyPr vert="horz" lIns="0" tIns="0" rIns="0" bIns="0" rtlCol="0">
            <a:spAutoFit/>
          </a:bodyPr>
          <a:lstStyle/>
          <a:p>
            <a:r>
              <a:rPr lang="en-US"/>
              <a:t>THE SPIRIT DWELLS IN US</a:t>
            </a:r>
          </a:p>
        </p:txBody>
      </p:sp>
      <p:sp>
        <p:nvSpPr>
          <p:cNvPr id="3" name="TextBox 2">
            <a:extLst>
              <a:ext uri="{FF2B5EF4-FFF2-40B4-BE49-F238E27FC236}">
                <a16:creationId xmlns:a16="http://schemas.microsoft.com/office/drawing/2014/main" id="{D6A7BA66-10D4-B9ED-9356-B2339C932C6C}"/>
              </a:ext>
            </a:extLst>
          </p:cNvPr>
          <p:cNvSpPr txBox="1"/>
          <p:nvPr/>
        </p:nvSpPr>
        <p:spPr>
          <a:xfrm>
            <a:off x="0" y="762000"/>
            <a:ext cx="12192000" cy="646331"/>
          </a:xfrm>
          <a:prstGeom prst="rect">
            <a:avLst/>
          </a:prstGeom>
          <a:noFill/>
        </p:spPr>
        <p:txBody>
          <a:bodyPr vert="horz" rtlCol="0">
            <a:spAutoFit/>
          </a:bodyPr>
          <a:lstStyle/>
          <a:p>
            <a:pPr algn="ctr"/>
            <a:r>
              <a:rPr lang="en-US" sz="3600"/>
              <a:t>Romans 8:9-15</a:t>
            </a:r>
          </a:p>
        </p:txBody>
      </p:sp>
      <p:sp>
        <p:nvSpPr>
          <p:cNvPr id="4" name="TextBox 3">
            <a:extLst>
              <a:ext uri="{FF2B5EF4-FFF2-40B4-BE49-F238E27FC236}">
                <a16:creationId xmlns:a16="http://schemas.microsoft.com/office/drawing/2014/main" id="{FD76DB7E-2021-DD25-FB48-73F2935559B9}"/>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95E771E-F3D9-07C4-225F-C8C69C06DB6F}"/>
              </a:ext>
            </a:extLst>
          </p:cNvPr>
          <p:cNvSpPr txBox="1"/>
          <p:nvPr/>
        </p:nvSpPr>
        <p:spPr>
          <a:xfrm>
            <a:off x="1016000" y="1905000"/>
            <a:ext cx="10160000" cy="4385816"/>
          </a:xfrm>
          <a:prstGeom prst="rect">
            <a:avLst/>
          </a:prstGeom>
          <a:noFill/>
        </p:spPr>
        <p:txBody>
          <a:bodyPr vert="horz" rtlCol="0">
            <a:spAutoFit/>
          </a:bodyPr>
          <a:lstStyle/>
          <a:p>
            <a:pPr algn="ctr"/>
            <a:r>
              <a:rPr lang="en-US" sz="3100"/>
              <a:t>However, you are not in the flesh but in the Spirit, </a:t>
            </a:r>
            <a:r>
              <a:rPr lang="en-US" sz="3100" b="1">
                <a:solidFill>
                  <a:srgbClr val="FF0000"/>
                </a:solidFill>
              </a:rPr>
              <a:t>if indeed the Spirit of God dwells in you</a:t>
            </a:r>
            <a:r>
              <a:rPr lang="en-US" sz="3100"/>
              <a:t>. But if anyone does not have the Spirit of Christ, he does not belong to Him. If Christ is in you, though the body is dead because of sin, yet the spirit is alive because of righteousness. But if the Spirit of Him who raised Jesus from the dead dwells in you, He who raised Christ Jesus from the dead will also give life to your mortal bodies through His Spirit who dwells in you. (Continued...)</a:t>
            </a:r>
          </a:p>
        </p:txBody>
      </p:sp>
    </p:spTree>
    <p:extLst>
      <p:ext uri="{BB962C8B-B14F-4D97-AF65-F5344CB8AC3E}">
        <p14:creationId xmlns:p14="http://schemas.microsoft.com/office/powerpoint/2010/main" val="678121444"/>
      </p:ext>
    </p:extLst>
  </p:cSld>
  <p:clrMapOvr>
    <a:masterClrMapping/>
  </p:clrMapOvr>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24ED1F4-22A3-4560-1D37-E399676ADA60}"/>
              </a:ext>
            </a:extLst>
          </p:cNvPr>
          <p:cNvSpPr txBox="1"/>
          <p:nvPr/>
        </p:nvSpPr>
        <p:spPr>
          <a:xfrm>
            <a:off x="127000" y="127000"/>
            <a:ext cx="7315200" cy="276999"/>
          </a:xfrm>
          <a:prstGeom prst="rect">
            <a:avLst/>
          </a:prstGeom>
          <a:noFill/>
        </p:spPr>
        <p:txBody>
          <a:bodyPr vert="horz" lIns="0" tIns="0" rIns="0" bIns="0" rtlCol="0">
            <a:spAutoFit/>
          </a:bodyPr>
          <a:lstStyle/>
          <a:p>
            <a:r>
              <a:rPr lang="en-US"/>
              <a:t>THE SPIRIT DWELLS IN US</a:t>
            </a:r>
          </a:p>
        </p:txBody>
      </p:sp>
      <p:sp>
        <p:nvSpPr>
          <p:cNvPr id="3" name="TextBox 2">
            <a:extLst>
              <a:ext uri="{FF2B5EF4-FFF2-40B4-BE49-F238E27FC236}">
                <a16:creationId xmlns:a16="http://schemas.microsoft.com/office/drawing/2014/main" id="{7094BF48-BA00-B7A5-D2EE-ECE2C1BC0DA2}"/>
              </a:ext>
            </a:extLst>
          </p:cNvPr>
          <p:cNvSpPr txBox="1"/>
          <p:nvPr/>
        </p:nvSpPr>
        <p:spPr>
          <a:xfrm>
            <a:off x="1016000" y="635000"/>
            <a:ext cx="10160000" cy="4385816"/>
          </a:xfrm>
          <a:prstGeom prst="rect">
            <a:avLst/>
          </a:prstGeom>
          <a:noFill/>
        </p:spPr>
        <p:txBody>
          <a:bodyPr vert="horz" rtlCol="0">
            <a:spAutoFit/>
          </a:bodyPr>
          <a:lstStyle/>
          <a:p>
            <a:pPr algn="ctr"/>
            <a:r>
              <a:rPr lang="en-US" sz="3100"/>
              <a:t>So then, brethren, we are under obligation, not to the flesh, to live according to the flesh-- for if you are living according to the flesh, you must die; but if by the Spirit you are putting to death the deeds of the body, you will live. For all who are being led by the Spirit of God, these are sons of God. For you have not received a spirit of slavery leading to fear again, but you have received a spirit of adoption as sons by which we cry out, "Abba! Father!"</a:t>
            </a:r>
          </a:p>
        </p:txBody>
      </p:sp>
    </p:spTree>
    <p:extLst>
      <p:ext uri="{BB962C8B-B14F-4D97-AF65-F5344CB8AC3E}">
        <p14:creationId xmlns:p14="http://schemas.microsoft.com/office/powerpoint/2010/main" val="3702075649"/>
      </p:ext>
    </p:extLst>
  </p:cSld>
  <p:clrMapOvr>
    <a:masterClrMapping/>
  </p:clrMapOvr>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BD8165B-A915-A353-60AC-0DA0871193DC}"/>
              </a:ext>
            </a:extLst>
          </p:cNvPr>
          <p:cNvSpPr txBox="1"/>
          <p:nvPr/>
        </p:nvSpPr>
        <p:spPr>
          <a:xfrm>
            <a:off x="127000" y="127000"/>
            <a:ext cx="7315200" cy="276999"/>
          </a:xfrm>
          <a:prstGeom prst="rect">
            <a:avLst/>
          </a:prstGeom>
          <a:noFill/>
        </p:spPr>
        <p:txBody>
          <a:bodyPr vert="horz" lIns="0" tIns="0" rIns="0" bIns="0" rtlCol="0">
            <a:spAutoFit/>
          </a:bodyPr>
          <a:lstStyle/>
          <a:p>
            <a:r>
              <a:rPr lang="en-US"/>
              <a:t>THE SPIRIT DWELLS IN US</a:t>
            </a:r>
          </a:p>
        </p:txBody>
      </p:sp>
      <p:sp>
        <p:nvSpPr>
          <p:cNvPr id="3" name="TextBox 2">
            <a:extLst>
              <a:ext uri="{FF2B5EF4-FFF2-40B4-BE49-F238E27FC236}">
                <a16:creationId xmlns:a16="http://schemas.microsoft.com/office/drawing/2014/main" id="{810AE066-2ECA-BF62-E8A7-497973ACB7C9}"/>
              </a:ext>
            </a:extLst>
          </p:cNvPr>
          <p:cNvSpPr txBox="1"/>
          <p:nvPr/>
        </p:nvSpPr>
        <p:spPr>
          <a:xfrm>
            <a:off x="0" y="762000"/>
            <a:ext cx="12192000" cy="646331"/>
          </a:xfrm>
          <a:prstGeom prst="rect">
            <a:avLst/>
          </a:prstGeom>
          <a:noFill/>
        </p:spPr>
        <p:txBody>
          <a:bodyPr vert="horz" rtlCol="0">
            <a:spAutoFit/>
          </a:bodyPr>
          <a:lstStyle/>
          <a:p>
            <a:pPr algn="ctr"/>
            <a:r>
              <a:rPr lang="en-US" sz="3600"/>
              <a:t>First Corinthians 6:19</a:t>
            </a:r>
          </a:p>
        </p:txBody>
      </p:sp>
      <p:sp>
        <p:nvSpPr>
          <p:cNvPr id="4" name="TextBox 3">
            <a:extLst>
              <a:ext uri="{FF2B5EF4-FFF2-40B4-BE49-F238E27FC236}">
                <a16:creationId xmlns:a16="http://schemas.microsoft.com/office/drawing/2014/main" id="{F8E50912-BFAB-075D-00F0-EDD559A93EFC}"/>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E15CA6F-5753-92D4-7AAB-3F75D9BBFA08}"/>
              </a:ext>
            </a:extLst>
          </p:cNvPr>
          <p:cNvSpPr txBox="1"/>
          <p:nvPr/>
        </p:nvSpPr>
        <p:spPr>
          <a:xfrm>
            <a:off x="1016000" y="1905000"/>
            <a:ext cx="10160000" cy="1523494"/>
          </a:xfrm>
          <a:prstGeom prst="rect">
            <a:avLst/>
          </a:prstGeom>
          <a:noFill/>
        </p:spPr>
        <p:txBody>
          <a:bodyPr vert="horz" rtlCol="0">
            <a:spAutoFit/>
          </a:bodyPr>
          <a:lstStyle/>
          <a:p>
            <a:pPr algn="ctr"/>
            <a:r>
              <a:rPr lang="en-US" sz="3100"/>
              <a:t>Or do you not know that </a:t>
            </a:r>
            <a:r>
              <a:rPr lang="en-US" sz="3100" b="1">
                <a:solidFill>
                  <a:srgbClr val="FF0000"/>
                </a:solidFill>
              </a:rPr>
              <a:t>your body is a temple of the Holy Spirit</a:t>
            </a:r>
            <a:r>
              <a:rPr lang="en-US" sz="3100"/>
              <a:t> who is in you, whom you have from God, and that you are not your own?</a:t>
            </a:r>
          </a:p>
        </p:txBody>
      </p:sp>
    </p:spTree>
    <p:extLst>
      <p:ext uri="{BB962C8B-B14F-4D97-AF65-F5344CB8AC3E}">
        <p14:creationId xmlns:p14="http://schemas.microsoft.com/office/powerpoint/2010/main" val="2403722478"/>
      </p:ext>
    </p:extLst>
  </p:cSld>
  <p:clrMapOvr>
    <a:masterClrMapping/>
  </p:clrMapOvr>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697EFF-7473-41A6-1A31-380A3FFD720B}"/>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The Spirit is in our conscience</a:t>
            </a:r>
          </a:p>
        </p:txBody>
      </p:sp>
      <p:sp>
        <p:nvSpPr>
          <p:cNvPr id="3" name="Subtitle 2">
            <a:extLst>
              <a:ext uri="{FF2B5EF4-FFF2-40B4-BE49-F238E27FC236}">
                <a16:creationId xmlns:a16="http://schemas.microsoft.com/office/drawing/2014/main" id="{C9C6AE69-55E0-25D9-D138-47BDBA59A84B}"/>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4163480762"/>
      </p:ext>
    </p:extLst>
  </p:cSld>
  <p:clrMapOvr>
    <a:masterClrMapping/>
  </p:clrMapOvr>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088B6DB-ABFF-581E-481D-2CC8E3D44B31}"/>
              </a:ext>
            </a:extLst>
          </p:cNvPr>
          <p:cNvSpPr txBox="1"/>
          <p:nvPr/>
        </p:nvSpPr>
        <p:spPr>
          <a:xfrm>
            <a:off x="127000" y="127000"/>
            <a:ext cx="7315200" cy="276999"/>
          </a:xfrm>
          <a:prstGeom prst="rect">
            <a:avLst/>
          </a:prstGeom>
          <a:noFill/>
        </p:spPr>
        <p:txBody>
          <a:bodyPr vert="horz" lIns="0" tIns="0" rIns="0" bIns="0" rtlCol="0">
            <a:spAutoFit/>
          </a:bodyPr>
          <a:lstStyle/>
          <a:p>
            <a:r>
              <a:rPr lang="en-US"/>
              <a:t>THE SPIRIT IS IN OUR CONSCIENCE</a:t>
            </a:r>
          </a:p>
        </p:txBody>
      </p:sp>
      <p:sp>
        <p:nvSpPr>
          <p:cNvPr id="3" name="TextBox 2">
            <a:extLst>
              <a:ext uri="{FF2B5EF4-FFF2-40B4-BE49-F238E27FC236}">
                <a16:creationId xmlns:a16="http://schemas.microsoft.com/office/drawing/2014/main" id="{54A23D98-5265-5F41-8F9A-C7A73826574A}"/>
              </a:ext>
            </a:extLst>
          </p:cNvPr>
          <p:cNvSpPr txBox="1"/>
          <p:nvPr/>
        </p:nvSpPr>
        <p:spPr>
          <a:xfrm>
            <a:off x="0" y="762000"/>
            <a:ext cx="12192000" cy="646331"/>
          </a:xfrm>
          <a:prstGeom prst="rect">
            <a:avLst/>
          </a:prstGeom>
          <a:noFill/>
        </p:spPr>
        <p:txBody>
          <a:bodyPr vert="horz" rtlCol="0">
            <a:spAutoFit/>
          </a:bodyPr>
          <a:lstStyle/>
          <a:p>
            <a:pPr algn="ctr"/>
            <a:r>
              <a:rPr lang="en-US" sz="3600"/>
              <a:t>First Corinthians 2:10-13</a:t>
            </a:r>
          </a:p>
        </p:txBody>
      </p:sp>
      <p:sp>
        <p:nvSpPr>
          <p:cNvPr id="4" name="TextBox 3">
            <a:extLst>
              <a:ext uri="{FF2B5EF4-FFF2-40B4-BE49-F238E27FC236}">
                <a16:creationId xmlns:a16="http://schemas.microsoft.com/office/drawing/2014/main" id="{DC465D26-7E69-0110-688B-8E92644D0EC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947420FE-9A1B-1E84-3068-4B5922662905}"/>
              </a:ext>
            </a:extLst>
          </p:cNvPr>
          <p:cNvSpPr txBox="1"/>
          <p:nvPr/>
        </p:nvSpPr>
        <p:spPr>
          <a:xfrm>
            <a:off x="1016000" y="1905000"/>
            <a:ext cx="10160000" cy="2954655"/>
          </a:xfrm>
          <a:prstGeom prst="rect">
            <a:avLst/>
          </a:prstGeom>
          <a:noFill/>
        </p:spPr>
        <p:txBody>
          <a:bodyPr vert="horz" rtlCol="0">
            <a:spAutoFit/>
          </a:bodyPr>
          <a:lstStyle/>
          <a:p>
            <a:pPr algn="ctr"/>
            <a:r>
              <a:rPr lang="en-US" sz="3100"/>
              <a:t>For to us God revealed them through the Spirit; for the Spirit searches all things, even the depths of God. For who among men knows the thoughts of a man </a:t>
            </a:r>
            <a:r>
              <a:rPr lang="en-US" sz="3100" b="1">
                <a:solidFill>
                  <a:srgbClr val="FF0000"/>
                </a:solidFill>
              </a:rPr>
              <a:t>except the spirit of the man which is in him</a:t>
            </a:r>
            <a:r>
              <a:rPr lang="en-US" sz="3100"/>
              <a:t>? Even so the thoughts of God no one knows except the Spirit of God. (Continued...)</a:t>
            </a:r>
          </a:p>
        </p:txBody>
      </p:sp>
    </p:spTree>
    <p:extLst>
      <p:ext uri="{BB962C8B-B14F-4D97-AF65-F5344CB8AC3E}">
        <p14:creationId xmlns:p14="http://schemas.microsoft.com/office/powerpoint/2010/main" val="2744291582"/>
      </p:ext>
    </p:extLst>
  </p:cSld>
  <p:clrMapOvr>
    <a:masterClrMapping/>
  </p:clrMapOvr>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E10DF40-B919-A1FA-4914-BF5DC64E8647}"/>
              </a:ext>
            </a:extLst>
          </p:cNvPr>
          <p:cNvSpPr txBox="1"/>
          <p:nvPr/>
        </p:nvSpPr>
        <p:spPr>
          <a:xfrm>
            <a:off x="127000" y="127000"/>
            <a:ext cx="7315200" cy="276999"/>
          </a:xfrm>
          <a:prstGeom prst="rect">
            <a:avLst/>
          </a:prstGeom>
          <a:noFill/>
        </p:spPr>
        <p:txBody>
          <a:bodyPr vert="horz" lIns="0" tIns="0" rIns="0" bIns="0" rtlCol="0">
            <a:spAutoFit/>
          </a:bodyPr>
          <a:lstStyle/>
          <a:p>
            <a:r>
              <a:rPr lang="en-US"/>
              <a:t>THE SPIRIT IS IN OUR CONSCIENCE</a:t>
            </a:r>
          </a:p>
        </p:txBody>
      </p:sp>
      <p:sp>
        <p:nvSpPr>
          <p:cNvPr id="3" name="TextBox 2">
            <a:extLst>
              <a:ext uri="{FF2B5EF4-FFF2-40B4-BE49-F238E27FC236}">
                <a16:creationId xmlns:a16="http://schemas.microsoft.com/office/drawing/2014/main" id="{9FF4C1F4-8B20-479E-D0B0-F55508BC2776}"/>
              </a:ext>
            </a:extLst>
          </p:cNvPr>
          <p:cNvSpPr txBox="1"/>
          <p:nvPr/>
        </p:nvSpPr>
        <p:spPr>
          <a:xfrm>
            <a:off x="1016000" y="635000"/>
            <a:ext cx="10160000" cy="2954655"/>
          </a:xfrm>
          <a:prstGeom prst="rect">
            <a:avLst/>
          </a:prstGeom>
          <a:noFill/>
        </p:spPr>
        <p:txBody>
          <a:bodyPr vert="horz" rtlCol="0">
            <a:spAutoFit/>
          </a:bodyPr>
          <a:lstStyle/>
          <a:p>
            <a:pPr algn="ctr"/>
            <a:r>
              <a:rPr lang="en-US" sz="3100"/>
              <a:t>Now we have received, not the spirit of the world, but the Spirit who is from God, so that we may know the things freely given to us by God, which things we also speak, not in words taught by human wisdom, but in those taught by the Spirit, combining spiritual thoughts with spiritual words.</a:t>
            </a:r>
          </a:p>
        </p:txBody>
      </p:sp>
    </p:spTree>
    <p:extLst>
      <p:ext uri="{BB962C8B-B14F-4D97-AF65-F5344CB8AC3E}">
        <p14:creationId xmlns:p14="http://schemas.microsoft.com/office/powerpoint/2010/main" val="1202913826"/>
      </p:ext>
    </p:extLst>
  </p:cSld>
  <p:clrMapOvr>
    <a:masterClrMapping/>
  </p:clrMapOvr>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4A0F8FE-7C16-B639-5775-85570BEB69CF}"/>
              </a:ext>
            </a:extLst>
          </p:cNvPr>
          <p:cNvSpPr txBox="1"/>
          <p:nvPr/>
        </p:nvSpPr>
        <p:spPr>
          <a:xfrm>
            <a:off x="127000" y="127000"/>
            <a:ext cx="7315200" cy="276999"/>
          </a:xfrm>
          <a:prstGeom prst="rect">
            <a:avLst/>
          </a:prstGeom>
          <a:noFill/>
        </p:spPr>
        <p:txBody>
          <a:bodyPr vert="horz" lIns="0" tIns="0" rIns="0" bIns="0" rtlCol="0">
            <a:spAutoFit/>
          </a:bodyPr>
          <a:lstStyle/>
          <a:p>
            <a:r>
              <a:rPr lang="en-US"/>
              <a:t>THE SPIRIT IS IN OUR CONSCIENCE</a:t>
            </a:r>
          </a:p>
        </p:txBody>
      </p:sp>
      <p:sp>
        <p:nvSpPr>
          <p:cNvPr id="3" name="TextBox 2">
            <a:extLst>
              <a:ext uri="{FF2B5EF4-FFF2-40B4-BE49-F238E27FC236}">
                <a16:creationId xmlns:a16="http://schemas.microsoft.com/office/drawing/2014/main" id="{B3A5C666-1FCB-7D79-C53D-80052A4CFB62}"/>
              </a:ext>
            </a:extLst>
          </p:cNvPr>
          <p:cNvSpPr txBox="1"/>
          <p:nvPr/>
        </p:nvSpPr>
        <p:spPr>
          <a:xfrm>
            <a:off x="0" y="762000"/>
            <a:ext cx="12192000" cy="646331"/>
          </a:xfrm>
          <a:prstGeom prst="rect">
            <a:avLst/>
          </a:prstGeom>
          <a:noFill/>
        </p:spPr>
        <p:txBody>
          <a:bodyPr vert="horz" rtlCol="0">
            <a:spAutoFit/>
          </a:bodyPr>
          <a:lstStyle/>
          <a:p>
            <a:pPr algn="ctr"/>
            <a:r>
              <a:rPr lang="en-US" sz="3600"/>
              <a:t>First John 2:26-27</a:t>
            </a:r>
          </a:p>
        </p:txBody>
      </p:sp>
      <p:sp>
        <p:nvSpPr>
          <p:cNvPr id="4" name="TextBox 3">
            <a:extLst>
              <a:ext uri="{FF2B5EF4-FFF2-40B4-BE49-F238E27FC236}">
                <a16:creationId xmlns:a16="http://schemas.microsoft.com/office/drawing/2014/main" id="{7188A636-EF48-E827-766E-F88003D80449}"/>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673D5C0-09AD-A347-614E-927183939B86}"/>
              </a:ext>
            </a:extLst>
          </p:cNvPr>
          <p:cNvSpPr txBox="1"/>
          <p:nvPr/>
        </p:nvSpPr>
        <p:spPr>
          <a:xfrm>
            <a:off x="1016000" y="1905000"/>
            <a:ext cx="10160000" cy="2954655"/>
          </a:xfrm>
          <a:prstGeom prst="rect">
            <a:avLst/>
          </a:prstGeom>
          <a:noFill/>
        </p:spPr>
        <p:txBody>
          <a:bodyPr vert="horz" rtlCol="0">
            <a:spAutoFit/>
          </a:bodyPr>
          <a:lstStyle/>
          <a:p>
            <a:pPr algn="ctr"/>
            <a:r>
              <a:rPr lang="en-US" sz="3100"/>
              <a:t>These things I have written to you concerning those who are trying to deceive you. As for you, the anointing which you received from Him abides in you, and you have no need for anyone to teach you; but </a:t>
            </a:r>
            <a:r>
              <a:rPr lang="en-US" sz="3100" b="1">
                <a:solidFill>
                  <a:srgbClr val="FF0000"/>
                </a:solidFill>
              </a:rPr>
              <a:t>as His anointing teaches you about all things</a:t>
            </a:r>
            <a:r>
              <a:rPr lang="en-US" sz="3100"/>
              <a:t>, and is true and is not a lie, and just as it has taught you, you abide in Him.</a:t>
            </a:r>
          </a:p>
        </p:txBody>
      </p:sp>
    </p:spTree>
    <p:extLst>
      <p:ext uri="{BB962C8B-B14F-4D97-AF65-F5344CB8AC3E}">
        <p14:creationId xmlns:p14="http://schemas.microsoft.com/office/powerpoint/2010/main" val="1042438352"/>
      </p:ext>
    </p:extLst>
  </p:cSld>
  <p:clrMapOvr>
    <a:masterClrMapping/>
  </p:clrMapOvr>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5A5C7A2-D71D-FFD5-78E7-748D8A58FB96}"/>
              </a:ext>
            </a:extLst>
          </p:cNvPr>
          <p:cNvSpPr txBox="1"/>
          <p:nvPr/>
        </p:nvSpPr>
        <p:spPr>
          <a:xfrm>
            <a:off x="127000" y="127000"/>
            <a:ext cx="7315200" cy="276999"/>
          </a:xfrm>
          <a:prstGeom prst="rect">
            <a:avLst/>
          </a:prstGeom>
          <a:noFill/>
        </p:spPr>
        <p:txBody>
          <a:bodyPr vert="horz" lIns="0" tIns="0" rIns="0" bIns="0" rtlCol="0">
            <a:spAutoFit/>
          </a:bodyPr>
          <a:lstStyle/>
          <a:p>
            <a:r>
              <a:rPr lang="en-US"/>
              <a:t>THE SPIRIT IS IN OUR CONSCIENCE</a:t>
            </a:r>
          </a:p>
        </p:txBody>
      </p:sp>
      <p:sp>
        <p:nvSpPr>
          <p:cNvPr id="3" name="TextBox 2">
            <a:extLst>
              <a:ext uri="{FF2B5EF4-FFF2-40B4-BE49-F238E27FC236}">
                <a16:creationId xmlns:a16="http://schemas.microsoft.com/office/drawing/2014/main" id="{0DC9EAE6-7322-1FC1-20BA-7E03368616C0}"/>
              </a:ext>
            </a:extLst>
          </p:cNvPr>
          <p:cNvSpPr txBox="1"/>
          <p:nvPr/>
        </p:nvSpPr>
        <p:spPr>
          <a:xfrm>
            <a:off x="0" y="762000"/>
            <a:ext cx="12192000" cy="646331"/>
          </a:xfrm>
          <a:prstGeom prst="rect">
            <a:avLst/>
          </a:prstGeom>
          <a:noFill/>
        </p:spPr>
        <p:txBody>
          <a:bodyPr vert="horz" rtlCol="0">
            <a:spAutoFit/>
          </a:bodyPr>
          <a:lstStyle/>
          <a:p>
            <a:pPr algn="ctr"/>
            <a:r>
              <a:rPr lang="en-US" sz="3600"/>
              <a:t>Galatians 1:11-12</a:t>
            </a:r>
          </a:p>
        </p:txBody>
      </p:sp>
      <p:sp>
        <p:nvSpPr>
          <p:cNvPr id="4" name="TextBox 3">
            <a:extLst>
              <a:ext uri="{FF2B5EF4-FFF2-40B4-BE49-F238E27FC236}">
                <a16:creationId xmlns:a16="http://schemas.microsoft.com/office/drawing/2014/main" id="{D106D572-1C1F-4D49-3CCE-16562ED38694}"/>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6B403DBA-F00F-6C43-4AAC-99385E5BFF78}"/>
              </a:ext>
            </a:extLst>
          </p:cNvPr>
          <p:cNvSpPr txBox="1"/>
          <p:nvPr/>
        </p:nvSpPr>
        <p:spPr>
          <a:xfrm>
            <a:off x="1016000" y="1905000"/>
            <a:ext cx="10160000" cy="2477601"/>
          </a:xfrm>
          <a:prstGeom prst="rect">
            <a:avLst/>
          </a:prstGeom>
          <a:noFill/>
        </p:spPr>
        <p:txBody>
          <a:bodyPr vert="horz" rtlCol="0">
            <a:spAutoFit/>
          </a:bodyPr>
          <a:lstStyle/>
          <a:p>
            <a:pPr algn="ctr"/>
            <a:r>
              <a:rPr lang="en-US" sz="3100"/>
              <a:t>For I make known to you, brethren, as touching the gospel which was preached by me, that it is not after man. For neither did I receive it from man, nor was I taught it, but </a:t>
            </a:r>
            <a:r>
              <a:rPr lang="en-US" sz="3100" b="1">
                <a:solidFill>
                  <a:srgbClr val="FF0000"/>
                </a:solidFill>
              </a:rPr>
              <a:t>it came to me through revelation of Jesus Christ</a:t>
            </a:r>
            <a:r>
              <a:rPr lang="en-US" sz="3100"/>
              <a:t>.</a:t>
            </a:r>
          </a:p>
        </p:txBody>
      </p:sp>
    </p:spTree>
    <p:extLst>
      <p:ext uri="{BB962C8B-B14F-4D97-AF65-F5344CB8AC3E}">
        <p14:creationId xmlns:p14="http://schemas.microsoft.com/office/powerpoint/2010/main" val="2299303833"/>
      </p:ext>
    </p:extLst>
  </p:cSld>
  <p:clrMapOvr>
    <a:masterClrMapping/>
  </p:clrMapOvr>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DD03D97-8653-F2DB-0F89-97715E8D7DC7}"/>
              </a:ext>
            </a:extLst>
          </p:cNvPr>
          <p:cNvSpPr txBox="1"/>
          <p:nvPr/>
        </p:nvSpPr>
        <p:spPr>
          <a:xfrm>
            <a:off x="127000" y="127000"/>
            <a:ext cx="7315200" cy="276999"/>
          </a:xfrm>
          <a:prstGeom prst="rect">
            <a:avLst/>
          </a:prstGeom>
          <a:noFill/>
        </p:spPr>
        <p:txBody>
          <a:bodyPr vert="horz" lIns="0" tIns="0" rIns="0" bIns="0" rtlCol="0">
            <a:spAutoFit/>
          </a:bodyPr>
          <a:lstStyle/>
          <a:p>
            <a:r>
              <a:rPr lang="en-US"/>
              <a:t>THE SPIRIT IS IN OUR CONSCIENCE</a:t>
            </a:r>
          </a:p>
        </p:txBody>
      </p:sp>
      <p:sp>
        <p:nvSpPr>
          <p:cNvPr id="3" name="TextBox 2">
            <a:extLst>
              <a:ext uri="{FF2B5EF4-FFF2-40B4-BE49-F238E27FC236}">
                <a16:creationId xmlns:a16="http://schemas.microsoft.com/office/drawing/2014/main" id="{186D9C9B-4A03-7239-659E-CF1E951F9CD3}"/>
              </a:ext>
            </a:extLst>
          </p:cNvPr>
          <p:cNvSpPr txBox="1"/>
          <p:nvPr/>
        </p:nvSpPr>
        <p:spPr>
          <a:xfrm>
            <a:off x="0" y="762000"/>
            <a:ext cx="12192000" cy="646331"/>
          </a:xfrm>
          <a:prstGeom prst="rect">
            <a:avLst/>
          </a:prstGeom>
          <a:noFill/>
        </p:spPr>
        <p:txBody>
          <a:bodyPr vert="horz" rtlCol="0">
            <a:spAutoFit/>
          </a:bodyPr>
          <a:lstStyle/>
          <a:p>
            <a:pPr algn="ctr"/>
            <a:r>
              <a:rPr lang="en-US" sz="3600"/>
              <a:t>Isaiah 30:21</a:t>
            </a:r>
          </a:p>
        </p:txBody>
      </p:sp>
      <p:sp>
        <p:nvSpPr>
          <p:cNvPr id="4" name="TextBox 3">
            <a:extLst>
              <a:ext uri="{FF2B5EF4-FFF2-40B4-BE49-F238E27FC236}">
                <a16:creationId xmlns:a16="http://schemas.microsoft.com/office/drawing/2014/main" id="{345A3FBC-7416-82A9-7CB5-2C90F57A21F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80A6947-FBEF-C01A-1F25-F36AAE286FBB}"/>
              </a:ext>
            </a:extLst>
          </p:cNvPr>
          <p:cNvSpPr txBox="1"/>
          <p:nvPr/>
        </p:nvSpPr>
        <p:spPr>
          <a:xfrm>
            <a:off x="1016000" y="1905000"/>
            <a:ext cx="10160000" cy="1046440"/>
          </a:xfrm>
          <a:prstGeom prst="rect">
            <a:avLst/>
          </a:prstGeom>
          <a:noFill/>
        </p:spPr>
        <p:txBody>
          <a:bodyPr vert="horz" rtlCol="0">
            <a:spAutoFit/>
          </a:bodyPr>
          <a:lstStyle/>
          <a:p>
            <a:pPr algn="ctr"/>
            <a:r>
              <a:rPr lang="en-US" sz="3100" b="1">
                <a:solidFill>
                  <a:srgbClr val="FF0000"/>
                </a:solidFill>
              </a:rPr>
              <a:t>Your ears will hear a word behind you</a:t>
            </a:r>
            <a:r>
              <a:rPr lang="en-US" sz="3100"/>
              <a:t>, "This is the way, walk in it," whenever you turn to the right or to the left.</a:t>
            </a:r>
          </a:p>
        </p:txBody>
      </p:sp>
    </p:spTree>
    <p:extLst>
      <p:ext uri="{BB962C8B-B14F-4D97-AF65-F5344CB8AC3E}">
        <p14:creationId xmlns:p14="http://schemas.microsoft.com/office/powerpoint/2010/main" val="986807328"/>
      </p:ext>
    </p:extLst>
  </p:cSld>
  <p:clrMapOvr>
    <a:masterClrMapping/>
  </p:clrMapOvr>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8FB5722-CECF-D013-2230-30AEFED3397A}"/>
              </a:ext>
            </a:extLst>
          </p:cNvPr>
          <p:cNvSpPr txBox="1"/>
          <p:nvPr/>
        </p:nvSpPr>
        <p:spPr>
          <a:xfrm>
            <a:off x="127000" y="127000"/>
            <a:ext cx="7315200" cy="276999"/>
          </a:xfrm>
          <a:prstGeom prst="rect">
            <a:avLst/>
          </a:prstGeom>
          <a:noFill/>
        </p:spPr>
        <p:txBody>
          <a:bodyPr vert="horz" lIns="0" tIns="0" rIns="0" bIns="0" rtlCol="0">
            <a:spAutoFit/>
          </a:bodyPr>
          <a:lstStyle/>
          <a:p>
            <a:r>
              <a:rPr lang="en-US"/>
              <a:t>THE SPIRIT IS IN OUR CONSCIENCE</a:t>
            </a:r>
          </a:p>
        </p:txBody>
      </p:sp>
      <p:sp>
        <p:nvSpPr>
          <p:cNvPr id="3" name="TextBox 2">
            <a:extLst>
              <a:ext uri="{FF2B5EF4-FFF2-40B4-BE49-F238E27FC236}">
                <a16:creationId xmlns:a16="http://schemas.microsoft.com/office/drawing/2014/main" id="{50D041C0-9C89-7AAF-B6B1-5B226FD0682E}"/>
              </a:ext>
            </a:extLst>
          </p:cNvPr>
          <p:cNvSpPr txBox="1"/>
          <p:nvPr/>
        </p:nvSpPr>
        <p:spPr>
          <a:xfrm>
            <a:off x="0" y="762000"/>
            <a:ext cx="12192000" cy="646331"/>
          </a:xfrm>
          <a:prstGeom prst="rect">
            <a:avLst/>
          </a:prstGeom>
          <a:noFill/>
        </p:spPr>
        <p:txBody>
          <a:bodyPr vert="horz" rtlCol="0">
            <a:spAutoFit/>
          </a:bodyPr>
          <a:lstStyle/>
          <a:p>
            <a:pPr algn="ctr"/>
            <a:r>
              <a:rPr lang="en-US" sz="3600"/>
              <a:t>John 10:25-30</a:t>
            </a:r>
          </a:p>
        </p:txBody>
      </p:sp>
      <p:sp>
        <p:nvSpPr>
          <p:cNvPr id="4" name="TextBox 3">
            <a:extLst>
              <a:ext uri="{FF2B5EF4-FFF2-40B4-BE49-F238E27FC236}">
                <a16:creationId xmlns:a16="http://schemas.microsoft.com/office/drawing/2014/main" id="{D8718ABB-B4F0-38B1-BEBE-E379CD87C589}"/>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BF529C64-046D-34C7-8230-983848DBA72D}"/>
              </a:ext>
            </a:extLst>
          </p:cNvPr>
          <p:cNvSpPr txBox="1"/>
          <p:nvPr/>
        </p:nvSpPr>
        <p:spPr>
          <a:xfrm>
            <a:off x="1016000" y="1905000"/>
            <a:ext cx="10160000" cy="4385816"/>
          </a:xfrm>
          <a:prstGeom prst="rect">
            <a:avLst/>
          </a:prstGeom>
          <a:noFill/>
        </p:spPr>
        <p:txBody>
          <a:bodyPr vert="horz" rtlCol="0">
            <a:spAutoFit/>
          </a:bodyPr>
          <a:lstStyle/>
          <a:p>
            <a:pPr algn="ctr"/>
            <a:r>
              <a:rPr lang="en-US" sz="3100"/>
              <a:t>Jesus answered them, I told you, and ye believe not: the works that I do in my Father's name, these bear witness of me. But ye believe not, because ye are not of my sheep. </a:t>
            </a:r>
            <a:r>
              <a:rPr lang="en-US" sz="3100" b="1">
                <a:solidFill>
                  <a:srgbClr val="FF0000"/>
                </a:solidFill>
              </a:rPr>
              <a:t>My sheep hear my voice</a:t>
            </a:r>
            <a:r>
              <a:rPr lang="en-US" sz="3100"/>
              <a:t>, and I know them, and they follow me: and I give unto them eternal life; and they shall never perish, and no one shall snatch them out of my hand. My Father, who hath given them unto me, is greater than all; and no one is able to snatch them out of the Father's hand. (Continued...)</a:t>
            </a:r>
          </a:p>
        </p:txBody>
      </p:sp>
    </p:spTree>
    <p:extLst>
      <p:ext uri="{BB962C8B-B14F-4D97-AF65-F5344CB8AC3E}">
        <p14:creationId xmlns:p14="http://schemas.microsoft.com/office/powerpoint/2010/main" val="2007452671"/>
      </p:ext>
    </p:extLst>
  </p:cSld>
  <p:clrMapOvr>
    <a:masterClrMapping/>
  </p:clrMapOvr>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E21E692-8553-0D4C-5B40-E5A6B1E28DE2}"/>
              </a:ext>
            </a:extLst>
          </p:cNvPr>
          <p:cNvSpPr txBox="1"/>
          <p:nvPr/>
        </p:nvSpPr>
        <p:spPr>
          <a:xfrm>
            <a:off x="127000" y="127000"/>
            <a:ext cx="7315200" cy="276999"/>
          </a:xfrm>
          <a:prstGeom prst="rect">
            <a:avLst/>
          </a:prstGeom>
          <a:noFill/>
        </p:spPr>
        <p:txBody>
          <a:bodyPr vert="horz" lIns="0" tIns="0" rIns="0" bIns="0" rtlCol="0">
            <a:spAutoFit/>
          </a:bodyPr>
          <a:lstStyle/>
          <a:p>
            <a:r>
              <a:rPr lang="en-US"/>
              <a:t>THE SPIRIT IS IN OUR CONSCIENCE</a:t>
            </a:r>
          </a:p>
        </p:txBody>
      </p:sp>
      <p:sp>
        <p:nvSpPr>
          <p:cNvPr id="3" name="TextBox 2">
            <a:extLst>
              <a:ext uri="{FF2B5EF4-FFF2-40B4-BE49-F238E27FC236}">
                <a16:creationId xmlns:a16="http://schemas.microsoft.com/office/drawing/2014/main" id="{6B679C1B-4E1F-E182-B7A8-3B5FE67EA699}"/>
              </a:ext>
            </a:extLst>
          </p:cNvPr>
          <p:cNvSpPr txBox="1"/>
          <p:nvPr/>
        </p:nvSpPr>
        <p:spPr>
          <a:xfrm>
            <a:off x="1016000" y="635000"/>
            <a:ext cx="10160000" cy="569387"/>
          </a:xfrm>
          <a:prstGeom prst="rect">
            <a:avLst/>
          </a:prstGeom>
          <a:noFill/>
        </p:spPr>
        <p:txBody>
          <a:bodyPr vert="horz" rtlCol="0">
            <a:spAutoFit/>
          </a:bodyPr>
          <a:lstStyle/>
          <a:p>
            <a:pPr algn="ctr"/>
            <a:r>
              <a:rPr lang="en-US" sz="3100"/>
              <a:t>I and the Father are one.</a:t>
            </a:r>
          </a:p>
        </p:txBody>
      </p:sp>
    </p:spTree>
    <p:extLst>
      <p:ext uri="{BB962C8B-B14F-4D97-AF65-F5344CB8AC3E}">
        <p14:creationId xmlns:p14="http://schemas.microsoft.com/office/powerpoint/2010/main" val="3136895876"/>
      </p:ext>
    </p:extLst>
  </p:cSld>
  <p:clrMapOvr>
    <a:masterClrMapping/>
  </p:clrMapOvr>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EF37B16-A8FB-B55B-BFBC-508C22F43F41}"/>
              </a:ext>
            </a:extLst>
          </p:cNvPr>
          <p:cNvSpPr txBox="1"/>
          <p:nvPr/>
        </p:nvSpPr>
        <p:spPr>
          <a:xfrm>
            <a:off x="127000" y="127000"/>
            <a:ext cx="7315200" cy="276999"/>
          </a:xfrm>
          <a:prstGeom prst="rect">
            <a:avLst/>
          </a:prstGeom>
          <a:noFill/>
        </p:spPr>
        <p:txBody>
          <a:bodyPr vert="horz" lIns="0" tIns="0" rIns="0" bIns="0" rtlCol="0">
            <a:spAutoFit/>
          </a:bodyPr>
          <a:lstStyle/>
          <a:p>
            <a:r>
              <a:rPr lang="en-US"/>
              <a:t>THE SPIRIT IS IN OUR CONSCIENCE</a:t>
            </a:r>
          </a:p>
        </p:txBody>
      </p:sp>
      <p:sp>
        <p:nvSpPr>
          <p:cNvPr id="3" name="TextBox 2">
            <a:extLst>
              <a:ext uri="{FF2B5EF4-FFF2-40B4-BE49-F238E27FC236}">
                <a16:creationId xmlns:a16="http://schemas.microsoft.com/office/drawing/2014/main" id="{88F2787C-F96B-AFA3-50A3-5D2077769F52}"/>
              </a:ext>
            </a:extLst>
          </p:cNvPr>
          <p:cNvSpPr txBox="1"/>
          <p:nvPr/>
        </p:nvSpPr>
        <p:spPr>
          <a:xfrm>
            <a:off x="0" y="762000"/>
            <a:ext cx="12192000" cy="646331"/>
          </a:xfrm>
          <a:prstGeom prst="rect">
            <a:avLst/>
          </a:prstGeom>
          <a:noFill/>
        </p:spPr>
        <p:txBody>
          <a:bodyPr vert="horz" rtlCol="0">
            <a:spAutoFit/>
          </a:bodyPr>
          <a:lstStyle/>
          <a:p>
            <a:pPr algn="ctr"/>
            <a:r>
              <a:rPr lang="en-US" sz="3600"/>
              <a:t>John 10:4-6</a:t>
            </a:r>
          </a:p>
        </p:txBody>
      </p:sp>
      <p:sp>
        <p:nvSpPr>
          <p:cNvPr id="4" name="TextBox 3">
            <a:extLst>
              <a:ext uri="{FF2B5EF4-FFF2-40B4-BE49-F238E27FC236}">
                <a16:creationId xmlns:a16="http://schemas.microsoft.com/office/drawing/2014/main" id="{6E695B0A-673D-204A-1CF2-577DE8E21094}"/>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8A14F05A-6327-C85E-0826-838B2067A792}"/>
              </a:ext>
            </a:extLst>
          </p:cNvPr>
          <p:cNvSpPr txBox="1"/>
          <p:nvPr/>
        </p:nvSpPr>
        <p:spPr>
          <a:xfrm>
            <a:off x="1016000" y="1905000"/>
            <a:ext cx="10160000" cy="2954655"/>
          </a:xfrm>
          <a:prstGeom prst="rect">
            <a:avLst/>
          </a:prstGeom>
          <a:noFill/>
        </p:spPr>
        <p:txBody>
          <a:bodyPr vert="horz" rtlCol="0">
            <a:spAutoFit/>
          </a:bodyPr>
          <a:lstStyle/>
          <a:p>
            <a:pPr algn="ctr"/>
            <a:r>
              <a:rPr lang="en-US" sz="3100"/>
              <a:t>When he hath put forth all his own, he goeth before them, and the sheep follow him: for </a:t>
            </a:r>
            <a:r>
              <a:rPr lang="en-US" sz="3100" b="1">
                <a:solidFill>
                  <a:srgbClr val="FF0000"/>
                </a:solidFill>
              </a:rPr>
              <a:t>they know his voice</a:t>
            </a:r>
            <a:r>
              <a:rPr lang="en-US" sz="3100"/>
              <a:t>. And a stranger will they not follow, but will flee from him: for they know not the voice of strangers. This parable spake Jesus unto them: but they understood not what things they were which he spake unto them.</a:t>
            </a:r>
          </a:p>
        </p:txBody>
      </p:sp>
    </p:spTree>
    <p:extLst>
      <p:ext uri="{BB962C8B-B14F-4D97-AF65-F5344CB8AC3E}">
        <p14:creationId xmlns:p14="http://schemas.microsoft.com/office/powerpoint/2010/main" val="2412867780"/>
      </p:ext>
    </p:extLst>
  </p:cSld>
  <p:clrMapOvr>
    <a:masterClrMapping/>
  </p:clrMapOvr>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A97090B-06DB-B8E2-7030-63CFDB21D67A}"/>
              </a:ext>
            </a:extLst>
          </p:cNvPr>
          <p:cNvSpPr txBox="1"/>
          <p:nvPr/>
        </p:nvSpPr>
        <p:spPr>
          <a:xfrm>
            <a:off x="127000" y="127000"/>
            <a:ext cx="7315200" cy="276999"/>
          </a:xfrm>
          <a:prstGeom prst="rect">
            <a:avLst/>
          </a:prstGeom>
          <a:noFill/>
        </p:spPr>
        <p:txBody>
          <a:bodyPr vert="horz" lIns="0" tIns="0" rIns="0" bIns="0" rtlCol="0">
            <a:spAutoFit/>
          </a:bodyPr>
          <a:lstStyle/>
          <a:p>
            <a:r>
              <a:rPr lang="en-US"/>
              <a:t>THE SPIRIT IS IN OUR CONSCIENCE</a:t>
            </a:r>
          </a:p>
        </p:txBody>
      </p:sp>
      <p:sp>
        <p:nvSpPr>
          <p:cNvPr id="3" name="TextBox 2">
            <a:extLst>
              <a:ext uri="{FF2B5EF4-FFF2-40B4-BE49-F238E27FC236}">
                <a16:creationId xmlns:a16="http://schemas.microsoft.com/office/drawing/2014/main" id="{3D81B393-2A58-020B-3019-EC2AD866ACC6}"/>
              </a:ext>
            </a:extLst>
          </p:cNvPr>
          <p:cNvSpPr txBox="1"/>
          <p:nvPr/>
        </p:nvSpPr>
        <p:spPr>
          <a:xfrm>
            <a:off x="0" y="762000"/>
            <a:ext cx="12192000" cy="646331"/>
          </a:xfrm>
          <a:prstGeom prst="rect">
            <a:avLst/>
          </a:prstGeom>
          <a:noFill/>
        </p:spPr>
        <p:txBody>
          <a:bodyPr vert="horz" rtlCol="0">
            <a:spAutoFit/>
          </a:bodyPr>
          <a:lstStyle/>
          <a:p>
            <a:pPr algn="ctr"/>
            <a:r>
              <a:rPr lang="en-US" sz="3600"/>
              <a:t>Mark 2:8</a:t>
            </a:r>
          </a:p>
        </p:txBody>
      </p:sp>
      <p:sp>
        <p:nvSpPr>
          <p:cNvPr id="4" name="TextBox 3">
            <a:extLst>
              <a:ext uri="{FF2B5EF4-FFF2-40B4-BE49-F238E27FC236}">
                <a16:creationId xmlns:a16="http://schemas.microsoft.com/office/drawing/2014/main" id="{A3B4F63A-5959-19FA-1316-FB3959956FD2}"/>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6FF32AED-D0A1-5557-74DD-0A8E3926581F}"/>
              </a:ext>
            </a:extLst>
          </p:cNvPr>
          <p:cNvSpPr txBox="1"/>
          <p:nvPr/>
        </p:nvSpPr>
        <p:spPr>
          <a:xfrm>
            <a:off x="1016000" y="1905000"/>
            <a:ext cx="10160000" cy="2000548"/>
          </a:xfrm>
          <a:prstGeom prst="rect">
            <a:avLst/>
          </a:prstGeom>
          <a:noFill/>
        </p:spPr>
        <p:txBody>
          <a:bodyPr vert="horz" rtlCol="0">
            <a:spAutoFit/>
          </a:bodyPr>
          <a:lstStyle/>
          <a:p>
            <a:pPr algn="ctr"/>
            <a:r>
              <a:rPr lang="en-US" sz="3100"/>
              <a:t>Immediately Jesus, </a:t>
            </a:r>
            <a:r>
              <a:rPr lang="en-US" sz="3100" b="1">
                <a:solidFill>
                  <a:srgbClr val="FF0000"/>
                </a:solidFill>
              </a:rPr>
              <a:t>aware in His spirit that they were reasoning that way within themselves</a:t>
            </a:r>
            <a:r>
              <a:rPr lang="en-US" sz="3100"/>
              <a:t>, said to them, "Why are you reasoning about these things </a:t>
            </a:r>
            <a:r>
              <a:rPr lang="en-US" sz="3100" b="1">
                <a:solidFill>
                  <a:srgbClr val="FF0000"/>
                </a:solidFill>
              </a:rPr>
              <a:t>in your hearts</a:t>
            </a:r>
            <a:r>
              <a:rPr lang="en-US" sz="3100"/>
              <a:t>?</a:t>
            </a:r>
          </a:p>
        </p:txBody>
      </p:sp>
    </p:spTree>
    <p:extLst>
      <p:ext uri="{BB962C8B-B14F-4D97-AF65-F5344CB8AC3E}">
        <p14:creationId xmlns:p14="http://schemas.microsoft.com/office/powerpoint/2010/main" val="4230538709"/>
      </p:ext>
    </p:extLst>
  </p:cSld>
  <p:clrMapOvr>
    <a:masterClrMapping/>
  </p:clrMapOvr>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A05D17B-B8E1-0ECF-A3E8-1B838557E000}"/>
              </a:ext>
            </a:extLst>
          </p:cNvPr>
          <p:cNvSpPr txBox="1"/>
          <p:nvPr/>
        </p:nvSpPr>
        <p:spPr>
          <a:xfrm>
            <a:off x="127000" y="127000"/>
            <a:ext cx="7315200" cy="276999"/>
          </a:xfrm>
          <a:prstGeom prst="rect">
            <a:avLst/>
          </a:prstGeom>
          <a:noFill/>
        </p:spPr>
        <p:txBody>
          <a:bodyPr vert="horz" lIns="0" tIns="0" rIns="0" bIns="0" rtlCol="0">
            <a:spAutoFit/>
          </a:bodyPr>
          <a:lstStyle/>
          <a:p>
            <a:r>
              <a:rPr lang="en-US"/>
              <a:t>THE SPIRIT IS IN OUR CONSCIENCE</a:t>
            </a:r>
          </a:p>
        </p:txBody>
      </p:sp>
      <p:sp>
        <p:nvSpPr>
          <p:cNvPr id="3" name="TextBox 2">
            <a:extLst>
              <a:ext uri="{FF2B5EF4-FFF2-40B4-BE49-F238E27FC236}">
                <a16:creationId xmlns:a16="http://schemas.microsoft.com/office/drawing/2014/main" id="{3FDA9D8F-C7F5-85F4-D88E-015A1C6C2CB7}"/>
              </a:ext>
            </a:extLst>
          </p:cNvPr>
          <p:cNvSpPr txBox="1"/>
          <p:nvPr/>
        </p:nvSpPr>
        <p:spPr>
          <a:xfrm>
            <a:off x="0" y="762000"/>
            <a:ext cx="12192000" cy="646331"/>
          </a:xfrm>
          <a:prstGeom prst="rect">
            <a:avLst/>
          </a:prstGeom>
          <a:noFill/>
        </p:spPr>
        <p:txBody>
          <a:bodyPr vert="horz" rtlCol="0">
            <a:spAutoFit/>
          </a:bodyPr>
          <a:lstStyle/>
          <a:p>
            <a:pPr algn="ctr"/>
            <a:r>
              <a:rPr lang="en-US" sz="3600"/>
              <a:t>Matthew 10:20</a:t>
            </a:r>
          </a:p>
        </p:txBody>
      </p:sp>
      <p:sp>
        <p:nvSpPr>
          <p:cNvPr id="4" name="TextBox 3">
            <a:extLst>
              <a:ext uri="{FF2B5EF4-FFF2-40B4-BE49-F238E27FC236}">
                <a16:creationId xmlns:a16="http://schemas.microsoft.com/office/drawing/2014/main" id="{BA5A67A9-0A01-1171-EB3A-1DE89909D15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1524174-7D37-7DCD-3769-9250A5E21EB9}"/>
              </a:ext>
            </a:extLst>
          </p:cNvPr>
          <p:cNvSpPr txBox="1"/>
          <p:nvPr/>
        </p:nvSpPr>
        <p:spPr>
          <a:xfrm>
            <a:off x="1016000" y="1905000"/>
            <a:ext cx="10160000" cy="1046440"/>
          </a:xfrm>
          <a:prstGeom prst="rect">
            <a:avLst/>
          </a:prstGeom>
          <a:noFill/>
        </p:spPr>
        <p:txBody>
          <a:bodyPr vert="horz" rtlCol="0">
            <a:spAutoFit/>
          </a:bodyPr>
          <a:lstStyle/>
          <a:p>
            <a:pPr algn="ctr"/>
            <a:r>
              <a:rPr lang="en-US" sz="3100"/>
              <a:t>"For it is not you who speak, but it is </a:t>
            </a:r>
            <a:r>
              <a:rPr lang="en-US" sz="3100" b="1">
                <a:solidFill>
                  <a:srgbClr val="FF0000"/>
                </a:solidFill>
              </a:rPr>
              <a:t>the Spirit of your Father who speaks in you</a:t>
            </a:r>
            <a:r>
              <a:rPr lang="en-US" sz="3100"/>
              <a:t>.</a:t>
            </a:r>
          </a:p>
        </p:txBody>
      </p:sp>
    </p:spTree>
    <p:extLst>
      <p:ext uri="{BB962C8B-B14F-4D97-AF65-F5344CB8AC3E}">
        <p14:creationId xmlns:p14="http://schemas.microsoft.com/office/powerpoint/2010/main" val="3419534472"/>
      </p:ext>
    </p:extLst>
  </p:cSld>
  <p:clrMapOvr>
    <a:masterClrMapping/>
  </p:clrMapOvr>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42D25C6-EDD5-39CA-1A42-725210D9266F}"/>
              </a:ext>
            </a:extLst>
          </p:cNvPr>
          <p:cNvSpPr txBox="1"/>
          <p:nvPr/>
        </p:nvSpPr>
        <p:spPr>
          <a:xfrm>
            <a:off x="127000" y="127000"/>
            <a:ext cx="7315200" cy="276999"/>
          </a:xfrm>
          <a:prstGeom prst="rect">
            <a:avLst/>
          </a:prstGeom>
          <a:noFill/>
        </p:spPr>
        <p:txBody>
          <a:bodyPr vert="horz" lIns="0" tIns="0" rIns="0" bIns="0" rtlCol="0">
            <a:spAutoFit/>
          </a:bodyPr>
          <a:lstStyle/>
          <a:p>
            <a:r>
              <a:rPr lang="en-US"/>
              <a:t>THE SPIRIT IS IN OUR CONSCIENCE</a:t>
            </a:r>
          </a:p>
        </p:txBody>
      </p:sp>
      <p:sp>
        <p:nvSpPr>
          <p:cNvPr id="3" name="TextBox 2">
            <a:extLst>
              <a:ext uri="{FF2B5EF4-FFF2-40B4-BE49-F238E27FC236}">
                <a16:creationId xmlns:a16="http://schemas.microsoft.com/office/drawing/2014/main" id="{7007060C-0012-BA72-0E07-C0E9CA25F7A3}"/>
              </a:ext>
            </a:extLst>
          </p:cNvPr>
          <p:cNvSpPr txBox="1"/>
          <p:nvPr/>
        </p:nvSpPr>
        <p:spPr>
          <a:xfrm>
            <a:off x="0" y="762000"/>
            <a:ext cx="12192000" cy="646331"/>
          </a:xfrm>
          <a:prstGeom prst="rect">
            <a:avLst/>
          </a:prstGeom>
          <a:noFill/>
        </p:spPr>
        <p:txBody>
          <a:bodyPr vert="horz" rtlCol="0">
            <a:spAutoFit/>
          </a:bodyPr>
          <a:lstStyle/>
          <a:p>
            <a:pPr algn="ctr"/>
            <a:r>
              <a:rPr lang="en-US" sz="3600"/>
              <a:t>Numbers 12:6-8</a:t>
            </a:r>
          </a:p>
        </p:txBody>
      </p:sp>
      <p:sp>
        <p:nvSpPr>
          <p:cNvPr id="4" name="TextBox 3">
            <a:extLst>
              <a:ext uri="{FF2B5EF4-FFF2-40B4-BE49-F238E27FC236}">
                <a16:creationId xmlns:a16="http://schemas.microsoft.com/office/drawing/2014/main" id="{9E2F89C0-D9D9-D9AE-6237-5A58DB1545A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F19CF5F1-DB31-2F6B-B7C7-14E5269D9440}"/>
              </a:ext>
            </a:extLst>
          </p:cNvPr>
          <p:cNvSpPr txBox="1"/>
          <p:nvPr/>
        </p:nvSpPr>
        <p:spPr>
          <a:xfrm>
            <a:off x="1016000" y="1905000"/>
            <a:ext cx="10160000" cy="3908762"/>
          </a:xfrm>
          <a:prstGeom prst="rect">
            <a:avLst/>
          </a:prstGeom>
          <a:noFill/>
        </p:spPr>
        <p:txBody>
          <a:bodyPr vert="horz" rtlCol="0">
            <a:spAutoFit/>
          </a:bodyPr>
          <a:lstStyle/>
          <a:p>
            <a:pPr algn="ctr"/>
            <a:r>
              <a:rPr lang="en-US" sz="3100"/>
              <a:t>He said, "Hear now My words: If there is a prophet among you, </a:t>
            </a:r>
            <a:r>
              <a:rPr lang="en-US" sz="3100" b="1">
                <a:solidFill>
                  <a:srgbClr val="FF0000"/>
                </a:solidFill>
              </a:rPr>
              <a:t>I, the LORD, shall make Myself known to him in a vision. I shall speak with him in a dream</a:t>
            </a:r>
            <a:r>
              <a:rPr lang="en-US" sz="3100"/>
              <a:t>. "Not so, with My servant Moses, He is faithful in all My household; With him I speak mouth to mouth, Even openly, and not in dark sayings, And he beholds the form of the LORD. Why then were you not afraid To speak against My servant, against Moses?"</a:t>
            </a:r>
          </a:p>
        </p:txBody>
      </p:sp>
    </p:spTree>
    <p:extLst>
      <p:ext uri="{BB962C8B-B14F-4D97-AF65-F5344CB8AC3E}">
        <p14:creationId xmlns:p14="http://schemas.microsoft.com/office/powerpoint/2010/main" val="3046237061"/>
      </p:ext>
    </p:extLst>
  </p:cSld>
  <p:clrMapOvr>
    <a:masterClrMapping/>
  </p:clrMapOvr>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BE6C282-7707-7DC7-CAC2-7F8D0BD26AA5}"/>
              </a:ext>
            </a:extLst>
          </p:cNvPr>
          <p:cNvSpPr txBox="1"/>
          <p:nvPr/>
        </p:nvSpPr>
        <p:spPr>
          <a:xfrm>
            <a:off x="127000" y="127000"/>
            <a:ext cx="7315200" cy="276999"/>
          </a:xfrm>
          <a:prstGeom prst="rect">
            <a:avLst/>
          </a:prstGeom>
          <a:noFill/>
        </p:spPr>
        <p:txBody>
          <a:bodyPr vert="horz" lIns="0" tIns="0" rIns="0" bIns="0" rtlCol="0">
            <a:spAutoFit/>
          </a:bodyPr>
          <a:lstStyle/>
          <a:p>
            <a:r>
              <a:rPr lang="en-US"/>
              <a:t>THE SPIRIT IS IN OUR CONSCIENCE</a:t>
            </a:r>
          </a:p>
        </p:txBody>
      </p:sp>
      <p:sp>
        <p:nvSpPr>
          <p:cNvPr id="3" name="TextBox 2">
            <a:extLst>
              <a:ext uri="{FF2B5EF4-FFF2-40B4-BE49-F238E27FC236}">
                <a16:creationId xmlns:a16="http://schemas.microsoft.com/office/drawing/2014/main" id="{5F474FC5-12FA-1D0D-4FC9-4DD57AB0AE7C}"/>
              </a:ext>
            </a:extLst>
          </p:cNvPr>
          <p:cNvSpPr txBox="1"/>
          <p:nvPr/>
        </p:nvSpPr>
        <p:spPr>
          <a:xfrm>
            <a:off x="0" y="762000"/>
            <a:ext cx="12192000" cy="646331"/>
          </a:xfrm>
          <a:prstGeom prst="rect">
            <a:avLst/>
          </a:prstGeom>
          <a:noFill/>
        </p:spPr>
        <p:txBody>
          <a:bodyPr vert="horz" rtlCol="0">
            <a:spAutoFit/>
          </a:bodyPr>
          <a:lstStyle/>
          <a:p>
            <a:pPr algn="ctr"/>
            <a:r>
              <a:rPr lang="en-US" sz="3600"/>
              <a:t>Romans 9:1</a:t>
            </a:r>
          </a:p>
        </p:txBody>
      </p:sp>
      <p:sp>
        <p:nvSpPr>
          <p:cNvPr id="4" name="TextBox 3">
            <a:extLst>
              <a:ext uri="{FF2B5EF4-FFF2-40B4-BE49-F238E27FC236}">
                <a16:creationId xmlns:a16="http://schemas.microsoft.com/office/drawing/2014/main" id="{12904D17-37C8-E090-FC94-DDF1948CA359}"/>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4ADF479-5B24-3195-4326-861F3693EF16}"/>
              </a:ext>
            </a:extLst>
          </p:cNvPr>
          <p:cNvSpPr txBox="1"/>
          <p:nvPr/>
        </p:nvSpPr>
        <p:spPr>
          <a:xfrm>
            <a:off x="1016000" y="1905000"/>
            <a:ext cx="10160000" cy="1046440"/>
          </a:xfrm>
          <a:prstGeom prst="rect">
            <a:avLst/>
          </a:prstGeom>
          <a:noFill/>
        </p:spPr>
        <p:txBody>
          <a:bodyPr vert="horz" rtlCol="0">
            <a:spAutoFit/>
          </a:bodyPr>
          <a:lstStyle/>
          <a:p>
            <a:pPr algn="ctr"/>
            <a:r>
              <a:rPr lang="en-US" sz="3100"/>
              <a:t>I am telling the truth in Christ, I am not lying, </a:t>
            </a:r>
            <a:r>
              <a:rPr lang="en-US" sz="3100" b="1">
                <a:solidFill>
                  <a:srgbClr val="FF0000"/>
                </a:solidFill>
              </a:rPr>
              <a:t>my conscience testifies with me in the Holy Spirit,</a:t>
            </a:r>
          </a:p>
        </p:txBody>
      </p:sp>
    </p:spTree>
    <p:extLst>
      <p:ext uri="{BB962C8B-B14F-4D97-AF65-F5344CB8AC3E}">
        <p14:creationId xmlns:p14="http://schemas.microsoft.com/office/powerpoint/2010/main" val="2313113565"/>
      </p:ext>
    </p:extLst>
  </p:cSld>
  <p:clrMapOvr>
    <a:masterClrMapping/>
  </p:clrMapOvr>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71E9B28-82DB-EE9E-134F-981BA155ED03}"/>
              </a:ext>
            </a:extLst>
          </p:cNvPr>
          <p:cNvSpPr txBox="1"/>
          <p:nvPr/>
        </p:nvSpPr>
        <p:spPr>
          <a:xfrm>
            <a:off x="127000" y="127000"/>
            <a:ext cx="7315200" cy="276999"/>
          </a:xfrm>
          <a:prstGeom prst="rect">
            <a:avLst/>
          </a:prstGeom>
          <a:noFill/>
        </p:spPr>
        <p:txBody>
          <a:bodyPr vert="horz" lIns="0" tIns="0" rIns="0" bIns="0" rtlCol="0">
            <a:spAutoFit/>
          </a:bodyPr>
          <a:lstStyle/>
          <a:p>
            <a:r>
              <a:rPr lang="en-US"/>
              <a:t>THE SPIRIT IS IN OUR CONSCIENCE</a:t>
            </a:r>
          </a:p>
        </p:txBody>
      </p:sp>
      <p:sp>
        <p:nvSpPr>
          <p:cNvPr id="3" name="TextBox 2">
            <a:extLst>
              <a:ext uri="{FF2B5EF4-FFF2-40B4-BE49-F238E27FC236}">
                <a16:creationId xmlns:a16="http://schemas.microsoft.com/office/drawing/2014/main" id="{9024AF0B-E975-18FA-E0AD-D6742803D1F6}"/>
              </a:ext>
            </a:extLst>
          </p:cNvPr>
          <p:cNvSpPr txBox="1"/>
          <p:nvPr/>
        </p:nvSpPr>
        <p:spPr>
          <a:xfrm>
            <a:off x="0" y="762000"/>
            <a:ext cx="12192000" cy="646331"/>
          </a:xfrm>
          <a:prstGeom prst="rect">
            <a:avLst/>
          </a:prstGeom>
          <a:noFill/>
        </p:spPr>
        <p:txBody>
          <a:bodyPr vert="horz" rtlCol="0">
            <a:spAutoFit/>
          </a:bodyPr>
          <a:lstStyle/>
          <a:p>
            <a:pPr algn="ctr"/>
            <a:r>
              <a:rPr lang="en-US" sz="3600"/>
              <a:t>Job 33:14-16</a:t>
            </a:r>
          </a:p>
        </p:txBody>
      </p:sp>
      <p:sp>
        <p:nvSpPr>
          <p:cNvPr id="4" name="TextBox 3">
            <a:extLst>
              <a:ext uri="{FF2B5EF4-FFF2-40B4-BE49-F238E27FC236}">
                <a16:creationId xmlns:a16="http://schemas.microsoft.com/office/drawing/2014/main" id="{6E91D992-3A5A-BF58-5A84-A2FF27456B4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F7F9267-2871-B88E-1556-4669F1339456}"/>
              </a:ext>
            </a:extLst>
          </p:cNvPr>
          <p:cNvSpPr txBox="1"/>
          <p:nvPr/>
        </p:nvSpPr>
        <p:spPr>
          <a:xfrm>
            <a:off x="1016000" y="1905000"/>
            <a:ext cx="10160000" cy="2000548"/>
          </a:xfrm>
          <a:prstGeom prst="rect">
            <a:avLst/>
          </a:prstGeom>
          <a:noFill/>
        </p:spPr>
        <p:txBody>
          <a:bodyPr vert="horz" rtlCol="0">
            <a:spAutoFit/>
          </a:bodyPr>
          <a:lstStyle/>
          <a:p>
            <a:pPr algn="ctr"/>
            <a:r>
              <a:rPr lang="en-US" sz="3100"/>
              <a:t>"Indeed God speaks once, Or twice, yet no one notices it. "In a dream, a vision of the night, </a:t>
            </a:r>
            <a:r>
              <a:rPr lang="en-US" sz="3100" b="1">
                <a:solidFill>
                  <a:srgbClr val="FF0000"/>
                </a:solidFill>
              </a:rPr>
              <a:t>When sound sleep falls on men</a:t>
            </a:r>
            <a:r>
              <a:rPr lang="en-US" sz="3100"/>
              <a:t>, While they slumber in their beds, Then </a:t>
            </a:r>
            <a:r>
              <a:rPr lang="en-US" sz="3100" b="1">
                <a:solidFill>
                  <a:srgbClr val="FF0000"/>
                </a:solidFill>
              </a:rPr>
              <a:t>He opens the ears of men</a:t>
            </a:r>
            <a:r>
              <a:rPr lang="en-US" sz="3100"/>
              <a:t>, And seals their instruction,</a:t>
            </a:r>
          </a:p>
        </p:txBody>
      </p:sp>
    </p:spTree>
    <p:extLst>
      <p:ext uri="{BB962C8B-B14F-4D97-AF65-F5344CB8AC3E}">
        <p14:creationId xmlns:p14="http://schemas.microsoft.com/office/powerpoint/2010/main" val="3280569034"/>
      </p:ext>
    </p:extLst>
  </p:cSld>
  <p:clrMapOvr>
    <a:masterClrMapping/>
  </p:clrMapOvr>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A946E9E-42F1-B497-0D89-EEA6462DDE1F}"/>
              </a:ext>
            </a:extLst>
          </p:cNvPr>
          <p:cNvSpPr txBox="1"/>
          <p:nvPr/>
        </p:nvSpPr>
        <p:spPr>
          <a:xfrm>
            <a:off x="127000" y="127000"/>
            <a:ext cx="7315200" cy="276999"/>
          </a:xfrm>
          <a:prstGeom prst="rect">
            <a:avLst/>
          </a:prstGeom>
          <a:noFill/>
        </p:spPr>
        <p:txBody>
          <a:bodyPr vert="horz" lIns="0" tIns="0" rIns="0" bIns="0" rtlCol="0">
            <a:spAutoFit/>
          </a:bodyPr>
          <a:lstStyle/>
          <a:p>
            <a:r>
              <a:rPr lang="en-US"/>
              <a:t>THE SPIRIT IS IN OUR CONSCIENCE</a:t>
            </a:r>
          </a:p>
        </p:txBody>
      </p:sp>
      <p:sp>
        <p:nvSpPr>
          <p:cNvPr id="3" name="TextBox 2">
            <a:extLst>
              <a:ext uri="{FF2B5EF4-FFF2-40B4-BE49-F238E27FC236}">
                <a16:creationId xmlns:a16="http://schemas.microsoft.com/office/drawing/2014/main" id="{524E6D30-CCE8-8502-D227-328856E22C45}"/>
              </a:ext>
            </a:extLst>
          </p:cNvPr>
          <p:cNvSpPr txBox="1"/>
          <p:nvPr/>
        </p:nvSpPr>
        <p:spPr>
          <a:xfrm>
            <a:off x="0" y="762000"/>
            <a:ext cx="12192000" cy="646331"/>
          </a:xfrm>
          <a:prstGeom prst="rect">
            <a:avLst/>
          </a:prstGeom>
          <a:noFill/>
        </p:spPr>
        <p:txBody>
          <a:bodyPr vert="horz" rtlCol="0">
            <a:spAutoFit/>
          </a:bodyPr>
          <a:lstStyle/>
          <a:p>
            <a:pPr algn="ctr"/>
            <a:r>
              <a:rPr lang="en-US" sz="3600"/>
              <a:t>First Corinthians 14:15</a:t>
            </a:r>
          </a:p>
        </p:txBody>
      </p:sp>
      <p:sp>
        <p:nvSpPr>
          <p:cNvPr id="4" name="TextBox 3">
            <a:extLst>
              <a:ext uri="{FF2B5EF4-FFF2-40B4-BE49-F238E27FC236}">
                <a16:creationId xmlns:a16="http://schemas.microsoft.com/office/drawing/2014/main" id="{6F148136-12E0-5638-A8AE-BA83E34626A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1CC851D-0D10-74E0-C651-BC9D1E397941}"/>
              </a:ext>
            </a:extLst>
          </p:cNvPr>
          <p:cNvSpPr txBox="1"/>
          <p:nvPr/>
        </p:nvSpPr>
        <p:spPr>
          <a:xfrm>
            <a:off x="1016000" y="1905000"/>
            <a:ext cx="10160000" cy="1523494"/>
          </a:xfrm>
          <a:prstGeom prst="rect">
            <a:avLst/>
          </a:prstGeom>
          <a:noFill/>
        </p:spPr>
        <p:txBody>
          <a:bodyPr vert="horz" rtlCol="0">
            <a:spAutoFit/>
          </a:bodyPr>
          <a:lstStyle/>
          <a:p>
            <a:pPr algn="ctr"/>
            <a:r>
              <a:rPr lang="en-US" sz="3100"/>
              <a:t>What is the outcome then? I will pray </a:t>
            </a:r>
            <a:r>
              <a:rPr lang="en-US" sz="3100" b="1">
                <a:solidFill>
                  <a:srgbClr val="FF0000"/>
                </a:solidFill>
              </a:rPr>
              <a:t>with the spirit</a:t>
            </a:r>
            <a:r>
              <a:rPr lang="en-US" sz="3100"/>
              <a:t> and I will pray </a:t>
            </a:r>
            <a:r>
              <a:rPr lang="en-US" sz="3100" b="1">
                <a:solidFill>
                  <a:srgbClr val="FF0000"/>
                </a:solidFill>
              </a:rPr>
              <a:t>with the mind also</a:t>
            </a:r>
            <a:r>
              <a:rPr lang="en-US" sz="3100"/>
              <a:t>; I will sing </a:t>
            </a:r>
            <a:r>
              <a:rPr lang="en-US" sz="3100" b="1">
                <a:solidFill>
                  <a:srgbClr val="FF0000"/>
                </a:solidFill>
              </a:rPr>
              <a:t>with the spirit</a:t>
            </a:r>
            <a:r>
              <a:rPr lang="en-US" sz="3100"/>
              <a:t> and I will sing </a:t>
            </a:r>
            <a:r>
              <a:rPr lang="en-US" sz="3100" b="1">
                <a:solidFill>
                  <a:srgbClr val="FF0000"/>
                </a:solidFill>
              </a:rPr>
              <a:t>with the mind also</a:t>
            </a:r>
            <a:r>
              <a:rPr lang="en-US" sz="3100"/>
              <a:t>.</a:t>
            </a:r>
          </a:p>
        </p:txBody>
      </p:sp>
    </p:spTree>
    <p:extLst>
      <p:ext uri="{BB962C8B-B14F-4D97-AF65-F5344CB8AC3E}">
        <p14:creationId xmlns:p14="http://schemas.microsoft.com/office/powerpoint/2010/main" val="1184977453"/>
      </p:ext>
    </p:extLst>
  </p:cSld>
  <p:clrMapOvr>
    <a:masterClrMapping/>
  </p:clrMapOvr>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4A03128-FD9C-444A-DB9A-27575F8C9CCB}"/>
              </a:ext>
            </a:extLst>
          </p:cNvPr>
          <p:cNvSpPr txBox="1"/>
          <p:nvPr/>
        </p:nvSpPr>
        <p:spPr>
          <a:xfrm>
            <a:off x="127000" y="127000"/>
            <a:ext cx="7315200" cy="276999"/>
          </a:xfrm>
          <a:prstGeom prst="rect">
            <a:avLst/>
          </a:prstGeom>
          <a:noFill/>
        </p:spPr>
        <p:txBody>
          <a:bodyPr vert="horz" lIns="0" tIns="0" rIns="0" bIns="0" rtlCol="0">
            <a:spAutoFit/>
          </a:bodyPr>
          <a:lstStyle/>
          <a:p>
            <a:r>
              <a:rPr lang="en-US"/>
              <a:t>THE SPIRIT IS IN OUR CONSCIENCE</a:t>
            </a:r>
          </a:p>
        </p:txBody>
      </p:sp>
      <p:sp>
        <p:nvSpPr>
          <p:cNvPr id="3" name="TextBox 2">
            <a:extLst>
              <a:ext uri="{FF2B5EF4-FFF2-40B4-BE49-F238E27FC236}">
                <a16:creationId xmlns:a16="http://schemas.microsoft.com/office/drawing/2014/main" id="{49E2EF6F-310B-61A9-BBC3-65055D34A4E0}"/>
              </a:ext>
            </a:extLst>
          </p:cNvPr>
          <p:cNvSpPr txBox="1"/>
          <p:nvPr/>
        </p:nvSpPr>
        <p:spPr>
          <a:xfrm>
            <a:off x="0" y="762000"/>
            <a:ext cx="12192000" cy="646331"/>
          </a:xfrm>
          <a:prstGeom prst="rect">
            <a:avLst/>
          </a:prstGeom>
          <a:noFill/>
        </p:spPr>
        <p:txBody>
          <a:bodyPr vert="horz" rtlCol="0">
            <a:spAutoFit/>
          </a:bodyPr>
          <a:lstStyle/>
          <a:p>
            <a:pPr algn="ctr"/>
            <a:r>
              <a:rPr lang="en-US" sz="3600"/>
              <a:t>Shepherd of Hermas 1:3</a:t>
            </a:r>
          </a:p>
        </p:txBody>
      </p:sp>
      <p:sp>
        <p:nvSpPr>
          <p:cNvPr id="4" name="TextBox 3">
            <a:extLst>
              <a:ext uri="{FF2B5EF4-FFF2-40B4-BE49-F238E27FC236}">
                <a16:creationId xmlns:a16="http://schemas.microsoft.com/office/drawing/2014/main" id="{C202E5D7-B44D-6125-1FF2-F32C2944A381}"/>
              </a:ext>
            </a:extLst>
          </p:cNvPr>
          <p:cNvSpPr txBox="1"/>
          <p:nvPr/>
        </p:nvSpPr>
        <p:spPr>
          <a:xfrm>
            <a:off x="0" y="1270000"/>
            <a:ext cx="12192000" cy="400110"/>
          </a:xfrm>
          <a:prstGeom prst="rect">
            <a:avLst/>
          </a:prstGeom>
          <a:noFill/>
        </p:spPr>
        <p:txBody>
          <a:bodyPr vert="horz" rtlCol="0">
            <a:spAutoFit/>
          </a:bodyPr>
          <a:lstStyle/>
          <a:p>
            <a:pPr algn="ctr"/>
            <a:r>
              <a:rPr lang="en-US" sz="2000"/>
              <a:t>(JBLT, J. B. Lightfoot Translation)</a:t>
            </a:r>
          </a:p>
        </p:txBody>
      </p:sp>
      <p:sp>
        <p:nvSpPr>
          <p:cNvPr id="5" name="TextBox 4">
            <a:extLst>
              <a:ext uri="{FF2B5EF4-FFF2-40B4-BE49-F238E27FC236}">
                <a16:creationId xmlns:a16="http://schemas.microsoft.com/office/drawing/2014/main" id="{9C1FA40F-3F5E-AAD0-CC95-94B966AD1244}"/>
              </a:ext>
            </a:extLst>
          </p:cNvPr>
          <p:cNvSpPr txBox="1"/>
          <p:nvPr/>
        </p:nvSpPr>
        <p:spPr>
          <a:xfrm>
            <a:off x="1016000" y="1905000"/>
            <a:ext cx="10160000" cy="4385816"/>
          </a:xfrm>
          <a:prstGeom prst="rect">
            <a:avLst/>
          </a:prstGeom>
          <a:noFill/>
        </p:spPr>
        <p:txBody>
          <a:bodyPr vert="horz" rtlCol="0">
            <a:spAutoFit/>
          </a:bodyPr>
          <a:lstStyle/>
          <a:p>
            <a:pPr algn="ctr"/>
            <a:r>
              <a:rPr lang="en-US" sz="3100"/>
              <a:t>After a certain time, as I was journeying to Cumae, and glorifying God's creatures for their greatness and splendor and power, </a:t>
            </a:r>
            <a:r>
              <a:rPr lang="en-US" sz="3100" b="1">
                <a:solidFill>
                  <a:srgbClr val="FF0000"/>
                </a:solidFill>
              </a:rPr>
              <a:t>as I walked I fell asleep. And a Spirit took me</a:t>
            </a:r>
            <a:r>
              <a:rPr lang="en-US" sz="3100"/>
              <a:t>, and bore me away through a pathless tract, through which no man could pass: for the place was precipitous, and broken into clefts by reason of the waters. When then I had crossed the river, I came into the level country, and knelt down, and began to pray to the Lord and to confess my sins.</a:t>
            </a:r>
          </a:p>
        </p:txBody>
      </p:sp>
    </p:spTree>
    <p:extLst>
      <p:ext uri="{BB962C8B-B14F-4D97-AF65-F5344CB8AC3E}">
        <p14:creationId xmlns:p14="http://schemas.microsoft.com/office/powerpoint/2010/main" val="1194889411"/>
      </p:ext>
    </p:extLst>
  </p:cSld>
  <p:clrMapOvr>
    <a:masterClrMapping/>
  </p:clrMapOvr>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0E66A0-6D26-6C46-8CA6-EB21AFC16BEF}"/>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There is one Spirit of YHVH</a:t>
            </a:r>
          </a:p>
        </p:txBody>
      </p:sp>
      <p:sp>
        <p:nvSpPr>
          <p:cNvPr id="3" name="Subtitle 2">
            <a:extLst>
              <a:ext uri="{FF2B5EF4-FFF2-40B4-BE49-F238E27FC236}">
                <a16:creationId xmlns:a16="http://schemas.microsoft.com/office/drawing/2014/main" id="{04AAC92C-FA2E-4D02-B181-B29C53EDDAAE}"/>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4011759392"/>
      </p:ext>
    </p:extLst>
  </p:cSld>
  <p:clrMapOvr>
    <a:masterClrMapping/>
  </p:clrMapOvr>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326AA60-D187-C51D-DBBB-F4E376B8A5F0}"/>
              </a:ext>
            </a:extLst>
          </p:cNvPr>
          <p:cNvSpPr txBox="1"/>
          <p:nvPr/>
        </p:nvSpPr>
        <p:spPr>
          <a:xfrm>
            <a:off x="127000" y="127000"/>
            <a:ext cx="7315200" cy="276999"/>
          </a:xfrm>
          <a:prstGeom prst="rect">
            <a:avLst/>
          </a:prstGeom>
          <a:noFill/>
        </p:spPr>
        <p:txBody>
          <a:bodyPr vert="horz" lIns="0" tIns="0" rIns="0" bIns="0" rtlCol="0">
            <a:spAutoFit/>
          </a:bodyPr>
          <a:lstStyle/>
          <a:p>
            <a:r>
              <a:rPr lang="en-US"/>
              <a:t>THERE IS ONE SPIRIT OF YHVH</a:t>
            </a:r>
          </a:p>
        </p:txBody>
      </p:sp>
      <p:sp>
        <p:nvSpPr>
          <p:cNvPr id="3" name="TextBox 2">
            <a:extLst>
              <a:ext uri="{FF2B5EF4-FFF2-40B4-BE49-F238E27FC236}">
                <a16:creationId xmlns:a16="http://schemas.microsoft.com/office/drawing/2014/main" id="{0DA01E68-4E80-36F8-88F6-EB46AD40BE7C}"/>
              </a:ext>
            </a:extLst>
          </p:cNvPr>
          <p:cNvSpPr txBox="1"/>
          <p:nvPr/>
        </p:nvSpPr>
        <p:spPr>
          <a:xfrm>
            <a:off x="0" y="762000"/>
            <a:ext cx="12192000" cy="646331"/>
          </a:xfrm>
          <a:prstGeom prst="rect">
            <a:avLst/>
          </a:prstGeom>
          <a:noFill/>
        </p:spPr>
        <p:txBody>
          <a:bodyPr vert="horz" rtlCol="0">
            <a:spAutoFit/>
          </a:bodyPr>
          <a:lstStyle/>
          <a:p>
            <a:pPr algn="ctr"/>
            <a:r>
              <a:rPr lang="en-US" sz="3600"/>
              <a:t>Ephesians 2:18</a:t>
            </a:r>
          </a:p>
        </p:txBody>
      </p:sp>
      <p:sp>
        <p:nvSpPr>
          <p:cNvPr id="4" name="TextBox 3">
            <a:extLst>
              <a:ext uri="{FF2B5EF4-FFF2-40B4-BE49-F238E27FC236}">
                <a16:creationId xmlns:a16="http://schemas.microsoft.com/office/drawing/2014/main" id="{BD5793FD-228C-5A46-C6EB-E34069D78B3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5A4903FF-B448-C2F0-3903-B4ED66820A46}"/>
              </a:ext>
            </a:extLst>
          </p:cNvPr>
          <p:cNvSpPr txBox="1"/>
          <p:nvPr/>
        </p:nvSpPr>
        <p:spPr>
          <a:xfrm>
            <a:off x="1016000" y="1905000"/>
            <a:ext cx="10160000" cy="1046440"/>
          </a:xfrm>
          <a:prstGeom prst="rect">
            <a:avLst/>
          </a:prstGeom>
          <a:noFill/>
        </p:spPr>
        <p:txBody>
          <a:bodyPr vert="horz" rtlCol="0">
            <a:spAutoFit/>
          </a:bodyPr>
          <a:lstStyle/>
          <a:p>
            <a:pPr algn="ctr"/>
            <a:r>
              <a:rPr lang="en-US" sz="3100"/>
              <a:t>for through Him we both have our access </a:t>
            </a:r>
            <a:r>
              <a:rPr lang="en-US" sz="3100" b="1">
                <a:solidFill>
                  <a:srgbClr val="FF0000"/>
                </a:solidFill>
              </a:rPr>
              <a:t>in one Spirit to the Father.</a:t>
            </a:r>
          </a:p>
        </p:txBody>
      </p:sp>
    </p:spTree>
    <p:extLst>
      <p:ext uri="{BB962C8B-B14F-4D97-AF65-F5344CB8AC3E}">
        <p14:creationId xmlns:p14="http://schemas.microsoft.com/office/powerpoint/2010/main" val="1818322293"/>
      </p:ext>
    </p:extLst>
  </p:cSld>
  <p:clrMapOvr>
    <a:masterClrMapping/>
  </p:clrMapOvr>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585318F-65DA-3541-3CD4-69EEA929C573}"/>
              </a:ext>
            </a:extLst>
          </p:cNvPr>
          <p:cNvSpPr txBox="1"/>
          <p:nvPr/>
        </p:nvSpPr>
        <p:spPr>
          <a:xfrm>
            <a:off x="127000" y="127000"/>
            <a:ext cx="7315200" cy="276999"/>
          </a:xfrm>
          <a:prstGeom prst="rect">
            <a:avLst/>
          </a:prstGeom>
          <a:noFill/>
        </p:spPr>
        <p:txBody>
          <a:bodyPr vert="horz" lIns="0" tIns="0" rIns="0" bIns="0" rtlCol="0">
            <a:spAutoFit/>
          </a:bodyPr>
          <a:lstStyle/>
          <a:p>
            <a:r>
              <a:rPr lang="en-US"/>
              <a:t>THERE IS ONE SPIRIT OF YHVH</a:t>
            </a:r>
          </a:p>
        </p:txBody>
      </p:sp>
      <p:sp>
        <p:nvSpPr>
          <p:cNvPr id="3" name="TextBox 2">
            <a:extLst>
              <a:ext uri="{FF2B5EF4-FFF2-40B4-BE49-F238E27FC236}">
                <a16:creationId xmlns:a16="http://schemas.microsoft.com/office/drawing/2014/main" id="{6E8097FF-C991-64D3-9AD4-4C65A8FEC440}"/>
              </a:ext>
            </a:extLst>
          </p:cNvPr>
          <p:cNvSpPr txBox="1"/>
          <p:nvPr/>
        </p:nvSpPr>
        <p:spPr>
          <a:xfrm>
            <a:off x="0" y="762000"/>
            <a:ext cx="12192000" cy="646331"/>
          </a:xfrm>
          <a:prstGeom prst="rect">
            <a:avLst/>
          </a:prstGeom>
          <a:noFill/>
        </p:spPr>
        <p:txBody>
          <a:bodyPr vert="horz" rtlCol="0">
            <a:spAutoFit/>
          </a:bodyPr>
          <a:lstStyle/>
          <a:p>
            <a:pPr algn="ctr"/>
            <a:r>
              <a:rPr lang="en-US" sz="3600"/>
              <a:t>First Corinthians 12:7-13</a:t>
            </a:r>
          </a:p>
        </p:txBody>
      </p:sp>
      <p:sp>
        <p:nvSpPr>
          <p:cNvPr id="4" name="TextBox 3">
            <a:extLst>
              <a:ext uri="{FF2B5EF4-FFF2-40B4-BE49-F238E27FC236}">
                <a16:creationId xmlns:a16="http://schemas.microsoft.com/office/drawing/2014/main" id="{9C20D417-7DBF-4211-BDD1-9B834303848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0495E95-007F-9351-515A-F79A05F928F2}"/>
              </a:ext>
            </a:extLst>
          </p:cNvPr>
          <p:cNvSpPr txBox="1"/>
          <p:nvPr/>
        </p:nvSpPr>
        <p:spPr>
          <a:xfrm>
            <a:off x="1016000" y="1905000"/>
            <a:ext cx="10160000" cy="2000548"/>
          </a:xfrm>
          <a:prstGeom prst="rect">
            <a:avLst/>
          </a:prstGeom>
          <a:noFill/>
        </p:spPr>
        <p:txBody>
          <a:bodyPr vert="horz" rtlCol="0">
            <a:spAutoFit/>
          </a:bodyPr>
          <a:lstStyle/>
          <a:p>
            <a:pPr algn="ctr"/>
            <a:r>
              <a:rPr lang="en-US" sz="3100"/>
              <a:t>But to each one is given the manifestation of </a:t>
            </a:r>
            <a:r>
              <a:rPr lang="en-US" sz="3100" b="1">
                <a:solidFill>
                  <a:srgbClr val="FF0000"/>
                </a:solidFill>
              </a:rPr>
              <a:t>the Spirit</a:t>
            </a:r>
            <a:r>
              <a:rPr lang="en-US" sz="3100"/>
              <a:t> for the common good. For to one is given the word of wisdom through </a:t>
            </a:r>
            <a:r>
              <a:rPr lang="en-US" sz="3100" b="1">
                <a:solidFill>
                  <a:srgbClr val="FF0000"/>
                </a:solidFill>
              </a:rPr>
              <a:t>the Spirit</a:t>
            </a:r>
            <a:r>
              <a:rPr lang="en-US" sz="3100"/>
              <a:t>, and to another the word of knowledge according to the same Spirit; (Continued...)</a:t>
            </a:r>
          </a:p>
        </p:txBody>
      </p:sp>
    </p:spTree>
    <p:extLst>
      <p:ext uri="{BB962C8B-B14F-4D97-AF65-F5344CB8AC3E}">
        <p14:creationId xmlns:p14="http://schemas.microsoft.com/office/powerpoint/2010/main" val="2171496156"/>
      </p:ext>
    </p:extLst>
  </p:cSld>
  <p:clrMapOvr>
    <a:masterClrMapping/>
  </p:clrMapOvr>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F722501-37C4-DFB2-5E28-445D43B0FAC7}"/>
              </a:ext>
            </a:extLst>
          </p:cNvPr>
          <p:cNvSpPr txBox="1"/>
          <p:nvPr/>
        </p:nvSpPr>
        <p:spPr>
          <a:xfrm>
            <a:off x="127000" y="127000"/>
            <a:ext cx="7315200" cy="276999"/>
          </a:xfrm>
          <a:prstGeom prst="rect">
            <a:avLst/>
          </a:prstGeom>
          <a:noFill/>
        </p:spPr>
        <p:txBody>
          <a:bodyPr vert="horz" lIns="0" tIns="0" rIns="0" bIns="0" rtlCol="0">
            <a:spAutoFit/>
          </a:bodyPr>
          <a:lstStyle/>
          <a:p>
            <a:r>
              <a:rPr lang="en-US"/>
              <a:t>THERE IS ONE SPIRIT OF YHVH</a:t>
            </a:r>
          </a:p>
        </p:txBody>
      </p:sp>
      <p:sp>
        <p:nvSpPr>
          <p:cNvPr id="3" name="TextBox 2">
            <a:extLst>
              <a:ext uri="{FF2B5EF4-FFF2-40B4-BE49-F238E27FC236}">
                <a16:creationId xmlns:a16="http://schemas.microsoft.com/office/drawing/2014/main" id="{D9D7E114-EB60-32A6-C369-53911491C80A}"/>
              </a:ext>
            </a:extLst>
          </p:cNvPr>
          <p:cNvSpPr txBox="1"/>
          <p:nvPr/>
        </p:nvSpPr>
        <p:spPr>
          <a:xfrm>
            <a:off x="1016000" y="635000"/>
            <a:ext cx="10160000" cy="3908762"/>
          </a:xfrm>
          <a:prstGeom prst="rect">
            <a:avLst/>
          </a:prstGeom>
          <a:noFill/>
        </p:spPr>
        <p:txBody>
          <a:bodyPr vert="horz" rtlCol="0">
            <a:spAutoFit/>
          </a:bodyPr>
          <a:lstStyle/>
          <a:p>
            <a:pPr algn="ctr"/>
            <a:r>
              <a:rPr lang="en-US" sz="3100"/>
              <a:t>to another faith by the same Spirit, and to another gifts of healing </a:t>
            </a:r>
            <a:r>
              <a:rPr lang="en-US" sz="3100" b="1">
                <a:solidFill>
                  <a:srgbClr val="FF0000"/>
                </a:solidFill>
              </a:rPr>
              <a:t>by the one Spirit</a:t>
            </a:r>
            <a:r>
              <a:rPr lang="en-US" sz="3100"/>
              <a:t>, and to another the effecting of miracles, and to another prophecy, and to another the distinguishing of spirits, to another various kinds of tongues, and to another the interpretation of tongues. </a:t>
            </a:r>
            <a:r>
              <a:rPr lang="en-US" sz="3100" b="1">
                <a:solidFill>
                  <a:srgbClr val="FF0000"/>
                </a:solidFill>
              </a:rPr>
              <a:t>But one and the same Spirit works all these things</a:t>
            </a:r>
            <a:r>
              <a:rPr lang="en-US" sz="3100"/>
              <a:t>, distributing to each one individually just as He wills. (Continued...)</a:t>
            </a:r>
          </a:p>
        </p:txBody>
      </p:sp>
    </p:spTree>
    <p:extLst>
      <p:ext uri="{BB962C8B-B14F-4D97-AF65-F5344CB8AC3E}">
        <p14:creationId xmlns:p14="http://schemas.microsoft.com/office/powerpoint/2010/main" val="679226954"/>
      </p:ext>
    </p:extLst>
  </p:cSld>
  <p:clrMapOvr>
    <a:masterClrMapping/>
  </p:clrMapOvr>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94559A6-FCDB-5614-4AC7-E1819D38BF34}"/>
              </a:ext>
            </a:extLst>
          </p:cNvPr>
          <p:cNvSpPr txBox="1"/>
          <p:nvPr/>
        </p:nvSpPr>
        <p:spPr>
          <a:xfrm>
            <a:off x="127000" y="127000"/>
            <a:ext cx="7315200" cy="276999"/>
          </a:xfrm>
          <a:prstGeom prst="rect">
            <a:avLst/>
          </a:prstGeom>
          <a:noFill/>
        </p:spPr>
        <p:txBody>
          <a:bodyPr vert="horz" lIns="0" tIns="0" rIns="0" bIns="0" rtlCol="0">
            <a:spAutoFit/>
          </a:bodyPr>
          <a:lstStyle/>
          <a:p>
            <a:r>
              <a:rPr lang="en-US"/>
              <a:t>THERE IS ONE SPIRIT OF YHVH</a:t>
            </a:r>
          </a:p>
        </p:txBody>
      </p:sp>
      <p:sp>
        <p:nvSpPr>
          <p:cNvPr id="3" name="TextBox 2">
            <a:extLst>
              <a:ext uri="{FF2B5EF4-FFF2-40B4-BE49-F238E27FC236}">
                <a16:creationId xmlns:a16="http://schemas.microsoft.com/office/drawing/2014/main" id="{89D00045-3644-459C-38A1-10A7DF66B0AA}"/>
              </a:ext>
            </a:extLst>
          </p:cNvPr>
          <p:cNvSpPr txBox="1"/>
          <p:nvPr/>
        </p:nvSpPr>
        <p:spPr>
          <a:xfrm>
            <a:off x="1016000" y="635000"/>
            <a:ext cx="10160000" cy="2954655"/>
          </a:xfrm>
          <a:prstGeom prst="rect">
            <a:avLst/>
          </a:prstGeom>
          <a:noFill/>
        </p:spPr>
        <p:txBody>
          <a:bodyPr vert="horz" rtlCol="0">
            <a:spAutoFit/>
          </a:bodyPr>
          <a:lstStyle/>
          <a:p>
            <a:pPr algn="ctr"/>
            <a:r>
              <a:rPr lang="en-US" sz="3100"/>
              <a:t>For even as the body is one and yet has many members, and all the members of the body, though they are many, are one body, so also is Christ. F</a:t>
            </a:r>
            <a:r>
              <a:rPr lang="en-US" sz="3100" b="1">
                <a:solidFill>
                  <a:srgbClr val="FF0000"/>
                </a:solidFill>
              </a:rPr>
              <a:t>or by one Spirit </a:t>
            </a:r>
            <a:r>
              <a:rPr lang="en-US" sz="3100"/>
              <a:t>we were all baptized into one body, whether Jews or Greeks, whether slaves or free, and we were all made to drink of one Spirit.</a:t>
            </a:r>
          </a:p>
        </p:txBody>
      </p:sp>
    </p:spTree>
    <p:extLst>
      <p:ext uri="{BB962C8B-B14F-4D97-AF65-F5344CB8AC3E}">
        <p14:creationId xmlns:p14="http://schemas.microsoft.com/office/powerpoint/2010/main" val="700233435"/>
      </p:ext>
    </p:extLst>
  </p:cSld>
  <p:clrMapOvr>
    <a:masterClrMapping/>
  </p:clrMapOvr>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1E0229B-1D2C-7734-0CA8-F61DF1E9AD8D}"/>
              </a:ext>
            </a:extLst>
          </p:cNvPr>
          <p:cNvSpPr txBox="1"/>
          <p:nvPr/>
        </p:nvSpPr>
        <p:spPr>
          <a:xfrm>
            <a:off x="127000" y="127000"/>
            <a:ext cx="7315200" cy="276999"/>
          </a:xfrm>
          <a:prstGeom prst="rect">
            <a:avLst/>
          </a:prstGeom>
          <a:noFill/>
        </p:spPr>
        <p:txBody>
          <a:bodyPr vert="horz" lIns="0" tIns="0" rIns="0" bIns="0" rtlCol="0">
            <a:spAutoFit/>
          </a:bodyPr>
          <a:lstStyle/>
          <a:p>
            <a:r>
              <a:rPr lang="en-US"/>
              <a:t>THERE IS ONE SPIRIT OF YHVH</a:t>
            </a:r>
          </a:p>
        </p:txBody>
      </p:sp>
      <p:sp>
        <p:nvSpPr>
          <p:cNvPr id="3" name="TextBox 2">
            <a:extLst>
              <a:ext uri="{FF2B5EF4-FFF2-40B4-BE49-F238E27FC236}">
                <a16:creationId xmlns:a16="http://schemas.microsoft.com/office/drawing/2014/main" id="{0D0A3A63-9548-AB4F-8E2E-19118B0A8721}"/>
              </a:ext>
            </a:extLst>
          </p:cNvPr>
          <p:cNvSpPr txBox="1"/>
          <p:nvPr/>
        </p:nvSpPr>
        <p:spPr>
          <a:xfrm>
            <a:off x="0" y="762000"/>
            <a:ext cx="12192000" cy="646331"/>
          </a:xfrm>
          <a:prstGeom prst="rect">
            <a:avLst/>
          </a:prstGeom>
          <a:noFill/>
        </p:spPr>
        <p:txBody>
          <a:bodyPr vert="horz" rtlCol="0">
            <a:spAutoFit/>
          </a:bodyPr>
          <a:lstStyle/>
          <a:p>
            <a:pPr algn="ctr"/>
            <a:r>
              <a:rPr lang="en-US" sz="3600"/>
              <a:t>First Corinthians 6:17</a:t>
            </a:r>
          </a:p>
        </p:txBody>
      </p:sp>
      <p:sp>
        <p:nvSpPr>
          <p:cNvPr id="4" name="TextBox 3">
            <a:extLst>
              <a:ext uri="{FF2B5EF4-FFF2-40B4-BE49-F238E27FC236}">
                <a16:creationId xmlns:a16="http://schemas.microsoft.com/office/drawing/2014/main" id="{C931E9B7-04EC-E24C-FFC5-A6C6CF758F7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F4C1F50-2AC2-D610-5B5F-D52CC533B86F}"/>
              </a:ext>
            </a:extLst>
          </p:cNvPr>
          <p:cNvSpPr txBox="1"/>
          <p:nvPr/>
        </p:nvSpPr>
        <p:spPr>
          <a:xfrm>
            <a:off x="1016000" y="1905000"/>
            <a:ext cx="10160000" cy="1046440"/>
          </a:xfrm>
          <a:prstGeom prst="rect">
            <a:avLst/>
          </a:prstGeom>
          <a:noFill/>
        </p:spPr>
        <p:txBody>
          <a:bodyPr vert="horz" rtlCol="0">
            <a:spAutoFit/>
          </a:bodyPr>
          <a:lstStyle/>
          <a:p>
            <a:pPr algn="ctr"/>
            <a:r>
              <a:rPr lang="en-US" sz="3100"/>
              <a:t>But the one who joins himself to the Lord </a:t>
            </a:r>
            <a:r>
              <a:rPr lang="en-US" sz="3100" b="1">
                <a:solidFill>
                  <a:srgbClr val="FF0000"/>
                </a:solidFill>
              </a:rPr>
              <a:t>is one spirit with Him.</a:t>
            </a:r>
          </a:p>
        </p:txBody>
      </p:sp>
    </p:spTree>
    <p:extLst>
      <p:ext uri="{BB962C8B-B14F-4D97-AF65-F5344CB8AC3E}">
        <p14:creationId xmlns:p14="http://schemas.microsoft.com/office/powerpoint/2010/main" val="1001159239"/>
      </p:ext>
    </p:extLst>
  </p:cSld>
  <p:clrMapOvr>
    <a:masterClrMapping/>
  </p:clrMapOvr>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A0647E2-D33B-AB53-147B-B638A0012B36}"/>
              </a:ext>
            </a:extLst>
          </p:cNvPr>
          <p:cNvSpPr txBox="1"/>
          <p:nvPr/>
        </p:nvSpPr>
        <p:spPr>
          <a:xfrm>
            <a:off x="127000" y="127000"/>
            <a:ext cx="7315200" cy="276999"/>
          </a:xfrm>
          <a:prstGeom prst="rect">
            <a:avLst/>
          </a:prstGeom>
          <a:noFill/>
        </p:spPr>
        <p:txBody>
          <a:bodyPr vert="horz" lIns="0" tIns="0" rIns="0" bIns="0" rtlCol="0">
            <a:spAutoFit/>
          </a:bodyPr>
          <a:lstStyle/>
          <a:p>
            <a:r>
              <a:rPr lang="en-US"/>
              <a:t>THERE IS ONE SPIRIT OF YHVH</a:t>
            </a:r>
          </a:p>
        </p:txBody>
      </p:sp>
      <p:sp>
        <p:nvSpPr>
          <p:cNvPr id="3" name="TextBox 2">
            <a:extLst>
              <a:ext uri="{FF2B5EF4-FFF2-40B4-BE49-F238E27FC236}">
                <a16:creationId xmlns:a16="http://schemas.microsoft.com/office/drawing/2014/main" id="{42AA5754-28C3-200C-EC6D-D017889D995B}"/>
              </a:ext>
            </a:extLst>
          </p:cNvPr>
          <p:cNvSpPr txBox="1"/>
          <p:nvPr/>
        </p:nvSpPr>
        <p:spPr>
          <a:xfrm>
            <a:off x="0" y="762000"/>
            <a:ext cx="12192000" cy="646331"/>
          </a:xfrm>
          <a:prstGeom prst="rect">
            <a:avLst/>
          </a:prstGeom>
          <a:noFill/>
        </p:spPr>
        <p:txBody>
          <a:bodyPr vert="horz" rtlCol="0">
            <a:spAutoFit/>
          </a:bodyPr>
          <a:lstStyle/>
          <a:p>
            <a:pPr algn="ctr"/>
            <a:r>
              <a:rPr lang="en-US" sz="3600"/>
              <a:t>Philippians 1:27</a:t>
            </a:r>
          </a:p>
        </p:txBody>
      </p:sp>
      <p:sp>
        <p:nvSpPr>
          <p:cNvPr id="4" name="TextBox 3">
            <a:extLst>
              <a:ext uri="{FF2B5EF4-FFF2-40B4-BE49-F238E27FC236}">
                <a16:creationId xmlns:a16="http://schemas.microsoft.com/office/drawing/2014/main" id="{07EC1DA5-5BA7-C9F3-DD65-A12525A3C259}"/>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F7E3288D-4FB8-710B-C6C9-1AA4C729581D}"/>
              </a:ext>
            </a:extLst>
          </p:cNvPr>
          <p:cNvSpPr txBox="1"/>
          <p:nvPr/>
        </p:nvSpPr>
        <p:spPr>
          <a:xfrm>
            <a:off x="1016000" y="1905000"/>
            <a:ext cx="10160000" cy="2477601"/>
          </a:xfrm>
          <a:prstGeom prst="rect">
            <a:avLst/>
          </a:prstGeom>
          <a:noFill/>
        </p:spPr>
        <p:txBody>
          <a:bodyPr vert="horz" rtlCol="0">
            <a:spAutoFit/>
          </a:bodyPr>
          <a:lstStyle/>
          <a:p>
            <a:pPr algn="ctr"/>
            <a:r>
              <a:rPr lang="en-US" sz="3100"/>
              <a:t>Only conduct yourselves in a manner worthy of the gospel of Christ, so that whether I come and see you or remain absent, I will hear of you that you are </a:t>
            </a:r>
            <a:r>
              <a:rPr lang="en-US" sz="3100" b="1">
                <a:solidFill>
                  <a:srgbClr val="FF0000"/>
                </a:solidFill>
              </a:rPr>
              <a:t>standing firm in one spirit,</a:t>
            </a:r>
            <a:r>
              <a:rPr lang="en-US" sz="3100"/>
              <a:t> with one mind striving together for the faith of the gospel;</a:t>
            </a:r>
          </a:p>
        </p:txBody>
      </p:sp>
    </p:spTree>
    <p:extLst>
      <p:ext uri="{BB962C8B-B14F-4D97-AF65-F5344CB8AC3E}">
        <p14:creationId xmlns:p14="http://schemas.microsoft.com/office/powerpoint/2010/main" val="1216704171"/>
      </p:ext>
    </p:extLst>
  </p:cSld>
  <p:clrMapOvr>
    <a:masterClrMapping/>
  </p:clrMapOvr>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830902D-13DC-F0EB-F678-E8A9BC6EB58A}"/>
              </a:ext>
            </a:extLst>
          </p:cNvPr>
          <p:cNvSpPr txBox="1"/>
          <p:nvPr/>
        </p:nvSpPr>
        <p:spPr>
          <a:xfrm>
            <a:off x="127000" y="127000"/>
            <a:ext cx="7315200" cy="276999"/>
          </a:xfrm>
          <a:prstGeom prst="rect">
            <a:avLst/>
          </a:prstGeom>
          <a:noFill/>
        </p:spPr>
        <p:txBody>
          <a:bodyPr vert="horz" lIns="0" tIns="0" rIns="0" bIns="0" rtlCol="0">
            <a:spAutoFit/>
          </a:bodyPr>
          <a:lstStyle/>
          <a:p>
            <a:r>
              <a:rPr lang="en-US"/>
              <a:t>THERE IS ONE SPIRIT OF YHVH</a:t>
            </a:r>
          </a:p>
        </p:txBody>
      </p:sp>
      <p:sp>
        <p:nvSpPr>
          <p:cNvPr id="3" name="TextBox 2">
            <a:extLst>
              <a:ext uri="{FF2B5EF4-FFF2-40B4-BE49-F238E27FC236}">
                <a16:creationId xmlns:a16="http://schemas.microsoft.com/office/drawing/2014/main" id="{4047E630-484B-FD39-82E8-038B43C9F8C6}"/>
              </a:ext>
            </a:extLst>
          </p:cNvPr>
          <p:cNvSpPr txBox="1"/>
          <p:nvPr/>
        </p:nvSpPr>
        <p:spPr>
          <a:xfrm>
            <a:off x="0" y="762000"/>
            <a:ext cx="12192000" cy="646331"/>
          </a:xfrm>
          <a:prstGeom prst="rect">
            <a:avLst/>
          </a:prstGeom>
          <a:noFill/>
        </p:spPr>
        <p:txBody>
          <a:bodyPr vert="horz" rtlCol="0">
            <a:spAutoFit/>
          </a:bodyPr>
          <a:lstStyle/>
          <a:p>
            <a:pPr algn="ctr"/>
            <a:r>
              <a:rPr lang="en-US" sz="3600"/>
              <a:t>First Corinthians 2:11-12</a:t>
            </a:r>
          </a:p>
        </p:txBody>
      </p:sp>
      <p:sp>
        <p:nvSpPr>
          <p:cNvPr id="4" name="TextBox 3">
            <a:extLst>
              <a:ext uri="{FF2B5EF4-FFF2-40B4-BE49-F238E27FC236}">
                <a16:creationId xmlns:a16="http://schemas.microsoft.com/office/drawing/2014/main" id="{51453D5A-872E-F431-5C1A-15E4A9D3259F}"/>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8449097-4E0B-1BD0-88ED-9006D6282907}"/>
              </a:ext>
            </a:extLst>
          </p:cNvPr>
          <p:cNvSpPr txBox="1"/>
          <p:nvPr/>
        </p:nvSpPr>
        <p:spPr>
          <a:xfrm>
            <a:off x="1016000" y="1905000"/>
            <a:ext cx="10160000" cy="2954655"/>
          </a:xfrm>
          <a:prstGeom prst="rect">
            <a:avLst/>
          </a:prstGeom>
          <a:noFill/>
        </p:spPr>
        <p:txBody>
          <a:bodyPr vert="horz" rtlCol="0">
            <a:spAutoFit/>
          </a:bodyPr>
          <a:lstStyle/>
          <a:p>
            <a:pPr algn="ctr"/>
            <a:r>
              <a:rPr lang="en-US" sz="3100"/>
              <a:t>For who among men knows the thoughts of a man except the spirit of the man which is in him? Even so </a:t>
            </a:r>
            <a:r>
              <a:rPr lang="en-US" sz="3100" b="1">
                <a:solidFill>
                  <a:srgbClr val="FF0000"/>
                </a:solidFill>
              </a:rPr>
              <a:t>the thoughts of God no one knows except the Spirit of God</a:t>
            </a:r>
            <a:r>
              <a:rPr lang="en-US" sz="3100"/>
              <a:t>. Now we have received, not the spirit of the world, but </a:t>
            </a:r>
            <a:r>
              <a:rPr lang="en-US" sz="3100" b="1">
                <a:solidFill>
                  <a:srgbClr val="FF0000"/>
                </a:solidFill>
              </a:rPr>
              <a:t>the Spirit who is from God</a:t>
            </a:r>
            <a:r>
              <a:rPr lang="en-US" sz="3100"/>
              <a:t>, so that we may know the things freely given to us by God,</a:t>
            </a:r>
          </a:p>
        </p:txBody>
      </p:sp>
    </p:spTree>
    <p:extLst>
      <p:ext uri="{BB962C8B-B14F-4D97-AF65-F5344CB8AC3E}">
        <p14:creationId xmlns:p14="http://schemas.microsoft.com/office/powerpoint/2010/main" val="393405514"/>
      </p:ext>
    </p:extLst>
  </p:cSld>
  <p:clrMapOvr>
    <a:masterClrMapping/>
  </p:clrMapOvr>
</p:sld>
</file>

<file path=ppt/slides/slide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48EAB9-FFB4-7A69-7C84-250CA496FDB5}"/>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Blaspheme the Spirit</a:t>
            </a:r>
          </a:p>
        </p:txBody>
      </p:sp>
      <p:sp>
        <p:nvSpPr>
          <p:cNvPr id="3" name="Subtitle 2">
            <a:extLst>
              <a:ext uri="{FF2B5EF4-FFF2-40B4-BE49-F238E27FC236}">
                <a16:creationId xmlns:a16="http://schemas.microsoft.com/office/drawing/2014/main" id="{75170B2B-A15F-9A2C-CDDD-7C8F4287C13C}"/>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884697860"/>
      </p:ext>
    </p:extLst>
  </p:cSld>
  <p:clrMapOvr>
    <a:masterClrMapping/>
  </p:clrMapOvr>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2F6833A-D371-8750-BB88-6EC2345452E0}"/>
              </a:ext>
            </a:extLst>
          </p:cNvPr>
          <p:cNvSpPr txBox="1"/>
          <p:nvPr/>
        </p:nvSpPr>
        <p:spPr>
          <a:xfrm>
            <a:off x="127000" y="127000"/>
            <a:ext cx="7315200" cy="276999"/>
          </a:xfrm>
          <a:prstGeom prst="rect">
            <a:avLst/>
          </a:prstGeom>
          <a:noFill/>
        </p:spPr>
        <p:txBody>
          <a:bodyPr vert="horz" lIns="0" tIns="0" rIns="0" bIns="0" rtlCol="0">
            <a:spAutoFit/>
          </a:bodyPr>
          <a:lstStyle/>
          <a:p>
            <a:r>
              <a:rPr lang="en-US"/>
              <a:t>BLASPHEME THE SPIRIT</a:t>
            </a:r>
          </a:p>
        </p:txBody>
      </p:sp>
      <p:sp>
        <p:nvSpPr>
          <p:cNvPr id="3" name="TextBox 2">
            <a:extLst>
              <a:ext uri="{FF2B5EF4-FFF2-40B4-BE49-F238E27FC236}">
                <a16:creationId xmlns:a16="http://schemas.microsoft.com/office/drawing/2014/main" id="{44C7B46D-1F63-85F3-B766-0BF233663EF5}"/>
              </a:ext>
            </a:extLst>
          </p:cNvPr>
          <p:cNvSpPr txBox="1"/>
          <p:nvPr/>
        </p:nvSpPr>
        <p:spPr>
          <a:xfrm>
            <a:off x="0" y="762000"/>
            <a:ext cx="12192000" cy="646331"/>
          </a:xfrm>
          <a:prstGeom prst="rect">
            <a:avLst/>
          </a:prstGeom>
          <a:noFill/>
        </p:spPr>
        <p:txBody>
          <a:bodyPr vert="horz" rtlCol="0">
            <a:spAutoFit/>
          </a:bodyPr>
          <a:lstStyle/>
          <a:p>
            <a:pPr algn="ctr"/>
            <a:r>
              <a:rPr lang="en-US" sz="3600"/>
              <a:t>Acts 5:9</a:t>
            </a:r>
          </a:p>
        </p:txBody>
      </p:sp>
      <p:sp>
        <p:nvSpPr>
          <p:cNvPr id="4" name="TextBox 3">
            <a:extLst>
              <a:ext uri="{FF2B5EF4-FFF2-40B4-BE49-F238E27FC236}">
                <a16:creationId xmlns:a16="http://schemas.microsoft.com/office/drawing/2014/main" id="{145C74BB-57C7-26B3-EC80-C900269CD45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974E184E-CAD6-8C91-FC4B-603A962E55A5}"/>
              </a:ext>
            </a:extLst>
          </p:cNvPr>
          <p:cNvSpPr txBox="1"/>
          <p:nvPr/>
        </p:nvSpPr>
        <p:spPr>
          <a:xfrm>
            <a:off x="1016000" y="1905000"/>
            <a:ext cx="10160000" cy="2000548"/>
          </a:xfrm>
          <a:prstGeom prst="rect">
            <a:avLst/>
          </a:prstGeom>
          <a:noFill/>
        </p:spPr>
        <p:txBody>
          <a:bodyPr vert="horz" rtlCol="0">
            <a:spAutoFit/>
          </a:bodyPr>
          <a:lstStyle/>
          <a:p>
            <a:pPr algn="ctr"/>
            <a:r>
              <a:rPr lang="en-US" sz="3100"/>
              <a:t>Then Peter said to her, "Why is it that you have agreed together </a:t>
            </a:r>
            <a:r>
              <a:rPr lang="en-US" sz="3100" b="1">
                <a:solidFill>
                  <a:srgbClr val="FF0000"/>
                </a:solidFill>
              </a:rPr>
              <a:t>to put the Spirit of the Lord to the test?</a:t>
            </a:r>
            <a:r>
              <a:rPr lang="en-US" sz="3100"/>
              <a:t> Behold, the feet of those who have buried your husband are at the door, and they will carry you out as well."</a:t>
            </a:r>
          </a:p>
        </p:txBody>
      </p:sp>
    </p:spTree>
    <p:extLst>
      <p:ext uri="{BB962C8B-B14F-4D97-AF65-F5344CB8AC3E}">
        <p14:creationId xmlns:p14="http://schemas.microsoft.com/office/powerpoint/2010/main" val="138092071"/>
      </p:ext>
    </p:extLst>
  </p:cSld>
  <p:clrMapOvr>
    <a:masterClrMapping/>
  </p:clrMapOvr>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F9470FA-4339-BFC5-B516-43FB8FE3BF98}"/>
              </a:ext>
            </a:extLst>
          </p:cNvPr>
          <p:cNvSpPr txBox="1"/>
          <p:nvPr/>
        </p:nvSpPr>
        <p:spPr>
          <a:xfrm>
            <a:off x="127000" y="127000"/>
            <a:ext cx="7315200" cy="276999"/>
          </a:xfrm>
          <a:prstGeom prst="rect">
            <a:avLst/>
          </a:prstGeom>
          <a:noFill/>
        </p:spPr>
        <p:txBody>
          <a:bodyPr vert="horz" lIns="0" tIns="0" rIns="0" bIns="0" rtlCol="0">
            <a:spAutoFit/>
          </a:bodyPr>
          <a:lstStyle/>
          <a:p>
            <a:r>
              <a:rPr lang="en-US"/>
              <a:t>BLASPHEME THE SPIRIT</a:t>
            </a:r>
          </a:p>
        </p:txBody>
      </p:sp>
      <p:sp>
        <p:nvSpPr>
          <p:cNvPr id="3" name="TextBox 2">
            <a:extLst>
              <a:ext uri="{FF2B5EF4-FFF2-40B4-BE49-F238E27FC236}">
                <a16:creationId xmlns:a16="http://schemas.microsoft.com/office/drawing/2014/main" id="{1726318F-820E-D980-52A6-BA69B9C23B0D}"/>
              </a:ext>
            </a:extLst>
          </p:cNvPr>
          <p:cNvSpPr txBox="1"/>
          <p:nvPr/>
        </p:nvSpPr>
        <p:spPr>
          <a:xfrm>
            <a:off x="0" y="762000"/>
            <a:ext cx="12192000" cy="646331"/>
          </a:xfrm>
          <a:prstGeom prst="rect">
            <a:avLst/>
          </a:prstGeom>
          <a:noFill/>
        </p:spPr>
        <p:txBody>
          <a:bodyPr vert="horz" rtlCol="0">
            <a:spAutoFit/>
          </a:bodyPr>
          <a:lstStyle/>
          <a:p>
            <a:pPr algn="ctr"/>
            <a:r>
              <a:rPr lang="en-US" sz="3600"/>
              <a:t>Luke 12:10</a:t>
            </a:r>
          </a:p>
        </p:txBody>
      </p:sp>
      <p:sp>
        <p:nvSpPr>
          <p:cNvPr id="4" name="TextBox 3">
            <a:extLst>
              <a:ext uri="{FF2B5EF4-FFF2-40B4-BE49-F238E27FC236}">
                <a16:creationId xmlns:a16="http://schemas.microsoft.com/office/drawing/2014/main" id="{F1B3DA5C-7593-FB85-B2D5-D39D57E0C84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6B8B395-6190-665C-C199-95C30A87AEC4}"/>
              </a:ext>
            </a:extLst>
          </p:cNvPr>
          <p:cNvSpPr txBox="1"/>
          <p:nvPr/>
        </p:nvSpPr>
        <p:spPr>
          <a:xfrm>
            <a:off x="1016000" y="1905000"/>
            <a:ext cx="10160000" cy="1523494"/>
          </a:xfrm>
          <a:prstGeom prst="rect">
            <a:avLst/>
          </a:prstGeom>
          <a:noFill/>
        </p:spPr>
        <p:txBody>
          <a:bodyPr vert="horz" rtlCol="0">
            <a:spAutoFit/>
          </a:bodyPr>
          <a:lstStyle/>
          <a:p>
            <a:pPr algn="ctr"/>
            <a:r>
              <a:rPr lang="en-US" sz="3100"/>
              <a:t>"And everyone who speaks a word against the Son of Man, it will be forgiven him; </a:t>
            </a:r>
            <a:r>
              <a:rPr lang="en-US" sz="3100" b="1">
                <a:solidFill>
                  <a:srgbClr val="FF0000"/>
                </a:solidFill>
              </a:rPr>
              <a:t>but he who blasphemes against the Holy Spirit, it will not be forgiven him</a:t>
            </a:r>
            <a:r>
              <a:rPr lang="en-US" sz="3100"/>
              <a:t>.</a:t>
            </a:r>
          </a:p>
        </p:txBody>
      </p:sp>
    </p:spTree>
    <p:extLst>
      <p:ext uri="{BB962C8B-B14F-4D97-AF65-F5344CB8AC3E}">
        <p14:creationId xmlns:p14="http://schemas.microsoft.com/office/powerpoint/2010/main" val="2086286052"/>
      </p:ext>
    </p:extLst>
  </p:cSld>
  <p:clrMapOvr>
    <a:masterClrMapping/>
  </p:clrMapOvr>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CC340FF-E9C5-C687-3E76-C6AA5B26ABBD}"/>
              </a:ext>
            </a:extLst>
          </p:cNvPr>
          <p:cNvSpPr txBox="1"/>
          <p:nvPr/>
        </p:nvSpPr>
        <p:spPr>
          <a:xfrm>
            <a:off x="127000" y="127000"/>
            <a:ext cx="7315200" cy="276999"/>
          </a:xfrm>
          <a:prstGeom prst="rect">
            <a:avLst/>
          </a:prstGeom>
          <a:noFill/>
        </p:spPr>
        <p:txBody>
          <a:bodyPr vert="horz" lIns="0" tIns="0" rIns="0" bIns="0" rtlCol="0">
            <a:spAutoFit/>
          </a:bodyPr>
          <a:lstStyle/>
          <a:p>
            <a:r>
              <a:rPr lang="en-US"/>
              <a:t>BLASPHEME THE SPIRIT</a:t>
            </a:r>
          </a:p>
        </p:txBody>
      </p:sp>
      <p:sp>
        <p:nvSpPr>
          <p:cNvPr id="3" name="TextBox 2">
            <a:extLst>
              <a:ext uri="{FF2B5EF4-FFF2-40B4-BE49-F238E27FC236}">
                <a16:creationId xmlns:a16="http://schemas.microsoft.com/office/drawing/2014/main" id="{53FD9D17-C100-0C48-F483-959B8E1A4325}"/>
              </a:ext>
            </a:extLst>
          </p:cNvPr>
          <p:cNvSpPr txBox="1"/>
          <p:nvPr/>
        </p:nvSpPr>
        <p:spPr>
          <a:xfrm>
            <a:off x="0" y="762000"/>
            <a:ext cx="12192000" cy="646331"/>
          </a:xfrm>
          <a:prstGeom prst="rect">
            <a:avLst/>
          </a:prstGeom>
          <a:noFill/>
        </p:spPr>
        <p:txBody>
          <a:bodyPr vert="horz" rtlCol="0">
            <a:spAutoFit/>
          </a:bodyPr>
          <a:lstStyle/>
          <a:p>
            <a:pPr algn="ctr"/>
            <a:r>
              <a:rPr lang="en-US" sz="3600"/>
              <a:t>Mark 3:29</a:t>
            </a:r>
          </a:p>
        </p:txBody>
      </p:sp>
      <p:sp>
        <p:nvSpPr>
          <p:cNvPr id="4" name="TextBox 3">
            <a:extLst>
              <a:ext uri="{FF2B5EF4-FFF2-40B4-BE49-F238E27FC236}">
                <a16:creationId xmlns:a16="http://schemas.microsoft.com/office/drawing/2014/main" id="{F4F554E0-945A-6CC3-DCA7-2BD83AE71CFC}"/>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606126EA-2BE8-D381-7D03-0BEFFB5C8C76}"/>
              </a:ext>
            </a:extLst>
          </p:cNvPr>
          <p:cNvSpPr txBox="1"/>
          <p:nvPr/>
        </p:nvSpPr>
        <p:spPr>
          <a:xfrm>
            <a:off x="1016000" y="1905000"/>
            <a:ext cx="10160000" cy="1046440"/>
          </a:xfrm>
          <a:prstGeom prst="rect">
            <a:avLst/>
          </a:prstGeom>
          <a:noFill/>
        </p:spPr>
        <p:txBody>
          <a:bodyPr vert="horz" rtlCol="0">
            <a:spAutoFit/>
          </a:bodyPr>
          <a:lstStyle/>
          <a:p>
            <a:pPr algn="ctr"/>
            <a:r>
              <a:rPr lang="en-US" sz="3100"/>
              <a:t>but </a:t>
            </a:r>
            <a:r>
              <a:rPr lang="en-US" sz="3100" b="1">
                <a:solidFill>
                  <a:srgbClr val="FF0000"/>
                </a:solidFill>
              </a:rPr>
              <a:t>whoever blasphemes against the Holy Spirit never has forgiveness,</a:t>
            </a:r>
            <a:r>
              <a:rPr lang="en-US" sz="3100"/>
              <a:t> but is guilty of an eternal sin"--</a:t>
            </a:r>
          </a:p>
        </p:txBody>
      </p:sp>
    </p:spTree>
    <p:extLst>
      <p:ext uri="{BB962C8B-B14F-4D97-AF65-F5344CB8AC3E}">
        <p14:creationId xmlns:p14="http://schemas.microsoft.com/office/powerpoint/2010/main" val="2649885393"/>
      </p:ext>
    </p:extLst>
  </p:cSld>
  <p:clrMapOvr>
    <a:masterClrMapping/>
  </p:clrMapOvr>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B5A9768-5BB5-42C5-2B88-E339F74C5B78}"/>
              </a:ext>
            </a:extLst>
          </p:cNvPr>
          <p:cNvSpPr txBox="1"/>
          <p:nvPr/>
        </p:nvSpPr>
        <p:spPr>
          <a:xfrm>
            <a:off x="127000" y="127000"/>
            <a:ext cx="7315200" cy="276999"/>
          </a:xfrm>
          <a:prstGeom prst="rect">
            <a:avLst/>
          </a:prstGeom>
          <a:noFill/>
        </p:spPr>
        <p:txBody>
          <a:bodyPr vert="horz" lIns="0" tIns="0" rIns="0" bIns="0" rtlCol="0">
            <a:spAutoFit/>
          </a:bodyPr>
          <a:lstStyle/>
          <a:p>
            <a:r>
              <a:rPr lang="en-US"/>
              <a:t>BLASPHEME THE SPIRIT</a:t>
            </a:r>
          </a:p>
        </p:txBody>
      </p:sp>
      <p:sp>
        <p:nvSpPr>
          <p:cNvPr id="3" name="TextBox 2">
            <a:extLst>
              <a:ext uri="{FF2B5EF4-FFF2-40B4-BE49-F238E27FC236}">
                <a16:creationId xmlns:a16="http://schemas.microsoft.com/office/drawing/2014/main" id="{DCA1D2B1-A3C8-85B2-21C8-CEB37BE1D713}"/>
              </a:ext>
            </a:extLst>
          </p:cNvPr>
          <p:cNvSpPr txBox="1"/>
          <p:nvPr/>
        </p:nvSpPr>
        <p:spPr>
          <a:xfrm>
            <a:off x="0" y="762000"/>
            <a:ext cx="12192000" cy="646331"/>
          </a:xfrm>
          <a:prstGeom prst="rect">
            <a:avLst/>
          </a:prstGeom>
          <a:noFill/>
        </p:spPr>
        <p:txBody>
          <a:bodyPr vert="horz" rtlCol="0">
            <a:spAutoFit/>
          </a:bodyPr>
          <a:lstStyle/>
          <a:p>
            <a:pPr algn="ctr"/>
            <a:r>
              <a:rPr lang="en-US" sz="3600"/>
              <a:t>Matthew 12:31-32</a:t>
            </a:r>
          </a:p>
        </p:txBody>
      </p:sp>
      <p:sp>
        <p:nvSpPr>
          <p:cNvPr id="4" name="TextBox 3">
            <a:extLst>
              <a:ext uri="{FF2B5EF4-FFF2-40B4-BE49-F238E27FC236}">
                <a16:creationId xmlns:a16="http://schemas.microsoft.com/office/drawing/2014/main" id="{F0F71408-C4E6-9C1C-102C-1032DC7C698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100B413-435B-6D33-F185-18AAB109B984}"/>
              </a:ext>
            </a:extLst>
          </p:cNvPr>
          <p:cNvSpPr txBox="1"/>
          <p:nvPr/>
        </p:nvSpPr>
        <p:spPr>
          <a:xfrm>
            <a:off x="1016000" y="1905000"/>
            <a:ext cx="10160000" cy="2954655"/>
          </a:xfrm>
          <a:prstGeom prst="rect">
            <a:avLst/>
          </a:prstGeom>
          <a:noFill/>
        </p:spPr>
        <p:txBody>
          <a:bodyPr vert="horz" rtlCol="0">
            <a:spAutoFit/>
          </a:bodyPr>
          <a:lstStyle/>
          <a:p>
            <a:pPr algn="ctr"/>
            <a:r>
              <a:rPr lang="en-US" sz="3100"/>
              <a:t>"Therefore I say to you, any sin and blasphemy shall be forgiven people, but blasphemy against the Spirit shall not be forgiven. "Whoever speaks a word against the Son of Man, it shall be forgiven him; </a:t>
            </a:r>
            <a:r>
              <a:rPr lang="en-US" sz="3100" b="1">
                <a:solidFill>
                  <a:srgbClr val="FF0000"/>
                </a:solidFill>
              </a:rPr>
              <a:t>but whoever speaks against the Holy Spirit, it shall not be forgiven him,</a:t>
            </a:r>
            <a:r>
              <a:rPr lang="en-US" sz="3100"/>
              <a:t> either in this age or in the age to come.</a:t>
            </a:r>
          </a:p>
        </p:txBody>
      </p:sp>
    </p:spTree>
    <p:extLst>
      <p:ext uri="{BB962C8B-B14F-4D97-AF65-F5344CB8AC3E}">
        <p14:creationId xmlns:p14="http://schemas.microsoft.com/office/powerpoint/2010/main" val="1862077627"/>
      </p:ext>
    </p:extLst>
  </p:cSld>
  <p:clrMapOvr>
    <a:masterClrMapping/>
  </p:clrMapOvr>
</p:sld>
</file>

<file path=ppt/slides/slide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3375BC-8A99-3B10-7FE8-B5CC6272E3B5}"/>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The Spirit is Permanently Given to Israel on the Day of the Lord</a:t>
            </a:r>
          </a:p>
        </p:txBody>
      </p:sp>
      <p:sp>
        <p:nvSpPr>
          <p:cNvPr id="3" name="Subtitle 2">
            <a:extLst>
              <a:ext uri="{FF2B5EF4-FFF2-40B4-BE49-F238E27FC236}">
                <a16:creationId xmlns:a16="http://schemas.microsoft.com/office/drawing/2014/main" id="{8A6D2479-E334-4B32-39C5-B596A6CEC0FC}"/>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863596866"/>
      </p:ext>
    </p:extLst>
  </p:cSld>
  <p:clrMapOvr>
    <a:masterClrMapping/>
  </p:clrMapOvr>
</p:sld>
</file>

<file path=ppt/slides/slide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F530C20-05F1-54CD-2CC9-168FA9050FB2}"/>
              </a:ext>
            </a:extLst>
          </p:cNvPr>
          <p:cNvSpPr txBox="1"/>
          <p:nvPr/>
        </p:nvSpPr>
        <p:spPr>
          <a:xfrm>
            <a:off x="127000" y="127000"/>
            <a:ext cx="7315200" cy="553998"/>
          </a:xfrm>
          <a:prstGeom prst="rect">
            <a:avLst/>
          </a:prstGeom>
          <a:noFill/>
        </p:spPr>
        <p:txBody>
          <a:bodyPr vert="horz" lIns="0" tIns="0" rIns="0" bIns="0" rtlCol="0">
            <a:spAutoFit/>
          </a:bodyPr>
          <a:lstStyle/>
          <a:p>
            <a:r>
              <a:rPr lang="en-US"/>
              <a:t>THE SPIRIT IS PERMANENTLY GIVEN TO ISRAEL ON THE DAY OF THE LORD</a:t>
            </a:r>
          </a:p>
        </p:txBody>
      </p:sp>
      <p:sp>
        <p:nvSpPr>
          <p:cNvPr id="3" name="TextBox 2">
            <a:extLst>
              <a:ext uri="{FF2B5EF4-FFF2-40B4-BE49-F238E27FC236}">
                <a16:creationId xmlns:a16="http://schemas.microsoft.com/office/drawing/2014/main" id="{1144AFF7-F1B1-627E-7A71-605CA8678B87}"/>
              </a:ext>
            </a:extLst>
          </p:cNvPr>
          <p:cNvSpPr txBox="1"/>
          <p:nvPr/>
        </p:nvSpPr>
        <p:spPr>
          <a:xfrm>
            <a:off x="0" y="762000"/>
            <a:ext cx="12192000" cy="646331"/>
          </a:xfrm>
          <a:prstGeom prst="rect">
            <a:avLst/>
          </a:prstGeom>
          <a:noFill/>
        </p:spPr>
        <p:txBody>
          <a:bodyPr vert="horz" rtlCol="0">
            <a:spAutoFit/>
          </a:bodyPr>
          <a:lstStyle/>
          <a:p>
            <a:pPr algn="ctr"/>
            <a:r>
              <a:rPr lang="en-US" sz="3600"/>
              <a:t>Ezekiel 11:17-20</a:t>
            </a:r>
          </a:p>
        </p:txBody>
      </p:sp>
      <p:sp>
        <p:nvSpPr>
          <p:cNvPr id="4" name="TextBox 3">
            <a:extLst>
              <a:ext uri="{FF2B5EF4-FFF2-40B4-BE49-F238E27FC236}">
                <a16:creationId xmlns:a16="http://schemas.microsoft.com/office/drawing/2014/main" id="{8E7F7554-E272-1EBB-0110-92B2DA025A33}"/>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E0FAA04-D4A0-01DD-2F87-BE018B46BD24}"/>
              </a:ext>
            </a:extLst>
          </p:cNvPr>
          <p:cNvSpPr txBox="1"/>
          <p:nvPr/>
        </p:nvSpPr>
        <p:spPr>
          <a:xfrm>
            <a:off x="1016000" y="1905000"/>
            <a:ext cx="10160000" cy="3431709"/>
          </a:xfrm>
          <a:prstGeom prst="rect">
            <a:avLst/>
          </a:prstGeom>
          <a:noFill/>
        </p:spPr>
        <p:txBody>
          <a:bodyPr vert="horz" rtlCol="0">
            <a:spAutoFit/>
          </a:bodyPr>
          <a:lstStyle/>
          <a:p>
            <a:pPr algn="ctr"/>
            <a:r>
              <a:rPr lang="en-US" sz="3100"/>
              <a:t>"Therefore say, 'Thus says the Lord GOD, "I will gather you from the peoples and assemble you out of the countries among which you have been scattered, and I will give you the land of Israel."' "When they come there, they will remove all its detestable things and all its abominations from it. "And I will give them one heart, and put a new spirit within them. (Continued...)</a:t>
            </a:r>
          </a:p>
        </p:txBody>
      </p:sp>
    </p:spTree>
    <p:extLst>
      <p:ext uri="{BB962C8B-B14F-4D97-AF65-F5344CB8AC3E}">
        <p14:creationId xmlns:p14="http://schemas.microsoft.com/office/powerpoint/2010/main" val="3213252964"/>
      </p:ext>
    </p:extLst>
  </p:cSld>
  <p:clrMapOvr>
    <a:masterClrMapping/>
  </p:clrMapOvr>
</p:sld>
</file>

<file path=ppt/slides/slide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389D037-E051-19E6-839A-0C95CE286822}"/>
              </a:ext>
            </a:extLst>
          </p:cNvPr>
          <p:cNvSpPr txBox="1"/>
          <p:nvPr/>
        </p:nvSpPr>
        <p:spPr>
          <a:xfrm>
            <a:off x="127000" y="127000"/>
            <a:ext cx="7315200" cy="553998"/>
          </a:xfrm>
          <a:prstGeom prst="rect">
            <a:avLst/>
          </a:prstGeom>
          <a:noFill/>
        </p:spPr>
        <p:txBody>
          <a:bodyPr vert="horz" lIns="0" tIns="0" rIns="0" bIns="0" rtlCol="0">
            <a:spAutoFit/>
          </a:bodyPr>
          <a:lstStyle/>
          <a:p>
            <a:r>
              <a:rPr lang="en-US"/>
              <a:t>THE SPIRIT IS PERMANENTLY GIVEN TO ISRAEL ON THE DAY OF THE LORD</a:t>
            </a:r>
          </a:p>
        </p:txBody>
      </p:sp>
      <p:sp>
        <p:nvSpPr>
          <p:cNvPr id="3" name="TextBox 2">
            <a:extLst>
              <a:ext uri="{FF2B5EF4-FFF2-40B4-BE49-F238E27FC236}">
                <a16:creationId xmlns:a16="http://schemas.microsoft.com/office/drawing/2014/main" id="{74EA848F-C98A-6FAE-2E3D-FAE73D78F114}"/>
              </a:ext>
            </a:extLst>
          </p:cNvPr>
          <p:cNvSpPr txBox="1"/>
          <p:nvPr/>
        </p:nvSpPr>
        <p:spPr>
          <a:xfrm>
            <a:off x="1016000" y="635000"/>
            <a:ext cx="10160000" cy="2000548"/>
          </a:xfrm>
          <a:prstGeom prst="rect">
            <a:avLst/>
          </a:prstGeom>
          <a:noFill/>
        </p:spPr>
        <p:txBody>
          <a:bodyPr vert="horz" rtlCol="0">
            <a:spAutoFit/>
          </a:bodyPr>
          <a:lstStyle/>
          <a:p>
            <a:pPr algn="ctr"/>
            <a:r>
              <a:rPr lang="en-US" sz="3100" b="1">
                <a:solidFill>
                  <a:srgbClr val="FF0000"/>
                </a:solidFill>
              </a:rPr>
              <a:t>And I will take the heart of stone out of their flesh and give them a heart of flesh, that they may walk in My statutes and keep My ordinances and do them.</a:t>
            </a:r>
            <a:r>
              <a:rPr lang="en-US" sz="3100"/>
              <a:t> Then they will be My people, and I shall be their God.</a:t>
            </a:r>
          </a:p>
        </p:txBody>
      </p:sp>
    </p:spTree>
    <p:extLst>
      <p:ext uri="{BB962C8B-B14F-4D97-AF65-F5344CB8AC3E}">
        <p14:creationId xmlns:p14="http://schemas.microsoft.com/office/powerpoint/2010/main" val="1148414487"/>
      </p:ext>
    </p:extLst>
  </p:cSld>
  <p:clrMapOvr>
    <a:masterClrMapping/>
  </p:clrMapOvr>
</p:sld>
</file>

<file path=ppt/slides/slide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B129951-B07D-DC5F-EAE1-B042EA11A7D0}"/>
              </a:ext>
            </a:extLst>
          </p:cNvPr>
          <p:cNvSpPr txBox="1"/>
          <p:nvPr/>
        </p:nvSpPr>
        <p:spPr>
          <a:xfrm>
            <a:off x="127000" y="127000"/>
            <a:ext cx="7315200" cy="553998"/>
          </a:xfrm>
          <a:prstGeom prst="rect">
            <a:avLst/>
          </a:prstGeom>
          <a:noFill/>
        </p:spPr>
        <p:txBody>
          <a:bodyPr vert="horz" lIns="0" tIns="0" rIns="0" bIns="0" rtlCol="0">
            <a:spAutoFit/>
          </a:bodyPr>
          <a:lstStyle/>
          <a:p>
            <a:r>
              <a:rPr lang="en-US"/>
              <a:t>THE SPIRIT IS PERMANENTLY GIVEN TO ISRAEL ON THE DAY OF THE LORD</a:t>
            </a:r>
          </a:p>
        </p:txBody>
      </p:sp>
      <p:sp>
        <p:nvSpPr>
          <p:cNvPr id="3" name="TextBox 2">
            <a:extLst>
              <a:ext uri="{FF2B5EF4-FFF2-40B4-BE49-F238E27FC236}">
                <a16:creationId xmlns:a16="http://schemas.microsoft.com/office/drawing/2014/main" id="{553ADFC1-7F2C-89A2-75BB-2F02D83C417D}"/>
              </a:ext>
            </a:extLst>
          </p:cNvPr>
          <p:cNvSpPr txBox="1"/>
          <p:nvPr/>
        </p:nvSpPr>
        <p:spPr>
          <a:xfrm>
            <a:off x="0" y="762000"/>
            <a:ext cx="12192000" cy="646331"/>
          </a:xfrm>
          <a:prstGeom prst="rect">
            <a:avLst/>
          </a:prstGeom>
          <a:noFill/>
        </p:spPr>
        <p:txBody>
          <a:bodyPr vert="horz" rtlCol="0">
            <a:spAutoFit/>
          </a:bodyPr>
          <a:lstStyle/>
          <a:p>
            <a:pPr algn="ctr"/>
            <a:r>
              <a:rPr lang="en-US" sz="3600"/>
              <a:t>Ezekiel 36:24-31</a:t>
            </a:r>
          </a:p>
        </p:txBody>
      </p:sp>
      <p:sp>
        <p:nvSpPr>
          <p:cNvPr id="4" name="TextBox 3">
            <a:extLst>
              <a:ext uri="{FF2B5EF4-FFF2-40B4-BE49-F238E27FC236}">
                <a16:creationId xmlns:a16="http://schemas.microsoft.com/office/drawing/2014/main" id="{0F5DE333-D11C-3EB8-0D06-86BBF1A4676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28255DEF-B649-634F-7D58-8A5E1ED47090}"/>
              </a:ext>
            </a:extLst>
          </p:cNvPr>
          <p:cNvSpPr txBox="1"/>
          <p:nvPr/>
        </p:nvSpPr>
        <p:spPr>
          <a:xfrm>
            <a:off x="1016000" y="1905000"/>
            <a:ext cx="10160000" cy="3908762"/>
          </a:xfrm>
          <a:prstGeom prst="rect">
            <a:avLst/>
          </a:prstGeom>
          <a:noFill/>
        </p:spPr>
        <p:txBody>
          <a:bodyPr vert="horz" rtlCol="0">
            <a:spAutoFit/>
          </a:bodyPr>
          <a:lstStyle/>
          <a:p>
            <a:pPr algn="ctr"/>
            <a:r>
              <a:rPr lang="en-US" sz="3100"/>
              <a:t>"For I will take you from the nations, gather you from all the lands and bring you into your own land. "Then I will sprinkle clean water on you, and you will be clean; I will cleanse you from all your filthiness and from all your idols. "Moreover, I will give you a new heart and put a new spirit within you; and I will remove the heart of stone from your flesh and give you a heart of flesh. (Continued...)</a:t>
            </a:r>
          </a:p>
        </p:txBody>
      </p:sp>
    </p:spTree>
    <p:extLst>
      <p:ext uri="{BB962C8B-B14F-4D97-AF65-F5344CB8AC3E}">
        <p14:creationId xmlns:p14="http://schemas.microsoft.com/office/powerpoint/2010/main" val="4242039529"/>
      </p:ext>
    </p:extLst>
  </p:cSld>
  <p:clrMapOvr>
    <a:masterClrMapping/>
  </p:clrMapOvr>
</p:sld>
</file>

<file path=ppt/slides/slide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DE9AE3E-C4FC-01CB-EA03-B56C07AC9F8F}"/>
              </a:ext>
            </a:extLst>
          </p:cNvPr>
          <p:cNvSpPr txBox="1"/>
          <p:nvPr/>
        </p:nvSpPr>
        <p:spPr>
          <a:xfrm>
            <a:off x="127000" y="127000"/>
            <a:ext cx="7315200" cy="553998"/>
          </a:xfrm>
          <a:prstGeom prst="rect">
            <a:avLst/>
          </a:prstGeom>
          <a:noFill/>
        </p:spPr>
        <p:txBody>
          <a:bodyPr vert="horz" lIns="0" tIns="0" rIns="0" bIns="0" rtlCol="0">
            <a:spAutoFit/>
          </a:bodyPr>
          <a:lstStyle/>
          <a:p>
            <a:r>
              <a:rPr lang="en-US"/>
              <a:t>THE SPIRIT IS PERMANENTLY GIVEN TO ISRAEL ON THE DAY OF THE LORD</a:t>
            </a:r>
          </a:p>
        </p:txBody>
      </p:sp>
      <p:sp>
        <p:nvSpPr>
          <p:cNvPr id="3" name="TextBox 2">
            <a:extLst>
              <a:ext uri="{FF2B5EF4-FFF2-40B4-BE49-F238E27FC236}">
                <a16:creationId xmlns:a16="http://schemas.microsoft.com/office/drawing/2014/main" id="{AD028884-4E48-7067-1D7A-D398243E50DA}"/>
              </a:ext>
            </a:extLst>
          </p:cNvPr>
          <p:cNvSpPr txBox="1"/>
          <p:nvPr/>
        </p:nvSpPr>
        <p:spPr>
          <a:xfrm>
            <a:off x="1016000" y="635000"/>
            <a:ext cx="10160000" cy="3431709"/>
          </a:xfrm>
          <a:prstGeom prst="rect">
            <a:avLst/>
          </a:prstGeom>
          <a:noFill/>
        </p:spPr>
        <p:txBody>
          <a:bodyPr vert="horz" rtlCol="0">
            <a:spAutoFit/>
          </a:bodyPr>
          <a:lstStyle/>
          <a:p>
            <a:pPr algn="ctr"/>
            <a:r>
              <a:rPr lang="en-US" sz="3100"/>
              <a:t>"</a:t>
            </a:r>
            <a:r>
              <a:rPr lang="en-US" sz="3100" b="1">
                <a:solidFill>
                  <a:srgbClr val="FF0000"/>
                </a:solidFill>
              </a:rPr>
              <a:t>I will put My Spirit within you and cause you to walk in My statutes, and you will be careful to observe My ordinances.</a:t>
            </a:r>
            <a:r>
              <a:rPr lang="en-US" sz="3100"/>
              <a:t> "You will live in the land that I gave to your forefathers; so you will be My people, and I will be your God. "Moreover, I will save you from all your uncleanness; and I will call for the grain and multiply it, and I will not bring a famine on you. (Continued...)</a:t>
            </a:r>
          </a:p>
        </p:txBody>
      </p:sp>
    </p:spTree>
    <p:extLst>
      <p:ext uri="{BB962C8B-B14F-4D97-AF65-F5344CB8AC3E}">
        <p14:creationId xmlns:p14="http://schemas.microsoft.com/office/powerpoint/2010/main" val="4264529966"/>
      </p:ext>
    </p:extLst>
  </p:cSld>
  <p:clrMapOvr>
    <a:masterClrMapping/>
  </p:clrMapOvr>
</p:sld>
</file>

<file path=ppt/slides/slide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73C1E4B-7DC1-5CFA-4DD8-8BA2ABD3982E}"/>
              </a:ext>
            </a:extLst>
          </p:cNvPr>
          <p:cNvSpPr txBox="1"/>
          <p:nvPr/>
        </p:nvSpPr>
        <p:spPr>
          <a:xfrm>
            <a:off x="127000" y="127000"/>
            <a:ext cx="7315200" cy="553998"/>
          </a:xfrm>
          <a:prstGeom prst="rect">
            <a:avLst/>
          </a:prstGeom>
          <a:noFill/>
        </p:spPr>
        <p:txBody>
          <a:bodyPr vert="horz" lIns="0" tIns="0" rIns="0" bIns="0" rtlCol="0">
            <a:spAutoFit/>
          </a:bodyPr>
          <a:lstStyle/>
          <a:p>
            <a:r>
              <a:rPr lang="en-US"/>
              <a:t>THE SPIRIT IS PERMANENTLY GIVEN TO ISRAEL ON THE DAY OF THE LORD</a:t>
            </a:r>
          </a:p>
        </p:txBody>
      </p:sp>
      <p:sp>
        <p:nvSpPr>
          <p:cNvPr id="3" name="TextBox 2">
            <a:extLst>
              <a:ext uri="{FF2B5EF4-FFF2-40B4-BE49-F238E27FC236}">
                <a16:creationId xmlns:a16="http://schemas.microsoft.com/office/drawing/2014/main" id="{06B0AC3A-4325-FF36-ED02-EC3FB3F258C8}"/>
              </a:ext>
            </a:extLst>
          </p:cNvPr>
          <p:cNvSpPr txBox="1"/>
          <p:nvPr/>
        </p:nvSpPr>
        <p:spPr>
          <a:xfrm>
            <a:off x="1016000" y="635000"/>
            <a:ext cx="10160000" cy="2954655"/>
          </a:xfrm>
          <a:prstGeom prst="rect">
            <a:avLst/>
          </a:prstGeom>
          <a:noFill/>
        </p:spPr>
        <p:txBody>
          <a:bodyPr vert="horz" rtlCol="0">
            <a:spAutoFit/>
          </a:bodyPr>
          <a:lstStyle/>
          <a:p>
            <a:pPr algn="ctr"/>
            <a:r>
              <a:rPr lang="en-US" sz="3100"/>
              <a:t>"I will multiply the fruit of the tree and the produce of the field, so that you will not receive again the disgrace of famine among the nations. "Then you will remember your evil ways and your deeds that were not good, and you will loathe yourselves in your own sight for your iniquities and your abominations.</a:t>
            </a:r>
          </a:p>
        </p:txBody>
      </p:sp>
    </p:spTree>
    <p:extLst>
      <p:ext uri="{BB962C8B-B14F-4D97-AF65-F5344CB8AC3E}">
        <p14:creationId xmlns:p14="http://schemas.microsoft.com/office/powerpoint/2010/main" val="1274284230"/>
      </p:ext>
    </p:extLst>
  </p:cSld>
  <p:clrMapOvr>
    <a:masterClrMapping/>
  </p:clrMapOvr>
</p:sld>
</file>

<file path=ppt/slides/slide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286F1AB-CF8A-3956-8AE0-789151A8F183}"/>
              </a:ext>
            </a:extLst>
          </p:cNvPr>
          <p:cNvSpPr txBox="1"/>
          <p:nvPr/>
        </p:nvSpPr>
        <p:spPr>
          <a:xfrm>
            <a:off x="127000" y="127000"/>
            <a:ext cx="7315200" cy="553998"/>
          </a:xfrm>
          <a:prstGeom prst="rect">
            <a:avLst/>
          </a:prstGeom>
          <a:noFill/>
        </p:spPr>
        <p:txBody>
          <a:bodyPr vert="horz" lIns="0" tIns="0" rIns="0" bIns="0" rtlCol="0">
            <a:spAutoFit/>
          </a:bodyPr>
          <a:lstStyle/>
          <a:p>
            <a:r>
              <a:rPr lang="en-US"/>
              <a:t>THE SPIRIT IS PERMANENTLY GIVEN TO ISRAEL ON THE DAY OF THE LORD</a:t>
            </a:r>
          </a:p>
        </p:txBody>
      </p:sp>
      <p:sp>
        <p:nvSpPr>
          <p:cNvPr id="3" name="TextBox 2">
            <a:extLst>
              <a:ext uri="{FF2B5EF4-FFF2-40B4-BE49-F238E27FC236}">
                <a16:creationId xmlns:a16="http://schemas.microsoft.com/office/drawing/2014/main" id="{BEB8D0D6-2F0A-BBBC-8804-567B9CDA489E}"/>
              </a:ext>
            </a:extLst>
          </p:cNvPr>
          <p:cNvSpPr txBox="1"/>
          <p:nvPr/>
        </p:nvSpPr>
        <p:spPr>
          <a:xfrm>
            <a:off x="0" y="762000"/>
            <a:ext cx="12192000" cy="646331"/>
          </a:xfrm>
          <a:prstGeom prst="rect">
            <a:avLst/>
          </a:prstGeom>
          <a:noFill/>
        </p:spPr>
        <p:txBody>
          <a:bodyPr vert="horz" rtlCol="0">
            <a:spAutoFit/>
          </a:bodyPr>
          <a:lstStyle/>
          <a:p>
            <a:pPr algn="ctr"/>
            <a:r>
              <a:rPr lang="en-US" sz="3600"/>
              <a:t>Jeremiah 31:31-34</a:t>
            </a:r>
          </a:p>
        </p:txBody>
      </p:sp>
      <p:sp>
        <p:nvSpPr>
          <p:cNvPr id="4" name="TextBox 3">
            <a:extLst>
              <a:ext uri="{FF2B5EF4-FFF2-40B4-BE49-F238E27FC236}">
                <a16:creationId xmlns:a16="http://schemas.microsoft.com/office/drawing/2014/main" id="{64F05014-1DCF-BAE9-1C37-56DF27958EE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B7AB701-E945-3849-D998-DE94E26BD5F2}"/>
              </a:ext>
            </a:extLst>
          </p:cNvPr>
          <p:cNvSpPr txBox="1"/>
          <p:nvPr/>
        </p:nvSpPr>
        <p:spPr>
          <a:xfrm>
            <a:off x="1016000" y="1905000"/>
            <a:ext cx="10160000" cy="3431709"/>
          </a:xfrm>
          <a:prstGeom prst="rect">
            <a:avLst/>
          </a:prstGeom>
          <a:noFill/>
        </p:spPr>
        <p:txBody>
          <a:bodyPr vert="horz" rtlCol="0">
            <a:spAutoFit/>
          </a:bodyPr>
          <a:lstStyle/>
          <a:p>
            <a:pPr algn="ctr"/>
            <a:r>
              <a:rPr lang="en-US" sz="3100"/>
              <a:t>"Behold, days are coming," declares the LORD, "when I will make a new covenant with the house of Israel and with the house of Judah, not like the covenant which I made with their fathers in the day I took them by the hand to bring them out of the land of Egypt, My covenant which they broke, although I was a husband to them," declares the LORD. (Continued...)</a:t>
            </a:r>
          </a:p>
        </p:txBody>
      </p:sp>
    </p:spTree>
    <p:extLst>
      <p:ext uri="{BB962C8B-B14F-4D97-AF65-F5344CB8AC3E}">
        <p14:creationId xmlns:p14="http://schemas.microsoft.com/office/powerpoint/2010/main" val="2190648093"/>
      </p:ext>
    </p:extLst>
  </p:cSld>
  <p:clrMapOvr>
    <a:masterClrMapping/>
  </p:clrMapOvr>
</p:sld>
</file>

<file path=ppt/slides/slide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F969A00-54E6-1170-4C06-C643AE24AC29}"/>
              </a:ext>
            </a:extLst>
          </p:cNvPr>
          <p:cNvSpPr txBox="1"/>
          <p:nvPr/>
        </p:nvSpPr>
        <p:spPr>
          <a:xfrm>
            <a:off x="127000" y="127000"/>
            <a:ext cx="7315200" cy="553998"/>
          </a:xfrm>
          <a:prstGeom prst="rect">
            <a:avLst/>
          </a:prstGeom>
          <a:noFill/>
        </p:spPr>
        <p:txBody>
          <a:bodyPr vert="horz" lIns="0" tIns="0" rIns="0" bIns="0" rtlCol="0">
            <a:spAutoFit/>
          </a:bodyPr>
          <a:lstStyle/>
          <a:p>
            <a:r>
              <a:rPr lang="en-US"/>
              <a:t>THE SPIRIT IS PERMANENTLY GIVEN TO ISRAEL ON THE DAY OF THE LORD</a:t>
            </a:r>
          </a:p>
        </p:txBody>
      </p:sp>
      <p:sp>
        <p:nvSpPr>
          <p:cNvPr id="3" name="TextBox 2">
            <a:extLst>
              <a:ext uri="{FF2B5EF4-FFF2-40B4-BE49-F238E27FC236}">
                <a16:creationId xmlns:a16="http://schemas.microsoft.com/office/drawing/2014/main" id="{17411625-83C6-C719-F089-36E23F628451}"/>
              </a:ext>
            </a:extLst>
          </p:cNvPr>
          <p:cNvSpPr txBox="1"/>
          <p:nvPr/>
        </p:nvSpPr>
        <p:spPr>
          <a:xfrm>
            <a:off x="1016000" y="635000"/>
            <a:ext cx="10160000" cy="2477601"/>
          </a:xfrm>
          <a:prstGeom prst="rect">
            <a:avLst/>
          </a:prstGeom>
          <a:noFill/>
        </p:spPr>
        <p:txBody>
          <a:bodyPr vert="horz" rtlCol="0">
            <a:spAutoFit/>
          </a:bodyPr>
          <a:lstStyle/>
          <a:p>
            <a:pPr algn="ctr"/>
            <a:r>
              <a:rPr lang="en-US" sz="3100"/>
              <a:t>"But this is the covenant which I will make with the house of Israel after those days," declares the LORD, "</a:t>
            </a:r>
            <a:r>
              <a:rPr lang="en-US" sz="3100" b="1">
                <a:solidFill>
                  <a:srgbClr val="FF0000"/>
                </a:solidFill>
              </a:rPr>
              <a:t>I will put My law within them and on their heart</a:t>
            </a:r>
            <a:r>
              <a:rPr lang="en-US" sz="3100"/>
              <a:t> I will write it; and I will be their God, and they shall be My people. (Continued...)</a:t>
            </a:r>
          </a:p>
        </p:txBody>
      </p:sp>
    </p:spTree>
    <p:extLst>
      <p:ext uri="{BB962C8B-B14F-4D97-AF65-F5344CB8AC3E}">
        <p14:creationId xmlns:p14="http://schemas.microsoft.com/office/powerpoint/2010/main" val="910632200"/>
      </p:ext>
    </p:extLst>
  </p:cSld>
  <p:clrMapOvr>
    <a:masterClrMapping/>
  </p:clrMapOvr>
</p:sld>
</file>

<file path=ppt/slides/slide2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B60036E-2687-6A60-08F1-2D66D82CF888}"/>
              </a:ext>
            </a:extLst>
          </p:cNvPr>
          <p:cNvSpPr txBox="1"/>
          <p:nvPr/>
        </p:nvSpPr>
        <p:spPr>
          <a:xfrm>
            <a:off x="127000" y="127000"/>
            <a:ext cx="7315200" cy="553998"/>
          </a:xfrm>
          <a:prstGeom prst="rect">
            <a:avLst/>
          </a:prstGeom>
          <a:noFill/>
        </p:spPr>
        <p:txBody>
          <a:bodyPr vert="horz" lIns="0" tIns="0" rIns="0" bIns="0" rtlCol="0">
            <a:spAutoFit/>
          </a:bodyPr>
          <a:lstStyle/>
          <a:p>
            <a:r>
              <a:rPr lang="en-US"/>
              <a:t>THE SPIRIT IS PERMANENTLY GIVEN TO ISRAEL ON THE DAY OF THE LORD</a:t>
            </a:r>
          </a:p>
        </p:txBody>
      </p:sp>
      <p:sp>
        <p:nvSpPr>
          <p:cNvPr id="3" name="TextBox 2">
            <a:extLst>
              <a:ext uri="{FF2B5EF4-FFF2-40B4-BE49-F238E27FC236}">
                <a16:creationId xmlns:a16="http://schemas.microsoft.com/office/drawing/2014/main" id="{BBCE87EE-9682-A456-00C3-A87CC1B1CF44}"/>
              </a:ext>
            </a:extLst>
          </p:cNvPr>
          <p:cNvSpPr txBox="1"/>
          <p:nvPr/>
        </p:nvSpPr>
        <p:spPr>
          <a:xfrm>
            <a:off x="1016000" y="635000"/>
            <a:ext cx="10160000" cy="2477601"/>
          </a:xfrm>
          <a:prstGeom prst="rect">
            <a:avLst/>
          </a:prstGeom>
          <a:noFill/>
        </p:spPr>
        <p:txBody>
          <a:bodyPr vert="horz" rtlCol="0">
            <a:spAutoFit/>
          </a:bodyPr>
          <a:lstStyle/>
          <a:p>
            <a:pPr algn="ctr"/>
            <a:r>
              <a:rPr lang="en-US" sz="3100"/>
              <a:t>"They will not teach again, each man his neighbor and each man his brother, saying, 'Know the LORD,' for t</a:t>
            </a:r>
            <a:r>
              <a:rPr lang="en-US" sz="3100" b="1">
                <a:solidFill>
                  <a:srgbClr val="FF0000"/>
                </a:solidFill>
              </a:rPr>
              <a:t>hey will all know Me,</a:t>
            </a:r>
            <a:r>
              <a:rPr lang="en-US" sz="3100"/>
              <a:t> from the least of them to the greatest of them," declares the LORD, "for I will forgive their iniquity, and their sin I will remember no more."</a:t>
            </a:r>
          </a:p>
        </p:txBody>
      </p:sp>
    </p:spTree>
    <p:extLst>
      <p:ext uri="{BB962C8B-B14F-4D97-AF65-F5344CB8AC3E}">
        <p14:creationId xmlns:p14="http://schemas.microsoft.com/office/powerpoint/2010/main" val="2368236636"/>
      </p:ext>
    </p:extLst>
  </p:cSld>
  <p:clrMapOvr>
    <a:masterClrMapping/>
  </p:clrMapOvr>
</p:sld>
</file>

<file path=ppt/slides/slide2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EF4A19-3C60-DEF0-D2BC-7CBF8A333C4B}"/>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Baptized with the Spirit</a:t>
            </a:r>
          </a:p>
        </p:txBody>
      </p:sp>
      <p:sp>
        <p:nvSpPr>
          <p:cNvPr id="3" name="Subtitle 2">
            <a:extLst>
              <a:ext uri="{FF2B5EF4-FFF2-40B4-BE49-F238E27FC236}">
                <a16:creationId xmlns:a16="http://schemas.microsoft.com/office/drawing/2014/main" id="{9A29B96E-1A4A-241B-F5BA-E7C63BE840DC}"/>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657156982"/>
      </p:ext>
    </p:extLst>
  </p:cSld>
  <p:clrMapOvr>
    <a:masterClrMapping/>
  </p:clrMapOvr>
</p:sld>
</file>

<file path=ppt/slides/slide2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691F08-C55D-CC06-42BA-E3476902BE3B}"/>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Promise</a:t>
            </a:r>
          </a:p>
        </p:txBody>
      </p:sp>
      <p:sp>
        <p:nvSpPr>
          <p:cNvPr id="3" name="Subtitle 2">
            <a:extLst>
              <a:ext uri="{FF2B5EF4-FFF2-40B4-BE49-F238E27FC236}">
                <a16:creationId xmlns:a16="http://schemas.microsoft.com/office/drawing/2014/main" id="{A2B6AFAE-D14C-3066-9D41-B383FBC9D3A6}"/>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846060543"/>
      </p:ext>
    </p:extLst>
  </p:cSld>
  <p:clrMapOvr>
    <a:masterClrMapping/>
  </p:clrMapOvr>
</p:sld>
</file>

<file path=ppt/slides/slide2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A20EE88-3A0A-A7C5-45AD-2987CB939119}"/>
              </a:ext>
            </a:extLst>
          </p:cNvPr>
          <p:cNvSpPr txBox="1"/>
          <p:nvPr/>
        </p:nvSpPr>
        <p:spPr>
          <a:xfrm>
            <a:off x="127000" y="127000"/>
            <a:ext cx="7315200" cy="276999"/>
          </a:xfrm>
          <a:prstGeom prst="rect">
            <a:avLst/>
          </a:prstGeom>
          <a:noFill/>
        </p:spPr>
        <p:txBody>
          <a:bodyPr vert="horz" lIns="0" tIns="0" rIns="0" bIns="0" rtlCol="0">
            <a:spAutoFit/>
          </a:bodyPr>
          <a:lstStyle/>
          <a:p>
            <a:r>
              <a:rPr lang="en-US"/>
              <a:t>Promise</a:t>
            </a:r>
          </a:p>
        </p:txBody>
      </p:sp>
      <p:sp>
        <p:nvSpPr>
          <p:cNvPr id="3" name="TextBox 2">
            <a:extLst>
              <a:ext uri="{FF2B5EF4-FFF2-40B4-BE49-F238E27FC236}">
                <a16:creationId xmlns:a16="http://schemas.microsoft.com/office/drawing/2014/main" id="{36C76300-9C52-B6CE-FA77-1983D0EE33BC}"/>
              </a:ext>
            </a:extLst>
          </p:cNvPr>
          <p:cNvSpPr txBox="1"/>
          <p:nvPr/>
        </p:nvSpPr>
        <p:spPr>
          <a:xfrm>
            <a:off x="0" y="762000"/>
            <a:ext cx="12192000" cy="646331"/>
          </a:xfrm>
          <a:prstGeom prst="rect">
            <a:avLst/>
          </a:prstGeom>
          <a:noFill/>
        </p:spPr>
        <p:txBody>
          <a:bodyPr vert="horz" rtlCol="0">
            <a:spAutoFit/>
          </a:bodyPr>
          <a:lstStyle/>
          <a:p>
            <a:pPr algn="ctr"/>
            <a:r>
              <a:rPr lang="en-US" sz="3600"/>
              <a:t>Acts 1:5</a:t>
            </a:r>
          </a:p>
        </p:txBody>
      </p:sp>
      <p:sp>
        <p:nvSpPr>
          <p:cNvPr id="4" name="TextBox 3">
            <a:extLst>
              <a:ext uri="{FF2B5EF4-FFF2-40B4-BE49-F238E27FC236}">
                <a16:creationId xmlns:a16="http://schemas.microsoft.com/office/drawing/2014/main" id="{BCA411C4-4FC7-DA99-F2A3-E6DCD5E69A8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DEE26E9-D9FB-B3A0-5DB4-9FF94267CF19}"/>
              </a:ext>
            </a:extLst>
          </p:cNvPr>
          <p:cNvSpPr txBox="1"/>
          <p:nvPr/>
        </p:nvSpPr>
        <p:spPr>
          <a:xfrm>
            <a:off x="1016000" y="1905000"/>
            <a:ext cx="10160000" cy="1046440"/>
          </a:xfrm>
          <a:prstGeom prst="rect">
            <a:avLst/>
          </a:prstGeom>
          <a:noFill/>
        </p:spPr>
        <p:txBody>
          <a:bodyPr vert="horz" rtlCol="0">
            <a:spAutoFit/>
          </a:bodyPr>
          <a:lstStyle/>
          <a:p>
            <a:pPr algn="ctr"/>
            <a:r>
              <a:rPr lang="en-US" sz="3100"/>
              <a:t>for John baptized with water, but </a:t>
            </a:r>
            <a:r>
              <a:rPr lang="en-US" sz="3100" b="1">
                <a:solidFill>
                  <a:srgbClr val="FF0000"/>
                </a:solidFill>
              </a:rPr>
              <a:t>you will be baptized with the Holy Spirit not many days from now</a:t>
            </a:r>
            <a:r>
              <a:rPr lang="en-US" sz="3100"/>
              <a:t>."</a:t>
            </a:r>
          </a:p>
        </p:txBody>
      </p:sp>
    </p:spTree>
    <p:extLst>
      <p:ext uri="{BB962C8B-B14F-4D97-AF65-F5344CB8AC3E}">
        <p14:creationId xmlns:p14="http://schemas.microsoft.com/office/powerpoint/2010/main" val="1609208721"/>
      </p:ext>
    </p:extLst>
  </p:cSld>
  <p:clrMapOvr>
    <a:masterClrMapping/>
  </p:clrMapOvr>
</p:sld>
</file>

<file path=ppt/slides/slide2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35E93E-3C50-00E3-639A-6F1CDB44FF24}"/>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Filling</a:t>
            </a:r>
          </a:p>
        </p:txBody>
      </p:sp>
      <p:sp>
        <p:nvSpPr>
          <p:cNvPr id="3" name="Subtitle 2">
            <a:extLst>
              <a:ext uri="{FF2B5EF4-FFF2-40B4-BE49-F238E27FC236}">
                <a16:creationId xmlns:a16="http://schemas.microsoft.com/office/drawing/2014/main" id="{3643E8B8-1494-B601-F37A-5A4661AE66AB}"/>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723538454"/>
      </p:ext>
    </p:extLst>
  </p:cSld>
  <p:clrMapOvr>
    <a:masterClrMapping/>
  </p:clrMapOvr>
</p:sld>
</file>

<file path=ppt/slides/slide2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AC2B65-0DA7-0EDF-468A-A4CA362709A5}"/>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Paul Filled</a:t>
            </a:r>
          </a:p>
        </p:txBody>
      </p:sp>
      <p:sp>
        <p:nvSpPr>
          <p:cNvPr id="3" name="Subtitle 2">
            <a:extLst>
              <a:ext uri="{FF2B5EF4-FFF2-40B4-BE49-F238E27FC236}">
                <a16:creationId xmlns:a16="http://schemas.microsoft.com/office/drawing/2014/main" id="{4C6DF7A0-B2C2-ED99-8DE4-89080CCFB94F}"/>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516940290"/>
      </p:ext>
    </p:extLst>
  </p:cSld>
  <p:clrMapOvr>
    <a:masterClrMapping/>
  </p:clrMapOvr>
</p:sld>
</file>

<file path=ppt/slides/slide2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51939D5-22F7-F082-C7C0-8E36AB7F6790}"/>
              </a:ext>
            </a:extLst>
          </p:cNvPr>
          <p:cNvSpPr txBox="1"/>
          <p:nvPr/>
        </p:nvSpPr>
        <p:spPr>
          <a:xfrm>
            <a:off x="127000" y="127000"/>
            <a:ext cx="7315200" cy="276999"/>
          </a:xfrm>
          <a:prstGeom prst="rect">
            <a:avLst/>
          </a:prstGeom>
          <a:noFill/>
        </p:spPr>
        <p:txBody>
          <a:bodyPr vert="horz" lIns="0" tIns="0" rIns="0" bIns="0" rtlCol="0">
            <a:spAutoFit/>
          </a:bodyPr>
          <a:lstStyle/>
          <a:p>
            <a:r>
              <a:rPr lang="en-US"/>
              <a:t>Paul Filled</a:t>
            </a:r>
          </a:p>
        </p:txBody>
      </p:sp>
      <p:sp>
        <p:nvSpPr>
          <p:cNvPr id="3" name="TextBox 2">
            <a:extLst>
              <a:ext uri="{FF2B5EF4-FFF2-40B4-BE49-F238E27FC236}">
                <a16:creationId xmlns:a16="http://schemas.microsoft.com/office/drawing/2014/main" id="{9E628D41-7A6A-9452-9F71-6F8F091246D5}"/>
              </a:ext>
            </a:extLst>
          </p:cNvPr>
          <p:cNvSpPr txBox="1"/>
          <p:nvPr/>
        </p:nvSpPr>
        <p:spPr>
          <a:xfrm>
            <a:off x="0" y="762000"/>
            <a:ext cx="12192000" cy="646331"/>
          </a:xfrm>
          <a:prstGeom prst="rect">
            <a:avLst/>
          </a:prstGeom>
          <a:noFill/>
        </p:spPr>
        <p:txBody>
          <a:bodyPr vert="horz" rtlCol="0">
            <a:spAutoFit/>
          </a:bodyPr>
          <a:lstStyle/>
          <a:p>
            <a:pPr algn="ctr"/>
            <a:r>
              <a:rPr lang="en-US" sz="3600"/>
              <a:t>Acts 13:9</a:t>
            </a:r>
          </a:p>
        </p:txBody>
      </p:sp>
      <p:sp>
        <p:nvSpPr>
          <p:cNvPr id="4" name="TextBox 3">
            <a:extLst>
              <a:ext uri="{FF2B5EF4-FFF2-40B4-BE49-F238E27FC236}">
                <a16:creationId xmlns:a16="http://schemas.microsoft.com/office/drawing/2014/main" id="{1E6C7AC1-FFBA-C8C4-C51D-A2E864964AF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54B0DE81-706D-5B31-364A-00CD6D9867DB}"/>
              </a:ext>
            </a:extLst>
          </p:cNvPr>
          <p:cNvSpPr txBox="1"/>
          <p:nvPr/>
        </p:nvSpPr>
        <p:spPr>
          <a:xfrm>
            <a:off x="1016000" y="1905000"/>
            <a:ext cx="10160000" cy="1046440"/>
          </a:xfrm>
          <a:prstGeom prst="rect">
            <a:avLst/>
          </a:prstGeom>
          <a:noFill/>
        </p:spPr>
        <p:txBody>
          <a:bodyPr vert="horz" rtlCol="0">
            <a:spAutoFit/>
          </a:bodyPr>
          <a:lstStyle/>
          <a:p>
            <a:pPr algn="ctr"/>
            <a:r>
              <a:rPr lang="en-US" sz="3100"/>
              <a:t>But Saul, who was also known as Paul, filled with the Holy Spirit, fixed his gaze on him,</a:t>
            </a:r>
          </a:p>
        </p:txBody>
      </p:sp>
    </p:spTree>
    <p:extLst>
      <p:ext uri="{BB962C8B-B14F-4D97-AF65-F5344CB8AC3E}">
        <p14:creationId xmlns:p14="http://schemas.microsoft.com/office/powerpoint/2010/main" val="1048008412"/>
      </p:ext>
    </p:extLst>
  </p:cSld>
  <p:clrMapOvr>
    <a:masterClrMapping/>
  </p:clrMapOvr>
</p:sld>
</file>

<file path=ppt/slides/slide2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D7BA96-8EF8-97FC-6BF6-80B1EA78A39A}"/>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All Filled Again</a:t>
            </a:r>
          </a:p>
        </p:txBody>
      </p:sp>
      <p:sp>
        <p:nvSpPr>
          <p:cNvPr id="3" name="Subtitle 2">
            <a:extLst>
              <a:ext uri="{FF2B5EF4-FFF2-40B4-BE49-F238E27FC236}">
                <a16:creationId xmlns:a16="http://schemas.microsoft.com/office/drawing/2014/main" id="{57EBE2A6-D5B7-883B-A045-9AE268D35B70}"/>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329625120"/>
      </p:ext>
    </p:extLst>
  </p:cSld>
  <p:clrMapOvr>
    <a:masterClrMapping/>
  </p:clrMapOvr>
</p:sld>
</file>

<file path=ppt/slides/slide2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44F820B-F943-7550-BC7D-FD204781686D}"/>
              </a:ext>
            </a:extLst>
          </p:cNvPr>
          <p:cNvSpPr txBox="1"/>
          <p:nvPr/>
        </p:nvSpPr>
        <p:spPr>
          <a:xfrm>
            <a:off x="127000" y="127000"/>
            <a:ext cx="7315200" cy="276999"/>
          </a:xfrm>
          <a:prstGeom prst="rect">
            <a:avLst/>
          </a:prstGeom>
          <a:noFill/>
        </p:spPr>
        <p:txBody>
          <a:bodyPr vert="horz" lIns="0" tIns="0" rIns="0" bIns="0" rtlCol="0">
            <a:spAutoFit/>
          </a:bodyPr>
          <a:lstStyle/>
          <a:p>
            <a:r>
              <a:rPr lang="en-US"/>
              <a:t>All Filled Again</a:t>
            </a:r>
          </a:p>
        </p:txBody>
      </p:sp>
      <p:sp>
        <p:nvSpPr>
          <p:cNvPr id="3" name="TextBox 2">
            <a:extLst>
              <a:ext uri="{FF2B5EF4-FFF2-40B4-BE49-F238E27FC236}">
                <a16:creationId xmlns:a16="http://schemas.microsoft.com/office/drawing/2014/main" id="{B1D716F8-5192-6FB1-DEF3-DF9BABBE8E02}"/>
              </a:ext>
            </a:extLst>
          </p:cNvPr>
          <p:cNvSpPr txBox="1"/>
          <p:nvPr/>
        </p:nvSpPr>
        <p:spPr>
          <a:xfrm>
            <a:off x="0" y="762000"/>
            <a:ext cx="12192000" cy="646331"/>
          </a:xfrm>
          <a:prstGeom prst="rect">
            <a:avLst/>
          </a:prstGeom>
          <a:noFill/>
        </p:spPr>
        <p:txBody>
          <a:bodyPr vert="horz" rtlCol="0">
            <a:spAutoFit/>
          </a:bodyPr>
          <a:lstStyle/>
          <a:p>
            <a:pPr algn="ctr"/>
            <a:r>
              <a:rPr lang="en-US" sz="3600"/>
              <a:t>Acts 4:31</a:t>
            </a:r>
          </a:p>
        </p:txBody>
      </p:sp>
      <p:sp>
        <p:nvSpPr>
          <p:cNvPr id="4" name="TextBox 3">
            <a:extLst>
              <a:ext uri="{FF2B5EF4-FFF2-40B4-BE49-F238E27FC236}">
                <a16:creationId xmlns:a16="http://schemas.microsoft.com/office/drawing/2014/main" id="{125967AB-681D-D026-6C3B-AFD2DC688653}"/>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91DC38C-52A6-7121-5F83-3DDA9A19C412}"/>
              </a:ext>
            </a:extLst>
          </p:cNvPr>
          <p:cNvSpPr txBox="1"/>
          <p:nvPr/>
        </p:nvSpPr>
        <p:spPr>
          <a:xfrm>
            <a:off x="1016000" y="1905000"/>
            <a:ext cx="10160000" cy="2000548"/>
          </a:xfrm>
          <a:prstGeom prst="rect">
            <a:avLst/>
          </a:prstGeom>
          <a:noFill/>
        </p:spPr>
        <p:txBody>
          <a:bodyPr vert="horz" rtlCol="0">
            <a:spAutoFit/>
          </a:bodyPr>
          <a:lstStyle/>
          <a:p>
            <a:pPr algn="ctr"/>
            <a:r>
              <a:rPr lang="en-US" sz="3100"/>
              <a:t>And when they had prayed, the place where they had gathered together was shaken, and </a:t>
            </a:r>
            <a:r>
              <a:rPr lang="en-US" sz="3100" b="1">
                <a:solidFill>
                  <a:srgbClr val="FF0000"/>
                </a:solidFill>
              </a:rPr>
              <a:t>they were all filled with the Holy Spirit and began to speak the word</a:t>
            </a:r>
            <a:r>
              <a:rPr lang="en-US" sz="3100"/>
              <a:t> of God with boldness.</a:t>
            </a:r>
          </a:p>
        </p:txBody>
      </p:sp>
    </p:spTree>
    <p:extLst>
      <p:ext uri="{BB962C8B-B14F-4D97-AF65-F5344CB8AC3E}">
        <p14:creationId xmlns:p14="http://schemas.microsoft.com/office/powerpoint/2010/main" val="3980319784"/>
      </p:ext>
    </p:extLst>
  </p:cSld>
  <p:clrMapOvr>
    <a:masterClrMapping/>
  </p:clrMapOvr>
</p:sld>
</file>

<file path=ppt/slides/slide2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CDF57D-1DC3-3794-CA2B-912A08EC65CD}"/>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Peter Filled</a:t>
            </a:r>
          </a:p>
        </p:txBody>
      </p:sp>
      <p:sp>
        <p:nvSpPr>
          <p:cNvPr id="3" name="Subtitle 2">
            <a:extLst>
              <a:ext uri="{FF2B5EF4-FFF2-40B4-BE49-F238E27FC236}">
                <a16:creationId xmlns:a16="http://schemas.microsoft.com/office/drawing/2014/main" id="{3A4C2188-EBF2-9E15-4878-C506D53B827A}"/>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837115393"/>
      </p:ext>
    </p:extLst>
  </p:cSld>
  <p:clrMapOvr>
    <a:masterClrMapping/>
  </p:clrMapOvr>
</p:sld>
</file>

<file path=ppt/slides/slide2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3D8C680-FAE3-14C6-F351-9F99CA0D49FF}"/>
              </a:ext>
            </a:extLst>
          </p:cNvPr>
          <p:cNvSpPr txBox="1"/>
          <p:nvPr/>
        </p:nvSpPr>
        <p:spPr>
          <a:xfrm>
            <a:off x="127000" y="127000"/>
            <a:ext cx="7315200" cy="276999"/>
          </a:xfrm>
          <a:prstGeom prst="rect">
            <a:avLst/>
          </a:prstGeom>
          <a:noFill/>
        </p:spPr>
        <p:txBody>
          <a:bodyPr vert="horz" lIns="0" tIns="0" rIns="0" bIns="0" rtlCol="0">
            <a:spAutoFit/>
          </a:bodyPr>
          <a:lstStyle/>
          <a:p>
            <a:r>
              <a:rPr lang="en-US"/>
              <a:t>Peter Filled</a:t>
            </a:r>
          </a:p>
        </p:txBody>
      </p:sp>
      <p:sp>
        <p:nvSpPr>
          <p:cNvPr id="3" name="TextBox 2">
            <a:extLst>
              <a:ext uri="{FF2B5EF4-FFF2-40B4-BE49-F238E27FC236}">
                <a16:creationId xmlns:a16="http://schemas.microsoft.com/office/drawing/2014/main" id="{A66A8A35-2859-EF34-52C0-D0E381CF5480}"/>
              </a:ext>
            </a:extLst>
          </p:cNvPr>
          <p:cNvSpPr txBox="1"/>
          <p:nvPr/>
        </p:nvSpPr>
        <p:spPr>
          <a:xfrm>
            <a:off x="0" y="762000"/>
            <a:ext cx="12192000" cy="646331"/>
          </a:xfrm>
          <a:prstGeom prst="rect">
            <a:avLst/>
          </a:prstGeom>
          <a:noFill/>
        </p:spPr>
        <p:txBody>
          <a:bodyPr vert="horz" rtlCol="0">
            <a:spAutoFit/>
          </a:bodyPr>
          <a:lstStyle/>
          <a:p>
            <a:pPr algn="ctr"/>
            <a:r>
              <a:rPr lang="en-US" sz="3600"/>
              <a:t>Acts 4:8</a:t>
            </a:r>
          </a:p>
        </p:txBody>
      </p:sp>
      <p:sp>
        <p:nvSpPr>
          <p:cNvPr id="4" name="TextBox 3">
            <a:extLst>
              <a:ext uri="{FF2B5EF4-FFF2-40B4-BE49-F238E27FC236}">
                <a16:creationId xmlns:a16="http://schemas.microsoft.com/office/drawing/2014/main" id="{B7BA8288-138B-8BEE-F131-DD0317B8B4E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A52199E6-7986-76B6-CB04-26DCFA91FCE2}"/>
              </a:ext>
            </a:extLst>
          </p:cNvPr>
          <p:cNvSpPr txBox="1"/>
          <p:nvPr/>
        </p:nvSpPr>
        <p:spPr>
          <a:xfrm>
            <a:off x="1016000" y="1905000"/>
            <a:ext cx="10160000" cy="1046440"/>
          </a:xfrm>
          <a:prstGeom prst="rect">
            <a:avLst/>
          </a:prstGeom>
          <a:noFill/>
        </p:spPr>
        <p:txBody>
          <a:bodyPr vert="horz" rtlCol="0">
            <a:spAutoFit/>
          </a:bodyPr>
          <a:lstStyle/>
          <a:p>
            <a:pPr algn="ctr"/>
            <a:r>
              <a:rPr lang="en-US" sz="3100"/>
              <a:t>Then </a:t>
            </a:r>
            <a:r>
              <a:rPr lang="en-US" sz="3100" b="1">
                <a:solidFill>
                  <a:srgbClr val="FF0000"/>
                </a:solidFill>
              </a:rPr>
              <a:t>Peter, filled with the Holy Spirit, said to them</a:t>
            </a:r>
            <a:r>
              <a:rPr lang="en-US" sz="3100"/>
              <a:t>, "Rulers and elders of the people,</a:t>
            </a:r>
          </a:p>
        </p:txBody>
      </p:sp>
    </p:spTree>
    <p:extLst>
      <p:ext uri="{BB962C8B-B14F-4D97-AF65-F5344CB8AC3E}">
        <p14:creationId xmlns:p14="http://schemas.microsoft.com/office/powerpoint/2010/main" val="1488575021"/>
      </p:ext>
    </p:extLst>
  </p:cSld>
  <p:clrMapOvr>
    <a:masterClrMapping/>
  </p:clrMapOvr>
</p:sld>
</file>

<file path=ppt/slides/slide2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0B6F4E-6DD9-0FDF-F4FF-490AD1108D25}"/>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Men Full of the Spirit</a:t>
            </a:r>
          </a:p>
        </p:txBody>
      </p:sp>
      <p:sp>
        <p:nvSpPr>
          <p:cNvPr id="3" name="Subtitle 2">
            <a:extLst>
              <a:ext uri="{FF2B5EF4-FFF2-40B4-BE49-F238E27FC236}">
                <a16:creationId xmlns:a16="http://schemas.microsoft.com/office/drawing/2014/main" id="{9E599A9F-6E62-8D80-7A01-0441E7EC0169}"/>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444096742"/>
      </p:ext>
    </p:extLst>
  </p:cSld>
  <p:clrMapOvr>
    <a:masterClrMapping/>
  </p:clrMapOvr>
</p:sld>
</file>

<file path=ppt/slides/slide2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2E4ABE3-78FB-FF4D-91F3-77DE0D2B4799}"/>
              </a:ext>
            </a:extLst>
          </p:cNvPr>
          <p:cNvSpPr txBox="1"/>
          <p:nvPr/>
        </p:nvSpPr>
        <p:spPr>
          <a:xfrm>
            <a:off x="127000" y="127000"/>
            <a:ext cx="7315200" cy="276999"/>
          </a:xfrm>
          <a:prstGeom prst="rect">
            <a:avLst/>
          </a:prstGeom>
          <a:noFill/>
        </p:spPr>
        <p:txBody>
          <a:bodyPr vert="horz" lIns="0" tIns="0" rIns="0" bIns="0" rtlCol="0">
            <a:spAutoFit/>
          </a:bodyPr>
          <a:lstStyle/>
          <a:p>
            <a:r>
              <a:rPr lang="en-US"/>
              <a:t>Men Full of the Spirit</a:t>
            </a:r>
          </a:p>
        </p:txBody>
      </p:sp>
      <p:sp>
        <p:nvSpPr>
          <p:cNvPr id="3" name="TextBox 2">
            <a:extLst>
              <a:ext uri="{FF2B5EF4-FFF2-40B4-BE49-F238E27FC236}">
                <a16:creationId xmlns:a16="http://schemas.microsoft.com/office/drawing/2014/main" id="{603409E3-5534-9321-20A4-7D202B80C4F1}"/>
              </a:ext>
            </a:extLst>
          </p:cNvPr>
          <p:cNvSpPr txBox="1"/>
          <p:nvPr/>
        </p:nvSpPr>
        <p:spPr>
          <a:xfrm>
            <a:off x="0" y="762000"/>
            <a:ext cx="12192000" cy="646331"/>
          </a:xfrm>
          <a:prstGeom prst="rect">
            <a:avLst/>
          </a:prstGeom>
          <a:noFill/>
        </p:spPr>
        <p:txBody>
          <a:bodyPr vert="horz" rtlCol="0">
            <a:spAutoFit/>
          </a:bodyPr>
          <a:lstStyle/>
          <a:p>
            <a:pPr algn="ctr"/>
            <a:r>
              <a:rPr lang="en-US" sz="3600"/>
              <a:t>Acts 6:3</a:t>
            </a:r>
          </a:p>
        </p:txBody>
      </p:sp>
      <p:sp>
        <p:nvSpPr>
          <p:cNvPr id="4" name="TextBox 3">
            <a:extLst>
              <a:ext uri="{FF2B5EF4-FFF2-40B4-BE49-F238E27FC236}">
                <a16:creationId xmlns:a16="http://schemas.microsoft.com/office/drawing/2014/main" id="{708ADFD0-05B1-8A30-5C03-2B122E93817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FAD5D2DE-620B-0B3B-569E-86474D0F03B1}"/>
              </a:ext>
            </a:extLst>
          </p:cNvPr>
          <p:cNvSpPr txBox="1"/>
          <p:nvPr/>
        </p:nvSpPr>
        <p:spPr>
          <a:xfrm>
            <a:off x="1016000" y="1905000"/>
            <a:ext cx="10160000" cy="1523494"/>
          </a:xfrm>
          <a:prstGeom prst="rect">
            <a:avLst/>
          </a:prstGeom>
          <a:noFill/>
        </p:spPr>
        <p:txBody>
          <a:bodyPr vert="horz" rtlCol="0">
            <a:spAutoFit/>
          </a:bodyPr>
          <a:lstStyle/>
          <a:p>
            <a:pPr algn="ctr"/>
            <a:r>
              <a:rPr lang="en-US" sz="3100"/>
              <a:t>"Therefore, brethren, select from among you seven men of good reputation, full of the Spirit and of wisdom, whom we may put in charge of this task.</a:t>
            </a:r>
          </a:p>
        </p:txBody>
      </p:sp>
    </p:spTree>
    <p:extLst>
      <p:ext uri="{BB962C8B-B14F-4D97-AF65-F5344CB8AC3E}">
        <p14:creationId xmlns:p14="http://schemas.microsoft.com/office/powerpoint/2010/main" val="1741190852"/>
      </p:ext>
    </p:extLst>
  </p:cSld>
  <p:clrMapOvr>
    <a:masterClrMapping/>
  </p:clrMapOvr>
</p:sld>
</file>

<file path=ppt/slides/slide2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886189-976A-EA71-C9D2-CC4ABE19F487}"/>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Stephen Full of the Spirit</a:t>
            </a:r>
          </a:p>
        </p:txBody>
      </p:sp>
      <p:sp>
        <p:nvSpPr>
          <p:cNvPr id="3" name="Subtitle 2">
            <a:extLst>
              <a:ext uri="{FF2B5EF4-FFF2-40B4-BE49-F238E27FC236}">
                <a16:creationId xmlns:a16="http://schemas.microsoft.com/office/drawing/2014/main" id="{449F1841-216C-D964-80B1-77DA62970EC6}"/>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299362353"/>
      </p:ext>
    </p:extLst>
  </p:cSld>
  <p:clrMapOvr>
    <a:masterClrMapping/>
  </p:clrMapOvr>
</p:sld>
</file>

<file path=ppt/slides/slide2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F72B507-A620-C338-9B78-C64EB8DD9AE3}"/>
              </a:ext>
            </a:extLst>
          </p:cNvPr>
          <p:cNvSpPr txBox="1"/>
          <p:nvPr/>
        </p:nvSpPr>
        <p:spPr>
          <a:xfrm>
            <a:off x="127000" y="127000"/>
            <a:ext cx="7315200" cy="276999"/>
          </a:xfrm>
          <a:prstGeom prst="rect">
            <a:avLst/>
          </a:prstGeom>
          <a:noFill/>
        </p:spPr>
        <p:txBody>
          <a:bodyPr vert="horz" lIns="0" tIns="0" rIns="0" bIns="0" rtlCol="0">
            <a:spAutoFit/>
          </a:bodyPr>
          <a:lstStyle/>
          <a:p>
            <a:r>
              <a:rPr lang="en-US"/>
              <a:t>Stephen Full of the Spirit</a:t>
            </a:r>
          </a:p>
        </p:txBody>
      </p:sp>
      <p:sp>
        <p:nvSpPr>
          <p:cNvPr id="3" name="TextBox 2">
            <a:extLst>
              <a:ext uri="{FF2B5EF4-FFF2-40B4-BE49-F238E27FC236}">
                <a16:creationId xmlns:a16="http://schemas.microsoft.com/office/drawing/2014/main" id="{BB5B3B59-D003-FD1C-9532-23B3FBD7B088}"/>
              </a:ext>
            </a:extLst>
          </p:cNvPr>
          <p:cNvSpPr txBox="1"/>
          <p:nvPr/>
        </p:nvSpPr>
        <p:spPr>
          <a:xfrm>
            <a:off x="0" y="762000"/>
            <a:ext cx="12192000" cy="646331"/>
          </a:xfrm>
          <a:prstGeom prst="rect">
            <a:avLst/>
          </a:prstGeom>
          <a:noFill/>
        </p:spPr>
        <p:txBody>
          <a:bodyPr vert="horz" rtlCol="0">
            <a:spAutoFit/>
          </a:bodyPr>
          <a:lstStyle/>
          <a:p>
            <a:pPr algn="ctr"/>
            <a:r>
              <a:rPr lang="en-US" sz="3600"/>
              <a:t>Acts 6:5</a:t>
            </a:r>
          </a:p>
        </p:txBody>
      </p:sp>
      <p:sp>
        <p:nvSpPr>
          <p:cNvPr id="4" name="TextBox 3">
            <a:extLst>
              <a:ext uri="{FF2B5EF4-FFF2-40B4-BE49-F238E27FC236}">
                <a16:creationId xmlns:a16="http://schemas.microsoft.com/office/drawing/2014/main" id="{2D75EC07-04CC-02BC-0521-F95DC4BB9B3F}"/>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FD193006-7129-FEA6-6969-0F85FB297F49}"/>
              </a:ext>
            </a:extLst>
          </p:cNvPr>
          <p:cNvSpPr txBox="1"/>
          <p:nvPr/>
        </p:nvSpPr>
        <p:spPr>
          <a:xfrm>
            <a:off x="1016000" y="1905000"/>
            <a:ext cx="10160000" cy="2477601"/>
          </a:xfrm>
          <a:prstGeom prst="rect">
            <a:avLst/>
          </a:prstGeom>
          <a:noFill/>
        </p:spPr>
        <p:txBody>
          <a:bodyPr vert="horz" rtlCol="0">
            <a:spAutoFit/>
          </a:bodyPr>
          <a:lstStyle/>
          <a:p>
            <a:pPr algn="ctr"/>
            <a:r>
              <a:rPr lang="en-US" sz="3100"/>
              <a:t>The statement found approval with the whole congregation; and they chose </a:t>
            </a:r>
            <a:r>
              <a:rPr lang="en-US" sz="3100" b="1">
                <a:solidFill>
                  <a:srgbClr val="FF0000"/>
                </a:solidFill>
              </a:rPr>
              <a:t>Stephen, a man full of faith and of the Holy Spirit</a:t>
            </a:r>
            <a:r>
              <a:rPr lang="en-US" sz="3100"/>
              <a:t>, and Philip, Prochorus, Nicanor, Timon, Parmenas and Nicolas, a proselyte from Antioch.</a:t>
            </a:r>
          </a:p>
        </p:txBody>
      </p:sp>
    </p:spTree>
    <p:extLst>
      <p:ext uri="{BB962C8B-B14F-4D97-AF65-F5344CB8AC3E}">
        <p14:creationId xmlns:p14="http://schemas.microsoft.com/office/powerpoint/2010/main" val="2740525577"/>
      </p:ext>
    </p:extLst>
  </p:cSld>
  <p:clrMapOvr>
    <a:masterClrMapping/>
  </p:clrMapOvr>
</p:sld>
</file>

<file path=ppt/slides/slide2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04B480-DA74-9DF0-262E-1E395CC99BD7}"/>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Stephen Full-Vision</a:t>
            </a:r>
          </a:p>
        </p:txBody>
      </p:sp>
      <p:sp>
        <p:nvSpPr>
          <p:cNvPr id="3" name="Subtitle 2">
            <a:extLst>
              <a:ext uri="{FF2B5EF4-FFF2-40B4-BE49-F238E27FC236}">
                <a16:creationId xmlns:a16="http://schemas.microsoft.com/office/drawing/2014/main" id="{A2E9F836-B1D4-53D4-57BD-81B8684B5E08}"/>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679525520"/>
      </p:ext>
    </p:extLst>
  </p:cSld>
  <p:clrMapOvr>
    <a:masterClrMapping/>
  </p:clrMapOvr>
</p:sld>
</file>

<file path=ppt/slides/slide2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9FAA72F-4550-4739-A03D-368870E20257}"/>
              </a:ext>
            </a:extLst>
          </p:cNvPr>
          <p:cNvSpPr txBox="1"/>
          <p:nvPr/>
        </p:nvSpPr>
        <p:spPr>
          <a:xfrm>
            <a:off x="127000" y="127000"/>
            <a:ext cx="7315200" cy="276999"/>
          </a:xfrm>
          <a:prstGeom prst="rect">
            <a:avLst/>
          </a:prstGeom>
          <a:noFill/>
        </p:spPr>
        <p:txBody>
          <a:bodyPr vert="horz" lIns="0" tIns="0" rIns="0" bIns="0" rtlCol="0">
            <a:spAutoFit/>
          </a:bodyPr>
          <a:lstStyle/>
          <a:p>
            <a:r>
              <a:rPr lang="en-US"/>
              <a:t>Stephen Full-Vision</a:t>
            </a:r>
          </a:p>
        </p:txBody>
      </p:sp>
      <p:sp>
        <p:nvSpPr>
          <p:cNvPr id="3" name="TextBox 2">
            <a:extLst>
              <a:ext uri="{FF2B5EF4-FFF2-40B4-BE49-F238E27FC236}">
                <a16:creationId xmlns:a16="http://schemas.microsoft.com/office/drawing/2014/main" id="{DE96E89A-6322-AE5B-DBD1-0A0F07DC7EB7}"/>
              </a:ext>
            </a:extLst>
          </p:cNvPr>
          <p:cNvSpPr txBox="1"/>
          <p:nvPr/>
        </p:nvSpPr>
        <p:spPr>
          <a:xfrm>
            <a:off x="0" y="762000"/>
            <a:ext cx="12192000" cy="646331"/>
          </a:xfrm>
          <a:prstGeom prst="rect">
            <a:avLst/>
          </a:prstGeom>
          <a:noFill/>
        </p:spPr>
        <p:txBody>
          <a:bodyPr vert="horz" rtlCol="0">
            <a:spAutoFit/>
          </a:bodyPr>
          <a:lstStyle/>
          <a:p>
            <a:pPr algn="ctr"/>
            <a:r>
              <a:rPr lang="en-US" sz="3600"/>
              <a:t>Acts 7:55</a:t>
            </a:r>
          </a:p>
        </p:txBody>
      </p:sp>
      <p:sp>
        <p:nvSpPr>
          <p:cNvPr id="4" name="TextBox 3">
            <a:extLst>
              <a:ext uri="{FF2B5EF4-FFF2-40B4-BE49-F238E27FC236}">
                <a16:creationId xmlns:a16="http://schemas.microsoft.com/office/drawing/2014/main" id="{9B521705-873D-5563-E035-D6BC82C65E7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67F0ADA-0C6C-911E-0311-D83C4B7663EC}"/>
              </a:ext>
            </a:extLst>
          </p:cNvPr>
          <p:cNvSpPr txBox="1"/>
          <p:nvPr/>
        </p:nvSpPr>
        <p:spPr>
          <a:xfrm>
            <a:off x="1016000" y="1905000"/>
            <a:ext cx="10160000" cy="1523494"/>
          </a:xfrm>
          <a:prstGeom prst="rect">
            <a:avLst/>
          </a:prstGeom>
          <a:noFill/>
        </p:spPr>
        <p:txBody>
          <a:bodyPr vert="horz" rtlCol="0">
            <a:spAutoFit/>
          </a:bodyPr>
          <a:lstStyle/>
          <a:p>
            <a:pPr algn="ctr"/>
            <a:r>
              <a:rPr lang="en-US" sz="3100"/>
              <a:t>But </a:t>
            </a:r>
            <a:r>
              <a:rPr lang="en-US" sz="3100" b="1">
                <a:solidFill>
                  <a:srgbClr val="FF0000"/>
                </a:solidFill>
              </a:rPr>
              <a:t>being full of the Holy Spirit, he gazed intently into heaven</a:t>
            </a:r>
            <a:r>
              <a:rPr lang="en-US" sz="3100"/>
              <a:t> and saw the glory of God, and Jesus standing at the right hand of God;</a:t>
            </a:r>
          </a:p>
        </p:txBody>
      </p:sp>
    </p:spTree>
    <p:extLst>
      <p:ext uri="{BB962C8B-B14F-4D97-AF65-F5344CB8AC3E}">
        <p14:creationId xmlns:p14="http://schemas.microsoft.com/office/powerpoint/2010/main" val="421572353"/>
      </p:ext>
    </p:extLst>
  </p:cSld>
  <p:clrMapOvr>
    <a:masterClrMapping/>
  </p:clrMapOvr>
</p:sld>
</file>

<file path=ppt/slides/slide2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5A2ED4-370F-295F-9C9A-D1B0532C91CC}"/>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Paul to Be Filled</a:t>
            </a:r>
          </a:p>
        </p:txBody>
      </p:sp>
      <p:sp>
        <p:nvSpPr>
          <p:cNvPr id="3" name="Subtitle 2">
            <a:extLst>
              <a:ext uri="{FF2B5EF4-FFF2-40B4-BE49-F238E27FC236}">
                <a16:creationId xmlns:a16="http://schemas.microsoft.com/office/drawing/2014/main" id="{0F0BBCA0-1BA1-D576-520C-9941F4A18765}"/>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349969607"/>
      </p:ext>
    </p:extLst>
  </p:cSld>
  <p:clrMapOvr>
    <a:masterClrMapping/>
  </p:clrMapOvr>
</p:sld>
</file>

<file path=ppt/slides/slide2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5899DF1-FDCA-E53E-C49F-E32E406EE675}"/>
              </a:ext>
            </a:extLst>
          </p:cNvPr>
          <p:cNvSpPr txBox="1"/>
          <p:nvPr/>
        </p:nvSpPr>
        <p:spPr>
          <a:xfrm>
            <a:off x="127000" y="127000"/>
            <a:ext cx="7315200" cy="276999"/>
          </a:xfrm>
          <a:prstGeom prst="rect">
            <a:avLst/>
          </a:prstGeom>
          <a:noFill/>
        </p:spPr>
        <p:txBody>
          <a:bodyPr vert="horz" lIns="0" tIns="0" rIns="0" bIns="0" rtlCol="0">
            <a:spAutoFit/>
          </a:bodyPr>
          <a:lstStyle/>
          <a:p>
            <a:r>
              <a:rPr lang="en-US"/>
              <a:t>Paul to Be Filled</a:t>
            </a:r>
          </a:p>
        </p:txBody>
      </p:sp>
      <p:sp>
        <p:nvSpPr>
          <p:cNvPr id="3" name="TextBox 2">
            <a:extLst>
              <a:ext uri="{FF2B5EF4-FFF2-40B4-BE49-F238E27FC236}">
                <a16:creationId xmlns:a16="http://schemas.microsoft.com/office/drawing/2014/main" id="{B7F49CE9-D94B-4721-D4C2-9DCAAEB2F5CF}"/>
              </a:ext>
            </a:extLst>
          </p:cNvPr>
          <p:cNvSpPr txBox="1"/>
          <p:nvPr/>
        </p:nvSpPr>
        <p:spPr>
          <a:xfrm>
            <a:off x="0" y="762000"/>
            <a:ext cx="12192000" cy="646331"/>
          </a:xfrm>
          <a:prstGeom prst="rect">
            <a:avLst/>
          </a:prstGeom>
          <a:noFill/>
        </p:spPr>
        <p:txBody>
          <a:bodyPr vert="horz" rtlCol="0">
            <a:spAutoFit/>
          </a:bodyPr>
          <a:lstStyle/>
          <a:p>
            <a:pPr algn="ctr"/>
            <a:r>
              <a:rPr lang="en-US" sz="3600"/>
              <a:t>Acts 9:17</a:t>
            </a:r>
          </a:p>
        </p:txBody>
      </p:sp>
      <p:sp>
        <p:nvSpPr>
          <p:cNvPr id="4" name="TextBox 3">
            <a:extLst>
              <a:ext uri="{FF2B5EF4-FFF2-40B4-BE49-F238E27FC236}">
                <a16:creationId xmlns:a16="http://schemas.microsoft.com/office/drawing/2014/main" id="{C801AC79-1ABA-9A76-DD26-7D5F7EFECA8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6FB2037-CE94-F212-D889-BBF51B2BEFFB}"/>
              </a:ext>
            </a:extLst>
          </p:cNvPr>
          <p:cNvSpPr txBox="1"/>
          <p:nvPr/>
        </p:nvSpPr>
        <p:spPr>
          <a:xfrm>
            <a:off x="1016000" y="1905000"/>
            <a:ext cx="10160000" cy="2477601"/>
          </a:xfrm>
          <a:prstGeom prst="rect">
            <a:avLst/>
          </a:prstGeom>
          <a:noFill/>
        </p:spPr>
        <p:txBody>
          <a:bodyPr vert="horz" rtlCol="0">
            <a:spAutoFit/>
          </a:bodyPr>
          <a:lstStyle/>
          <a:p>
            <a:pPr algn="ctr"/>
            <a:r>
              <a:rPr lang="en-US" sz="3100"/>
              <a:t>So Ananias departed and entered the house, and after laying his hands on him said, "Brother Saul, the Lord Jesus, who appeared to you on the road by which you were coming, has sent me so </a:t>
            </a:r>
            <a:r>
              <a:rPr lang="en-US" sz="3100" b="1">
                <a:solidFill>
                  <a:srgbClr val="FF0000"/>
                </a:solidFill>
              </a:rPr>
              <a:t>that you may regain your sight and be filled with the Holy Spirit</a:t>
            </a:r>
            <a:r>
              <a:rPr lang="en-US" sz="3100"/>
              <a:t>."</a:t>
            </a:r>
          </a:p>
        </p:txBody>
      </p:sp>
    </p:spTree>
    <p:extLst>
      <p:ext uri="{BB962C8B-B14F-4D97-AF65-F5344CB8AC3E}">
        <p14:creationId xmlns:p14="http://schemas.microsoft.com/office/powerpoint/2010/main" val="271659925"/>
      </p:ext>
    </p:extLst>
  </p:cSld>
  <p:clrMapOvr>
    <a:masterClrMapping/>
  </p:clrMapOvr>
</p:sld>
</file>

<file path=ppt/slides/slide2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DAE6F6-A3FF-C5E3-FF98-4CA790E808FD}"/>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Spirit Fills the World</a:t>
            </a:r>
          </a:p>
        </p:txBody>
      </p:sp>
      <p:sp>
        <p:nvSpPr>
          <p:cNvPr id="3" name="Subtitle 2">
            <a:extLst>
              <a:ext uri="{FF2B5EF4-FFF2-40B4-BE49-F238E27FC236}">
                <a16:creationId xmlns:a16="http://schemas.microsoft.com/office/drawing/2014/main" id="{10DD93F9-B844-4AC0-DE74-B4BE1BF7C134}"/>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4112911147"/>
      </p:ext>
    </p:extLst>
  </p:cSld>
  <p:clrMapOvr>
    <a:masterClrMapping/>
  </p:clrMapOvr>
</p:sld>
</file>

<file path=ppt/slides/slide2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E24E19E-6126-9D30-1741-8348A449D96B}"/>
              </a:ext>
            </a:extLst>
          </p:cNvPr>
          <p:cNvSpPr txBox="1"/>
          <p:nvPr/>
        </p:nvSpPr>
        <p:spPr>
          <a:xfrm>
            <a:off x="127000" y="127000"/>
            <a:ext cx="7315200" cy="276999"/>
          </a:xfrm>
          <a:prstGeom prst="rect">
            <a:avLst/>
          </a:prstGeom>
          <a:noFill/>
        </p:spPr>
        <p:txBody>
          <a:bodyPr vert="horz" lIns="0" tIns="0" rIns="0" bIns="0" rtlCol="0">
            <a:spAutoFit/>
          </a:bodyPr>
          <a:lstStyle/>
          <a:p>
            <a:r>
              <a:rPr lang="en-US"/>
              <a:t>Spirit Fills the World</a:t>
            </a:r>
          </a:p>
        </p:txBody>
      </p:sp>
      <p:sp>
        <p:nvSpPr>
          <p:cNvPr id="3" name="TextBox 2">
            <a:extLst>
              <a:ext uri="{FF2B5EF4-FFF2-40B4-BE49-F238E27FC236}">
                <a16:creationId xmlns:a16="http://schemas.microsoft.com/office/drawing/2014/main" id="{EF578BD3-8485-5630-2DD2-1FF360B358FB}"/>
              </a:ext>
            </a:extLst>
          </p:cNvPr>
          <p:cNvSpPr txBox="1"/>
          <p:nvPr/>
        </p:nvSpPr>
        <p:spPr>
          <a:xfrm>
            <a:off x="0" y="762000"/>
            <a:ext cx="12192000" cy="646331"/>
          </a:xfrm>
          <a:prstGeom prst="rect">
            <a:avLst/>
          </a:prstGeom>
          <a:noFill/>
        </p:spPr>
        <p:txBody>
          <a:bodyPr vert="horz" rtlCol="0">
            <a:spAutoFit/>
          </a:bodyPr>
          <a:lstStyle/>
          <a:p>
            <a:pPr algn="ctr"/>
            <a:r>
              <a:rPr lang="en-US" sz="3600"/>
              <a:t>Wisdom of Solomon [Book of Wisdom] 1:7</a:t>
            </a:r>
          </a:p>
        </p:txBody>
      </p:sp>
      <p:sp>
        <p:nvSpPr>
          <p:cNvPr id="4" name="TextBox 3">
            <a:extLst>
              <a:ext uri="{FF2B5EF4-FFF2-40B4-BE49-F238E27FC236}">
                <a16:creationId xmlns:a16="http://schemas.microsoft.com/office/drawing/2014/main" id="{6EB200B3-179E-5C4A-14BA-6625084BC564}"/>
              </a:ext>
            </a:extLst>
          </p:cNvPr>
          <p:cNvSpPr txBox="1"/>
          <p:nvPr/>
        </p:nvSpPr>
        <p:spPr>
          <a:xfrm>
            <a:off x="0" y="1270000"/>
            <a:ext cx="12192000" cy="400110"/>
          </a:xfrm>
          <a:prstGeom prst="rect">
            <a:avLst/>
          </a:prstGeom>
          <a:noFill/>
        </p:spPr>
        <p:txBody>
          <a:bodyPr vert="horz" rtlCol="0">
            <a:spAutoFit/>
          </a:bodyPr>
          <a:lstStyle/>
          <a:p>
            <a:pPr algn="ctr"/>
            <a:r>
              <a:rPr lang="en-US" sz="2000"/>
              <a:t>(NABRE, New American Bible Revised Edition)</a:t>
            </a:r>
          </a:p>
        </p:txBody>
      </p:sp>
      <p:sp>
        <p:nvSpPr>
          <p:cNvPr id="5" name="TextBox 4">
            <a:extLst>
              <a:ext uri="{FF2B5EF4-FFF2-40B4-BE49-F238E27FC236}">
                <a16:creationId xmlns:a16="http://schemas.microsoft.com/office/drawing/2014/main" id="{C5FE74A1-9A70-6E87-649C-6C16683BD552}"/>
              </a:ext>
            </a:extLst>
          </p:cNvPr>
          <p:cNvSpPr txBox="1"/>
          <p:nvPr/>
        </p:nvSpPr>
        <p:spPr>
          <a:xfrm>
            <a:off x="1016000" y="1905000"/>
            <a:ext cx="10160000" cy="1046440"/>
          </a:xfrm>
          <a:prstGeom prst="rect">
            <a:avLst/>
          </a:prstGeom>
          <a:noFill/>
        </p:spPr>
        <p:txBody>
          <a:bodyPr vert="horz" rtlCol="0">
            <a:spAutoFit/>
          </a:bodyPr>
          <a:lstStyle/>
          <a:p>
            <a:pPr algn="ctr"/>
            <a:r>
              <a:rPr lang="en-US" sz="3100"/>
              <a:t>For the spirit of the Lord fills the world, is all-embracing, and knows whatever is said.</a:t>
            </a:r>
          </a:p>
        </p:txBody>
      </p:sp>
    </p:spTree>
    <p:extLst>
      <p:ext uri="{BB962C8B-B14F-4D97-AF65-F5344CB8AC3E}">
        <p14:creationId xmlns:p14="http://schemas.microsoft.com/office/powerpoint/2010/main" val="2456452873"/>
      </p:ext>
    </p:extLst>
  </p:cSld>
  <p:clrMapOvr>
    <a:masterClrMapping/>
  </p:clrMapOvr>
</p:sld>
</file>

<file path=ppt/slides/slide2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B84914-0A84-C4C2-8591-807BEA56ADE8}"/>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Fruit</a:t>
            </a:r>
          </a:p>
        </p:txBody>
      </p:sp>
      <p:sp>
        <p:nvSpPr>
          <p:cNvPr id="3" name="Subtitle 2">
            <a:extLst>
              <a:ext uri="{FF2B5EF4-FFF2-40B4-BE49-F238E27FC236}">
                <a16:creationId xmlns:a16="http://schemas.microsoft.com/office/drawing/2014/main" id="{55455A6B-B7E9-C519-923A-7C7D99E4D005}"/>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39116777"/>
      </p:ext>
    </p:extLst>
  </p:cSld>
  <p:clrMapOvr>
    <a:masterClrMapping/>
  </p:clrMapOvr>
</p:sld>
</file>

<file path=ppt/slides/slide2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B0881D-1F80-F111-1A1E-224384E858ED}"/>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Character</a:t>
            </a:r>
          </a:p>
        </p:txBody>
      </p:sp>
      <p:sp>
        <p:nvSpPr>
          <p:cNvPr id="3" name="Subtitle 2">
            <a:extLst>
              <a:ext uri="{FF2B5EF4-FFF2-40B4-BE49-F238E27FC236}">
                <a16:creationId xmlns:a16="http://schemas.microsoft.com/office/drawing/2014/main" id="{7BD71119-8AD7-B7F8-6646-33F8CBA61B48}"/>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565864633"/>
      </p:ext>
    </p:extLst>
  </p:cSld>
  <p:clrMapOvr>
    <a:masterClrMapping/>
  </p:clrMapOvr>
</p:sld>
</file>

<file path=ppt/slides/slide2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976F87A-C490-E715-F167-99DB84845536}"/>
              </a:ext>
            </a:extLst>
          </p:cNvPr>
          <p:cNvSpPr txBox="1"/>
          <p:nvPr/>
        </p:nvSpPr>
        <p:spPr>
          <a:xfrm>
            <a:off x="127000" y="127000"/>
            <a:ext cx="7315200" cy="276999"/>
          </a:xfrm>
          <a:prstGeom prst="rect">
            <a:avLst/>
          </a:prstGeom>
          <a:noFill/>
        </p:spPr>
        <p:txBody>
          <a:bodyPr vert="horz" lIns="0" tIns="0" rIns="0" bIns="0" rtlCol="0">
            <a:spAutoFit/>
          </a:bodyPr>
          <a:lstStyle/>
          <a:p>
            <a:r>
              <a:rPr lang="en-US"/>
              <a:t>Character</a:t>
            </a:r>
          </a:p>
        </p:txBody>
      </p:sp>
      <p:sp>
        <p:nvSpPr>
          <p:cNvPr id="3" name="TextBox 2">
            <a:extLst>
              <a:ext uri="{FF2B5EF4-FFF2-40B4-BE49-F238E27FC236}">
                <a16:creationId xmlns:a16="http://schemas.microsoft.com/office/drawing/2014/main" id="{BCE38193-B3C7-F8D2-E848-DFDD51444C0D}"/>
              </a:ext>
            </a:extLst>
          </p:cNvPr>
          <p:cNvSpPr txBox="1"/>
          <p:nvPr/>
        </p:nvSpPr>
        <p:spPr>
          <a:xfrm>
            <a:off x="0" y="762000"/>
            <a:ext cx="12192000" cy="646331"/>
          </a:xfrm>
          <a:prstGeom prst="rect">
            <a:avLst/>
          </a:prstGeom>
          <a:noFill/>
        </p:spPr>
        <p:txBody>
          <a:bodyPr vert="horz" rtlCol="0">
            <a:spAutoFit/>
          </a:bodyPr>
          <a:lstStyle/>
          <a:p>
            <a:pPr algn="ctr"/>
            <a:r>
              <a:rPr lang="en-US" sz="3600"/>
              <a:t>Galatians 5:22-23</a:t>
            </a:r>
          </a:p>
        </p:txBody>
      </p:sp>
      <p:sp>
        <p:nvSpPr>
          <p:cNvPr id="4" name="TextBox 3">
            <a:extLst>
              <a:ext uri="{FF2B5EF4-FFF2-40B4-BE49-F238E27FC236}">
                <a16:creationId xmlns:a16="http://schemas.microsoft.com/office/drawing/2014/main" id="{8301ABEC-9EBA-D670-CB2F-BCED26C66DC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B512579-8EF6-7442-635C-73AA2C29CE5B}"/>
              </a:ext>
            </a:extLst>
          </p:cNvPr>
          <p:cNvSpPr txBox="1"/>
          <p:nvPr/>
        </p:nvSpPr>
        <p:spPr>
          <a:xfrm>
            <a:off x="1016000" y="1905000"/>
            <a:ext cx="10160000" cy="1523494"/>
          </a:xfrm>
          <a:prstGeom prst="rect">
            <a:avLst/>
          </a:prstGeom>
          <a:noFill/>
        </p:spPr>
        <p:txBody>
          <a:bodyPr vert="horz" rtlCol="0">
            <a:spAutoFit/>
          </a:bodyPr>
          <a:lstStyle/>
          <a:p>
            <a:pPr algn="ctr"/>
            <a:r>
              <a:rPr lang="en-US" sz="3100"/>
              <a:t>But the fruit of the Spirit is love, joy, peace, patience, kindness, goodness, faithfulness, gentleness, self-control; against such things there is no law.</a:t>
            </a:r>
          </a:p>
        </p:txBody>
      </p:sp>
    </p:spTree>
    <p:extLst>
      <p:ext uri="{BB962C8B-B14F-4D97-AF65-F5344CB8AC3E}">
        <p14:creationId xmlns:p14="http://schemas.microsoft.com/office/powerpoint/2010/main" val="3459330765"/>
      </p:ext>
    </p:extLst>
  </p:cSld>
  <p:clrMapOvr>
    <a:masterClrMapping/>
  </p:clrMapOvr>
</p:sld>
</file>

<file path=ppt/slides/slide2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58EE65-0E58-F414-C8F8-D93D789F1DA0}"/>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Wisdom and Spirit</a:t>
            </a:r>
          </a:p>
        </p:txBody>
      </p:sp>
      <p:sp>
        <p:nvSpPr>
          <p:cNvPr id="3" name="Subtitle 2">
            <a:extLst>
              <a:ext uri="{FF2B5EF4-FFF2-40B4-BE49-F238E27FC236}">
                <a16:creationId xmlns:a16="http://schemas.microsoft.com/office/drawing/2014/main" id="{965EABE6-00E3-C4E9-9CA3-97EE48DE4F17}"/>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586596095"/>
      </p:ext>
    </p:extLst>
  </p:cSld>
  <p:clrMapOvr>
    <a:masterClrMapping/>
  </p:clrMapOvr>
</p:sld>
</file>

<file path=ppt/slides/slide2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69CE4F-9A44-E9F7-285D-88C54FFBE718}"/>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Sent from on High</a:t>
            </a:r>
          </a:p>
        </p:txBody>
      </p:sp>
      <p:sp>
        <p:nvSpPr>
          <p:cNvPr id="3" name="Subtitle 2">
            <a:extLst>
              <a:ext uri="{FF2B5EF4-FFF2-40B4-BE49-F238E27FC236}">
                <a16:creationId xmlns:a16="http://schemas.microsoft.com/office/drawing/2014/main" id="{3405D8F0-1A87-BF6B-09D7-39D60D1B2D24}"/>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559634273"/>
      </p:ext>
    </p:extLst>
  </p:cSld>
  <p:clrMapOvr>
    <a:masterClrMapping/>
  </p:clrMapOvr>
</p:sld>
</file>

<file path=ppt/slides/slide2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EAB5160-A355-1468-9731-9168DFADEE39}"/>
              </a:ext>
            </a:extLst>
          </p:cNvPr>
          <p:cNvSpPr txBox="1"/>
          <p:nvPr/>
        </p:nvSpPr>
        <p:spPr>
          <a:xfrm>
            <a:off x="127000" y="127000"/>
            <a:ext cx="7315200" cy="276999"/>
          </a:xfrm>
          <a:prstGeom prst="rect">
            <a:avLst/>
          </a:prstGeom>
          <a:noFill/>
        </p:spPr>
        <p:txBody>
          <a:bodyPr vert="horz" lIns="0" tIns="0" rIns="0" bIns="0" rtlCol="0">
            <a:spAutoFit/>
          </a:bodyPr>
          <a:lstStyle/>
          <a:p>
            <a:r>
              <a:rPr lang="en-US"/>
              <a:t>Sent from on High</a:t>
            </a:r>
          </a:p>
        </p:txBody>
      </p:sp>
      <p:sp>
        <p:nvSpPr>
          <p:cNvPr id="3" name="TextBox 2">
            <a:extLst>
              <a:ext uri="{FF2B5EF4-FFF2-40B4-BE49-F238E27FC236}">
                <a16:creationId xmlns:a16="http://schemas.microsoft.com/office/drawing/2014/main" id="{A5D17FC6-0EA8-EA0F-D453-F0BEC1D56A52}"/>
              </a:ext>
            </a:extLst>
          </p:cNvPr>
          <p:cNvSpPr txBox="1"/>
          <p:nvPr/>
        </p:nvSpPr>
        <p:spPr>
          <a:xfrm>
            <a:off x="0" y="762000"/>
            <a:ext cx="12192000" cy="646331"/>
          </a:xfrm>
          <a:prstGeom prst="rect">
            <a:avLst/>
          </a:prstGeom>
          <a:noFill/>
        </p:spPr>
        <p:txBody>
          <a:bodyPr vert="horz" rtlCol="0">
            <a:spAutoFit/>
          </a:bodyPr>
          <a:lstStyle/>
          <a:p>
            <a:pPr algn="ctr"/>
            <a:r>
              <a:rPr lang="en-US" sz="3600"/>
              <a:t>Wisdom of Solomon [Book of Wisdom] 9:17</a:t>
            </a:r>
          </a:p>
        </p:txBody>
      </p:sp>
      <p:sp>
        <p:nvSpPr>
          <p:cNvPr id="4" name="TextBox 3">
            <a:extLst>
              <a:ext uri="{FF2B5EF4-FFF2-40B4-BE49-F238E27FC236}">
                <a16:creationId xmlns:a16="http://schemas.microsoft.com/office/drawing/2014/main" id="{F845BB1E-E6D6-7717-C16F-C16742DF64F3}"/>
              </a:ext>
            </a:extLst>
          </p:cNvPr>
          <p:cNvSpPr txBox="1"/>
          <p:nvPr/>
        </p:nvSpPr>
        <p:spPr>
          <a:xfrm>
            <a:off x="0" y="1270000"/>
            <a:ext cx="12192000" cy="400110"/>
          </a:xfrm>
          <a:prstGeom prst="rect">
            <a:avLst/>
          </a:prstGeom>
          <a:noFill/>
        </p:spPr>
        <p:txBody>
          <a:bodyPr vert="horz" rtlCol="0">
            <a:spAutoFit/>
          </a:bodyPr>
          <a:lstStyle/>
          <a:p>
            <a:pPr algn="ctr"/>
            <a:r>
              <a:rPr lang="en-US" sz="2000"/>
              <a:t>(NABRE, New American Bible Revised Edition)</a:t>
            </a:r>
          </a:p>
        </p:txBody>
      </p:sp>
      <p:sp>
        <p:nvSpPr>
          <p:cNvPr id="5" name="TextBox 4">
            <a:extLst>
              <a:ext uri="{FF2B5EF4-FFF2-40B4-BE49-F238E27FC236}">
                <a16:creationId xmlns:a16="http://schemas.microsoft.com/office/drawing/2014/main" id="{805845CB-2B65-DDBD-A887-4206A9E23F5C}"/>
              </a:ext>
            </a:extLst>
          </p:cNvPr>
          <p:cNvSpPr txBox="1"/>
          <p:nvPr/>
        </p:nvSpPr>
        <p:spPr>
          <a:xfrm>
            <a:off x="1016000" y="1905000"/>
            <a:ext cx="10160000" cy="569387"/>
          </a:xfrm>
          <a:prstGeom prst="rect">
            <a:avLst/>
          </a:prstGeom>
          <a:noFill/>
        </p:spPr>
        <p:txBody>
          <a:bodyPr vert="horz" rtlCol="0">
            <a:spAutoFit/>
          </a:bodyPr>
          <a:lstStyle/>
          <a:p>
            <a:pPr algn="ctr"/>
            <a:r>
              <a:rPr lang="en-US" sz="3100"/>
              <a:t>###Input Error</a:t>
            </a:r>
          </a:p>
        </p:txBody>
      </p:sp>
    </p:spTree>
    <p:extLst>
      <p:ext uri="{BB962C8B-B14F-4D97-AF65-F5344CB8AC3E}">
        <p14:creationId xmlns:p14="http://schemas.microsoft.com/office/powerpoint/2010/main" val="62178974"/>
      </p:ext>
    </p:extLst>
  </p:cSld>
  <p:clrMapOvr>
    <a:masterClrMapping/>
  </p:clrMapOvr>
</p:sld>
</file>

<file path=ppt/theme/theme1.xml><?xml version="1.0" encoding="utf-8"?>
<a:theme xmlns:a="http://schemas.openxmlformats.org/drawingml/2006/main" name="TribuneVTI">
  <a:themeElements>
    <a:clrScheme name="amasis">
      <a:dk1>
        <a:sysClr val="windowText" lastClr="000000"/>
      </a:dk1>
      <a:lt1>
        <a:sysClr val="window" lastClr="FFFFFF"/>
      </a:lt1>
      <a:dk2>
        <a:srgbClr val="470401"/>
      </a:dk2>
      <a:lt2>
        <a:srgbClr val="EBE2E2"/>
      </a:lt2>
      <a:accent1>
        <a:srgbClr val="BD1209"/>
      </a:accent1>
      <a:accent2>
        <a:srgbClr val="F40600"/>
      </a:accent2>
      <a:accent3>
        <a:srgbClr val="F26216"/>
      </a:accent3>
      <a:accent4>
        <a:srgbClr val="F0800D"/>
      </a:accent4>
      <a:accent5>
        <a:srgbClr val="3EA8B6"/>
      </a:accent5>
      <a:accent6>
        <a:srgbClr val="005B6B"/>
      </a:accent6>
      <a:hlink>
        <a:srgbClr val="F40600"/>
      </a:hlink>
      <a:folHlink>
        <a:srgbClr val="1C7E8E"/>
      </a:folHlink>
    </a:clrScheme>
    <a:fontScheme name="Amasis-Univers">
      <a:majorFont>
        <a:latin typeface="Amasis MT Pro Medium"/>
        <a:ea typeface=""/>
        <a:cs typeface=""/>
      </a:majorFont>
      <a:minorFont>
        <a:latin typeface="Univers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ribuneVTI" id="{4D84C650-59FC-4F6B-ADA6-B11C508FF6CE}" vid="{0E07EAE6-ACBC-4250-8522-FC108A45043A}"/>
    </a:ext>
  </a:extLst>
</a:theme>
</file>

<file path=docProps/app.xml><?xml version="1.0" encoding="utf-8"?>
<Properties xmlns="http://schemas.openxmlformats.org/officeDocument/2006/extended-properties" xmlns:vt="http://schemas.openxmlformats.org/officeDocument/2006/docPropsVTypes">
  <TotalTime>20</TotalTime>
  <Words>11823</Words>
  <Application>Microsoft Office PowerPoint</Application>
  <PresentationFormat>Widescreen</PresentationFormat>
  <Paragraphs>736</Paragraphs>
  <Slides>229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229</vt:i4>
      </vt:variant>
    </vt:vector>
  </HeadingPairs>
  <TitlesOfParts>
    <vt:vector size="233" baseType="lpstr">
      <vt:lpstr>Amasis MT Pro Medium</vt:lpstr>
      <vt:lpstr>Arial</vt:lpstr>
      <vt:lpstr>Univers Light</vt:lpstr>
      <vt:lpstr>TribuneVTI</vt:lpstr>
      <vt:lpstr>The Spirit of YHVH</vt:lpstr>
      <vt:lpstr>Attributes of the Holy Spirit</vt:lpstr>
      <vt:lpstr>The Spirit can be grieved</vt:lpstr>
      <vt:lpstr>PowerPoint Presentation</vt:lpstr>
      <vt:lpstr>PowerPoint Presentation</vt:lpstr>
      <vt:lpstr>The Spirit is everywhere</vt:lpstr>
      <vt:lpstr>PowerPoint Presentation</vt:lpstr>
      <vt:lpstr>PowerPoint Presentation</vt:lpstr>
      <vt:lpstr>The Spirit teaches</vt:lpstr>
      <vt:lpstr>PowerPoint Presentation</vt:lpstr>
      <vt:lpstr>PowerPoint Presentation</vt:lpstr>
      <vt:lpstr>PowerPoint Presentation</vt:lpstr>
      <vt:lpstr>PowerPoint Presentation</vt:lpstr>
      <vt:lpstr>PowerPoint Presentation</vt:lpstr>
      <vt:lpstr>PowerPoint Presentation</vt:lpstr>
      <vt:lpstr>The Spirit intercedes</vt:lpstr>
      <vt:lpstr>PowerPoint Presentation</vt:lpstr>
      <vt:lpstr>The Spirit has a will</vt:lpstr>
      <vt:lpstr>PowerPoint Presentation</vt:lpstr>
      <vt:lpstr>PowerPoint Presentation</vt:lpstr>
      <vt:lpstr>The Spirit gives gifts</vt:lpstr>
      <vt:lpstr>PowerPoint Presentation</vt:lpstr>
      <vt:lpstr>PowerPoint Presentation</vt:lpstr>
      <vt:lpstr>The Spirit can cause you to become pregnant</vt:lpstr>
      <vt:lpstr>PowerPoint Presentation</vt:lpstr>
      <vt:lpstr>PowerPoint Presentation</vt:lpstr>
      <vt:lpstr>The Sprit can lead people</vt:lpstr>
      <vt:lpstr>PowerPoint Presentation</vt:lpstr>
      <vt:lpstr>PowerPoint Presentation</vt:lpstr>
      <vt:lpstr>PowerPoint Presentation</vt:lpstr>
      <vt:lpstr>The Spirit can cause a person to communicate YHVH's word (Prophesy)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Spirit can cause a person to speak other languages</vt:lpstr>
      <vt:lpstr>PowerPoint Presentation</vt:lpstr>
      <vt:lpstr>PowerPoint Presentation</vt:lpstr>
      <vt:lpstr>The Spirit speaks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Spirit is likened unto the "Power" of YHVH</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People can receive the Spirit</vt:lpstr>
      <vt:lpstr>Gentiles can receive the spirit too</vt:lpstr>
      <vt:lpstr>PowerPoint Presentation</vt:lpstr>
      <vt:lpstr>PowerPoint Presentation</vt:lpstr>
      <vt:lpstr>PowerPoint Presentation</vt:lpstr>
      <vt:lpstr>PowerPoint Presentation</vt:lpstr>
      <vt:lpstr>PowerPoint Presentation</vt:lpstr>
      <vt:lpstr>People Received the Holy Spirit Before Pentecost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Through visions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Spirit can leave a person</vt:lpstr>
      <vt:lpstr>PowerPoint Presentation</vt:lpstr>
      <vt:lpstr>PowerPoint Presentation</vt:lpstr>
      <vt:lpstr>PowerPoint Presentation</vt:lpstr>
      <vt:lpstr>PowerPoint Presentation</vt:lpstr>
      <vt:lpstr>Who gets the Holy Spirit?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Yeshua has the spirit</vt:lpstr>
      <vt:lpstr>PowerPoint Presentation</vt:lpstr>
      <vt:lpstr>PowerPoint Presentation</vt:lpstr>
      <vt:lpstr>PowerPoint Presentation</vt:lpstr>
      <vt:lpstr>PowerPoint Presentation</vt:lpstr>
      <vt:lpstr>The spirit can be divided up among people</vt:lpstr>
      <vt:lpstr>PowerPoint Presentation</vt:lpstr>
      <vt:lpstr>PowerPoint Presentation</vt:lpstr>
      <vt:lpstr>The Spirit dwells in us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Spirit is in our conscience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There is one Spirit of YHVH</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Blaspheme the Spirit</vt:lpstr>
      <vt:lpstr>PowerPoint Presentation</vt:lpstr>
      <vt:lpstr>PowerPoint Presentation</vt:lpstr>
      <vt:lpstr>PowerPoint Presentation</vt:lpstr>
      <vt:lpstr>PowerPoint Presentation</vt:lpstr>
      <vt:lpstr>The Spirit is Permanently Given to Israel on the Day of the Lord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Baptized with the Spirit</vt:lpstr>
      <vt:lpstr>Promise</vt:lpstr>
      <vt:lpstr>PowerPoint Presentation</vt:lpstr>
      <vt:lpstr>Filling</vt:lpstr>
      <vt:lpstr>Paul Filled</vt:lpstr>
      <vt:lpstr>PowerPoint Presentation</vt:lpstr>
      <vt:lpstr>All Filled Again</vt:lpstr>
      <vt:lpstr>PowerPoint Presentation</vt:lpstr>
      <vt:lpstr>Peter Filled</vt:lpstr>
      <vt:lpstr>PowerPoint Presentation</vt:lpstr>
      <vt:lpstr>Men Full of the Spirit</vt:lpstr>
      <vt:lpstr>PowerPoint Presentation</vt:lpstr>
      <vt:lpstr>Stephen Full of the Spirit</vt:lpstr>
      <vt:lpstr>PowerPoint Presentation</vt:lpstr>
      <vt:lpstr>Stephen Full-Vision</vt:lpstr>
      <vt:lpstr>PowerPoint Presentation</vt:lpstr>
      <vt:lpstr>Paul to Be Filled</vt:lpstr>
      <vt:lpstr>PowerPoint Presentation</vt:lpstr>
      <vt:lpstr>Spirit Fills the World</vt:lpstr>
      <vt:lpstr>PowerPoint Presentation</vt:lpstr>
      <vt:lpstr>Fruit</vt:lpstr>
      <vt:lpstr>Character</vt:lpstr>
      <vt:lpstr>PowerPoint Presentation</vt:lpstr>
      <vt:lpstr>Wisdom and Spirit</vt:lpstr>
      <vt:lpstr>Sent from on High</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Kyle Johnson</dc:creator>
  <cp:lastModifiedBy>Kyle Johnson</cp:lastModifiedBy>
  <cp:revision>2</cp:revision>
  <dcterms:created xsi:type="dcterms:W3CDTF">2025-03-27T20:57:54Z</dcterms:created>
  <dcterms:modified xsi:type="dcterms:W3CDTF">2026-07-08T00:52:15Z</dcterms:modified>
</cp:coreProperties>
</file>