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sldIdLst>
    <p:sldId id="256" r:id="rId2"/>
    <p:sldId id="365" r:id="rId3"/>
    <p:sldId id="367" r:id="rId4"/>
    <p:sldId id="411" r:id="rId5"/>
    <p:sldId id="412" r:id="rId6"/>
    <p:sldId id="413" r:id="rId7"/>
    <p:sldId id="414" r:id="rId8"/>
    <p:sldId id="415" r:id="rId9"/>
    <p:sldId id="416" r:id="rId10"/>
    <p:sldId id="417" r:id="rId11"/>
    <p:sldId id="418" r:id="rId12"/>
    <p:sldId id="419" r:id="rId13"/>
    <p:sldId id="420" r:id="rId14"/>
    <p:sldId id="421" r:id="rId15"/>
    <p:sldId id="422" r:id="rId16"/>
    <p:sldId id="424" r:id="rId17"/>
    <p:sldId id="425" r:id="rId18"/>
    <p:sldId id="427" r:id="rId19"/>
    <p:sldId id="428" r:id="rId20"/>
    <p:sldId id="429" r:id="rId21"/>
    <p:sldId id="430" r:id="rId22"/>
    <p:sldId id="431" r:id="rId23"/>
    <p:sldId id="366" r:id="rId24"/>
    <p:sldId id="374" r:id="rId25"/>
    <p:sldId id="371" r:id="rId26"/>
    <p:sldId id="372" r:id="rId27"/>
    <p:sldId id="368" r:id="rId28"/>
    <p:sldId id="369" r:id="rId29"/>
    <p:sldId id="370" r:id="rId30"/>
    <p:sldId id="373" r:id="rId31"/>
    <p:sldId id="432" r:id="rId32"/>
    <p:sldId id="433" r:id="rId33"/>
    <p:sldId id="434" r:id="rId34"/>
    <p:sldId id="435" r:id="rId35"/>
    <p:sldId id="436" r:id="rId36"/>
    <p:sldId id="437" r:id="rId37"/>
    <p:sldId id="376" r:id="rId38"/>
    <p:sldId id="377" r:id="rId39"/>
    <p:sldId id="378" r:id="rId40"/>
    <p:sldId id="379" r:id="rId41"/>
    <p:sldId id="438" r:id="rId42"/>
    <p:sldId id="380" r:id="rId43"/>
    <p:sldId id="381" r:id="rId44"/>
    <p:sldId id="382" r:id="rId45"/>
    <p:sldId id="383" r:id="rId46"/>
    <p:sldId id="385" r:id="rId47"/>
    <p:sldId id="386" r:id="rId48"/>
    <p:sldId id="387" r:id="rId49"/>
    <p:sldId id="388" r:id="rId50"/>
    <p:sldId id="397" r:id="rId51"/>
    <p:sldId id="398" r:id="rId52"/>
    <p:sldId id="399" r:id="rId53"/>
    <p:sldId id="400" r:id="rId54"/>
    <p:sldId id="393" r:id="rId55"/>
    <p:sldId id="394" r:id="rId56"/>
    <p:sldId id="395" r:id="rId57"/>
    <p:sldId id="396" r:id="rId58"/>
    <p:sldId id="401" r:id="rId59"/>
    <p:sldId id="402" r:id="rId60"/>
    <p:sldId id="403" r:id="rId61"/>
    <p:sldId id="404" r:id="rId62"/>
    <p:sldId id="405" r:id="rId63"/>
    <p:sldId id="406" r:id="rId64"/>
    <p:sldId id="407" r:id="rId65"/>
    <p:sldId id="408" r:id="rId66"/>
    <p:sldId id="409" r:id="rId67"/>
    <p:sldId id="423"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F15F7BE-A402-4F15-80C7-FAA8B6C14513}">
          <p14:sldIdLst>
            <p14:sldId id="256"/>
          </p14:sldIdLst>
        </p14:section>
        <p14:section name="THE BOOKS OF THE LAW" id="{DDA10710-0370-48A8-965E-035DD46E35EC}">
          <p14:sldIdLst>
            <p14:sldId id="365"/>
            <p14:sldId id="367"/>
            <p14:sldId id="411"/>
            <p14:sldId id="412"/>
            <p14:sldId id="413"/>
            <p14:sldId id="414"/>
            <p14:sldId id="415"/>
            <p14:sldId id="416"/>
            <p14:sldId id="417"/>
            <p14:sldId id="418"/>
            <p14:sldId id="419"/>
            <p14:sldId id="420"/>
            <p14:sldId id="421"/>
            <p14:sldId id="422"/>
            <p14:sldId id="424"/>
            <p14:sldId id="425"/>
            <p14:sldId id="427"/>
            <p14:sldId id="428"/>
            <p14:sldId id="429"/>
            <p14:sldId id="430"/>
            <p14:sldId id="431"/>
          </p14:sldIdLst>
        </p14:section>
        <p14:section name="&quot;The Law&quot; outside the Pentateuch" id="{28CCDB21-687F-4344-BCBB-B5BB90D30CF5}">
          <p14:sldIdLst>
            <p14:sldId id="366"/>
            <p14:sldId id="374"/>
            <p14:sldId id="371"/>
            <p14:sldId id="372"/>
            <p14:sldId id="368"/>
            <p14:sldId id="369"/>
            <p14:sldId id="370"/>
            <p14:sldId id="373"/>
            <p14:sldId id="432"/>
            <p14:sldId id="433"/>
            <p14:sldId id="434"/>
            <p14:sldId id="435"/>
            <p14:sldId id="436"/>
            <p14:sldId id="437"/>
          </p14:sldIdLst>
        </p14:section>
        <p14:section name="Joshua reads the &quot;Words of the Law&quot;" id="{18D5096F-620B-4ECF-99FD-804AC7555B01}">
          <p14:sldIdLst>
            <p14:sldId id="376"/>
            <p14:sldId id="377"/>
            <p14:sldId id="378"/>
            <p14:sldId id="379"/>
            <p14:sldId id="438"/>
          </p14:sldIdLst>
        </p14:section>
        <p14:section name="The &quot;Book of the Law&quot; kept records" id="{E6CB5C37-0E62-4D91-920F-C311D84A7FB9}">
          <p14:sldIdLst>
            <p14:sldId id="380"/>
            <p14:sldId id="381"/>
            <p14:sldId id="382"/>
            <p14:sldId id="383"/>
          </p14:sldIdLst>
        </p14:section>
        <p14:section name="The &quot;Book of the Law&quot; compiled by Moses?" id="{B3DF5CF5-21F1-4429-B053-738898B752F9}">
          <p14:sldIdLst>
            <p14:sldId id="385"/>
            <p14:sldId id="386"/>
            <p14:sldId id="387"/>
          </p14:sldIdLst>
        </p14:section>
        <p14:section name="The Book of the Law was &quot;lost&quot; and &quot;found&quot; on several occasions" id="{CDB3B8C8-E212-4180-B788-054823E1CC08}">
          <p14:sldIdLst>
            <p14:sldId id="388"/>
            <p14:sldId id="397"/>
            <p14:sldId id="398"/>
            <p14:sldId id="399"/>
            <p14:sldId id="400"/>
            <p14:sldId id="393"/>
            <p14:sldId id="394"/>
            <p14:sldId id="395"/>
            <p14:sldId id="396"/>
            <p14:sldId id="401"/>
            <p14:sldId id="402"/>
            <p14:sldId id="403"/>
            <p14:sldId id="404"/>
            <p14:sldId id="405"/>
            <p14:sldId id="406"/>
            <p14:sldId id="407"/>
            <p14:sldId id="408"/>
            <p14:sldId id="409"/>
            <p14:sldId id="42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57AFC9-8C44-4521-91B9-DE62C98F32C9}" v="72" dt="2026-08-01T03:16:14.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45" autoAdjust="0"/>
    <p:restoredTop sz="94660"/>
  </p:normalViewPr>
  <p:slideViewPr>
    <p:cSldViewPr snapToGrid="0">
      <p:cViewPr varScale="1">
        <p:scale>
          <a:sx n="105" d="100"/>
          <a:sy n="105" d="100"/>
        </p:scale>
        <p:origin x="3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yle Johnson" userId="47036e37dc512229" providerId="LiveId" clId="{13F90004-7A12-498A-9683-8B659A8521D8}"/>
    <pc:docChg chg="undo custSel addSld delSld modSld sldOrd addSection delSection modSection">
      <pc:chgData name="Kyle Johnson" userId="47036e37dc512229" providerId="LiveId" clId="{13F90004-7A12-498A-9683-8B659A8521D8}" dt="2026-08-01T03:55:08.294" v="843"/>
      <pc:docMkLst>
        <pc:docMk/>
      </pc:docMkLst>
      <pc:sldChg chg="addSp delSp modSp mod delAnim">
        <pc:chgData name="Kyle Johnson" userId="47036e37dc512229" providerId="LiveId" clId="{13F90004-7A12-498A-9683-8B659A8521D8}" dt="2026-08-01T00:39:51.905" v="387" actId="14100"/>
        <pc:sldMkLst>
          <pc:docMk/>
          <pc:sldMk cId="2880824275" sldId="256"/>
        </pc:sldMkLst>
        <pc:spChg chg="del mod ord">
          <ac:chgData name="Kyle Johnson" userId="47036e37dc512229" providerId="LiveId" clId="{13F90004-7A12-498A-9683-8B659A8521D8}" dt="2026-08-01T00:39:42.847" v="383" actId="478"/>
          <ac:spMkLst>
            <pc:docMk/>
            <pc:sldMk cId="2880824275" sldId="256"/>
            <ac:spMk id="2" creationId="{83C51DDE-F7E3-A030-EEBD-F7308927FF00}"/>
          </ac:spMkLst>
        </pc:spChg>
        <pc:spChg chg="add del mod">
          <ac:chgData name="Kyle Johnson" userId="47036e37dc512229" providerId="LiveId" clId="{13F90004-7A12-498A-9683-8B659A8521D8}" dt="2026-08-01T00:39:45.954" v="384" actId="478"/>
          <ac:spMkLst>
            <pc:docMk/>
            <pc:sldMk cId="2880824275" sldId="256"/>
            <ac:spMk id="9" creationId="{9076D57A-2697-4354-EC6D-A4D8A7717F4E}"/>
          </ac:spMkLst>
        </pc:spChg>
        <pc:spChg chg="add del">
          <ac:chgData name="Kyle Johnson" userId="47036e37dc512229" providerId="LiveId" clId="{13F90004-7A12-498A-9683-8B659A8521D8}" dt="2026-08-01T00:38:08.984" v="373" actId="26606"/>
          <ac:spMkLst>
            <pc:docMk/>
            <pc:sldMk cId="2880824275" sldId="256"/>
            <ac:spMk id="90" creationId="{4A42768F-95BB-478A-ADFA-24FD8097F221}"/>
          </ac:spMkLst>
        </pc:spChg>
        <pc:spChg chg="add del">
          <ac:chgData name="Kyle Johnson" userId="47036e37dc512229" providerId="LiveId" clId="{13F90004-7A12-498A-9683-8B659A8521D8}" dt="2026-08-01T00:38:08.984" v="373" actId="26606"/>
          <ac:spMkLst>
            <pc:docMk/>
            <pc:sldMk cId="2880824275" sldId="256"/>
            <ac:spMk id="92" creationId="{13F26D5C-77E9-4A8D-95F0-1635BAD12650}"/>
          </ac:spMkLst>
        </pc:spChg>
        <pc:spChg chg="add del">
          <ac:chgData name="Kyle Johnson" userId="47036e37dc512229" providerId="LiveId" clId="{13F90004-7A12-498A-9683-8B659A8521D8}" dt="2026-08-01T00:38:06.234" v="368" actId="26606"/>
          <ac:spMkLst>
            <pc:docMk/>
            <pc:sldMk cId="2880824275" sldId="256"/>
            <ac:spMk id="101" creationId="{C3297213-B630-4CFA-8FE1-099659C5DB66}"/>
          </ac:spMkLst>
        </pc:spChg>
        <pc:spChg chg="add del">
          <ac:chgData name="Kyle Johnson" userId="47036e37dc512229" providerId="LiveId" clId="{13F90004-7A12-498A-9683-8B659A8521D8}" dt="2026-08-01T00:38:06.234" v="368" actId="26606"/>
          <ac:spMkLst>
            <pc:docMk/>
            <pc:sldMk cId="2880824275" sldId="256"/>
            <ac:spMk id="103" creationId="{13F26D5C-77E9-4A8D-95F0-1635BAD12650}"/>
          </ac:spMkLst>
        </pc:spChg>
        <pc:spChg chg="add del">
          <ac:chgData name="Kyle Johnson" userId="47036e37dc512229" providerId="LiveId" clId="{13F90004-7A12-498A-9683-8B659A8521D8}" dt="2026-08-01T00:38:08.128" v="370" actId="26606"/>
          <ac:spMkLst>
            <pc:docMk/>
            <pc:sldMk cId="2880824275" sldId="256"/>
            <ac:spMk id="109" creationId="{A54A1FC3-D51F-49C5-A520-3CB3BF1C0F6C}"/>
          </ac:spMkLst>
        </pc:spChg>
        <pc:spChg chg="add del">
          <ac:chgData name="Kyle Johnson" userId="47036e37dc512229" providerId="LiveId" clId="{13F90004-7A12-498A-9683-8B659A8521D8}" dt="2026-08-01T00:38:08.128" v="370" actId="26606"/>
          <ac:spMkLst>
            <pc:docMk/>
            <pc:sldMk cId="2880824275" sldId="256"/>
            <ac:spMk id="110" creationId="{9FD6A395-8B77-4B2D-AA7E-1B4CE370CB43}"/>
          </ac:spMkLst>
        </pc:spChg>
        <pc:spChg chg="add del">
          <ac:chgData name="Kyle Johnson" userId="47036e37dc512229" providerId="LiveId" clId="{13F90004-7A12-498A-9683-8B659A8521D8}" dt="2026-08-01T00:38:08.984" v="372" actId="26606"/>
          <ac:spMkLst>
            <pc:docMk/>
            <pc:sldMk cId="2880824275" sldId="256"/>
            <ac:spMk id="114" creationId="{C3297213-B630-4CFA-8FE1-099659C5DB66}"/>
          </ac:spMkLst>
        </pc:spChg>
        <pc:spChg chg="add del">
          <ac:chgData name="Kyle Johnson" userId="47036e37dc512229" providerId="LiveId" clId="{13F90004-7A12-498A-9683-8B659A8521D8}" dt="2026-08-01T00:38:08.984" v="372" actId="26606"/>
          <ac:spMkLst>
            <pc:docMk/>
            <pc:sldMk cId="2880824275" sldId="256"/>
            <ac:spMk id="115" creationId="{13F26D5C-77E9-4A8D-95F0-1635BAD12650}"/>
          </ac:spMkLst>
        </pc:spChg>
        <pc:spChg chg="add">
          <ac:chgData name="Kyle Johnson" userId="47036e37dc512229" providerId="LiveId" clId="{13F90004-7A12-498A-9683-8B659A8521D8}" dt="2026-08-01T00:38:08.984" v="373" actId="26606"/>
          <ac:spMkLst>
            <pc:docMk/>
            <pc:sldMk cId="2880824275" sldId="256"/>
            <ac:spMk id="119" creationId="{C3297213-B630-4CFA-8FE1-099659C5DB66}"/>
          </ac:spMkLst>
        </pc:spChg>
        <pc:spChg chg="add">
          <ac:chgData name="Kyle Johnson" userId="47036e37dc512229" providerId="LiveId" clId="{13F90004-7A12-498A-9683-8B659A8521D8}" dt="2026-08-01T00:38:08.984" v="373" actId="26606"/>
          <ac:spMkLst>
            <pc:docMk/>
            <pc:sldMk cId="2880824275" sldId="256"/>
            <ac:spMk id="120" creationId="{13F26D5C-77E9-4A8D-95F0-1635BAD12650}"/>
          </ac:spMkLst>
        </pc:spChg>
        <pc:picChg chg="add del mod ord">
          <ac:chgData name="Kyle Johnson" userId="47036e37dc512229" providerId="LiveId" clId="{13F90004-7A12-498A-9683-8B659A8521D8}" dt="2026-08-01T00:39:39.111" v="381" actId="478"/>
          <ac:picMkLst>
            <pc:docMk/>
            <pc:sldMk cId="2880824275" sldId="256"/>
            <ac:picMk id="4" creationId="{5D4DF217-EB19-635F-C7AD-938C29F40833}"/>
          </ac:picMkLst>
        </pc:picChg>
        <pc:picChg chg="del">
          <ac:chgData name="Kyle Johnson" userId="47036e37dc512229" providerId="LiveId" clId="{13F90004-7A12-498A-9683-8B659A8521D8}" dt="2026-08-01T00:37:48.230" v="365" actId="478"/>
          <ac:picMkLst>
            <pc:docMk/>
            <pc:sldMk cId="2880824275" sldId="256"/>
            <ac:picMk id="5" creationId="{0665316E-3E8A-6339-265A-61818C725CB0}"/>
          </ac:picMkLst>
        </pc:picChg>
        <pc:picChg chg="add mod">
          <ac:chgData name="Kyle Johnson" userId="47036e37dc512229" providerId="LiveId" clId="{13F90004-7A12-498A-9683-8B659A8521D8}" dt="2026-08-01T00:39:51.905" v="387" actId="14100"/>
          <ac:picMkLst>
            <pc:docMk/>
            <pc:sldMk cId="2880824275" sldId="256"/>
            <ac:picMk id="7" creationId="{ADAE5E81-05BE-1E14-F64B-A8BC70E06E83}"/>
          </ac:picMkLst>
        </pc:picChg>
        <pc:cxnChg chg="add del">
          <ac:chgData name="Kyle Johnson" userId="47036e37dc512229" providerId="LiveId" clId="{13F90004-7A12-498A-9683-8B659A8521D8}" dt="2026-08-01T00:38:08.984" v="373" actId="26606"/>
          <ac:cxnSpMkLst>
            <pc:docMk/>
            <pc:sldMk cId="2880824275" sldId="256"/>
            <ac:cxnSpMk id="94" creationId="{0632DC5A-0728-490F-8655-6B437782704C}"/>
          </ac:cxnSpMkLst>
        </pc:cxnChg>
        <pc:cxnChg chg="add del">
          <ac:chgData name="Kyle Johnson" userId="47036e37dc512229" providerId="LiveId" clId="{13F90004-7A12-498A-9683-8B659A8521D8}" dt="2026-08-01T00:38:08.984" v="373" actId="26606"/>
          <ac:cxnSpMkLst>
            <pc:docMk/>
            <pc:sldMk cId="2880824275" sldId="256"/>
            <ac:cxnSpMk id="96" creationId="{28BB1F6D-CF9C-422D-9324-C46415BB9D7D}"/>
          </ac:cxnSpMkLst>
        </pc:cxnChg>
        <pc:cxnChg chg="add del">
          <ac:chgData name="Kyle Johnson" userId="47036e37dc512229" providerId="LiveId" clId="{13F90004-7A12-498A-9683-8B659A8521D8}" dt="2026-08-01T00:38:06.234" v="368" actId="26606"/>
          <ac:cxnSpMkLst>
            <pc:docMk/>
            <pc:sldMk cId="2880824275" sldId="256"/>
            <ac:cxnSpMk id="105" creationId="{0632DC5A-0728-490F-8655-6B437782704C}"/>
          </ac:cxnSpMkLst>
        </pc:cxnChg>
        <pc:cxnChg chg="add del">
          <ac:chgData name="Kyle Johnson" userId="47036e37dc512229" providerId="LiveId" clId="{13F90004-7A12-498A-9683-8B659A8521D8}" dt="2026-08-01T00:38:06.234" v="368" actId="26606"/>
          <ac:cxnSpMkLst>
            <pc:docMk/>
            <pc:sldMk cId="2880824275" sldId="256"/>
            <ac:cxnSpMk id="107" creationId="{28BB1F6D-CF9C-422D-9324-C46415BB9D7D}"/>
          </ac:cxnSpMkLst>
        </pc:cxnChg>
        <pc:cxnChg chg="add del">
          <ac:chgData name="Kyle Johnson" userId="47036e37dc512229" providerId="LiveId" clId="{13F90004-7A12-498A-9683-8B659A8521D8}" dt="2026-08-01T00:38:08.128" v="370" actId="26606"/>
          <ac:cxnSpMkLst>
            <pc:docMk/>
            <pc:sldMk cId="2880824275" sldId="256"/>
            <ac:cxnSpMk id="111" creationId="{1C5372E1-5D0A-4FE4-B20F-D0CF85FD068B}"/>
          </ac:cxnSpMkLst>
        </pc:cxnChg>
        <pc:cxnChg chg="add del">
          <ac:chgData name="Kyle Johnson" userId="47036e37dc512229" providerId="LiveId" clId="{13F90004-7A12-498A-9683-8B659A8521D8}" dt="2026-08-01T00:38:08.128" v="370" actId="26606"/>
          <ac:cxnSpMkLst>
            <pc:docMk/>
            <pc:sldMk cId="2880824275" sldId="256"/>
            <ac:cxnSpMk id="112" creationId="{513081F5-C318-4421-A7E9-D7F6810B656E}"/>
          </ac:cxnSpMkLst>
        </pc:cxnChg>
        <pc:cxnChg chg="add del">
          <ac:chgData name="Kyle Johnson" userId="47036e37dc512229" providerId="LiveId" clId="{13F90004-7A12-498A-9683-8B659A8521D8}" dt="2026-08-01T00:38:08.984" v="372" actId="26606"/>
          <ac:cxnSpMkLst>
            <pc:docMk/>
            <pc:sldMk cId="2880824275" sldId="256"/>
            <ac:cxnSpMk id="116" creationId="{0632DC5A-0728-490F-8655-6B437782704C}"/>
          </ac:cxnSpMkLst>
        </pc:cxnChg>
        <pc:cxnChg chg="add del">
          <ac:chgData name="Kyle Johnson" userId="47036e37dc512229" providerId="LiveId" clId="{13F90004-7A12-498A-9683-8B659A8521D8}" dt="2026-08-01T00:38:08.984" v="372" actId="26606"/>
          <ac:cxnSpMkLst>
            <pc:docMk/>
            <pc:sldMk cId="2880824275" sldId="256"/>
            <ac:cxnSpMk id="117" creationId="{28BB1F6D-CF9C-422D-9324-C46415BB9D7D}"/>
          </ac:cxnSpMkLst>
        </pc:cxnChg>
        <pc:cxnChg chg="add">
          <ac:chgData name="Kyle Johnson" userId="47036e37dc512229" providerId="LiveId" clId="{13F90004-7A12-498A-9683-8B659A8521D8}" dt="2026-08-01T00:38:08.984" v="373" actId="26606"/>
          <ac:cxnSpMkLst>
            <pc:docMk/>
            <pc:sldMk cId="2880824275" sldId="256"/>
            <ac:cxnSpMk id="121" creationId="{0632DC5A-0728-490F-8655-6B437782704C}"/>
          </ac:cxnSpMkLst>
        </pc:cxnChg>
        <pc:cxnChg chg="add">
          <ac:chgData name="Kyle Johnson" userId="47036e37dc512229" providerId="LiveId" clId="{13F90004-7A12-498A-9683-8B659A8521D8}" dt="2026-08-01T00:38:08.984" v="373" actId="26606"/>
          <ac:cxnSpMkLst>
            <pc:docMk/>
            <pc:sldMk cId="2880824275" sldId="256"/>
            <ac:cxnSpMk id="122" creationId="{28BB1F6D-CF9C-422D-9324-C46415BB9D7D}"/>
          </ac:cxnSpMkLst>
        </pc:cxnChg>
      </pc:sldChg>
      <pc:sldChg chg="delSp modSp mod">
        <pc:chgData name="Kyle Johnson" userId="47036e37dc512229" providerId="LiveId" clId="{13F90004-7A12-498A-9683-8B659A8521D8}" dt="2026-07-31T04:38:12.842" v="200" actId="21"/>
        <pc:sldMkLst>
          <pc:docMk/>
          <pc:sldMk cId="586292124" sldId="365"/>
        </pc:sldMkLst>
        <pc:spChg chg="mod">
          <ac:chgData name="Kyle Johnson" userId="47036e37dc512229" providerId="LiveId" clId="{13F90004-7A12-498A-9683-8B659A8521D8}" dt="2026-07-31T04:38:12.842" v="200" actId="21"/>
          <ac:spMkLst>
            <pc:docMk/>
            <pc:sldMk cId="586292124" sldId="365"/>
            <ac:spMk id="2" creationId="{A0FF002F-CABA-4E1F-5E51-EC7CBF160562}"/>
          </ac:spMkLst>
        </pc:spChg>
      </pc:sldChg>
      <pc:sldChg chg="modSp mod ord">
        <pc:chgData name="Kyle Johnson" userId="47036e37dc512229" providerId="LiveId" clId="{13F90004-7A12-498A-9683-8B659A8521D8}" dt="2026-07-31T04:38:39.089" v="207" actId="20577"/>
        <pc:sldMkLst>
          <pc:docMk/>
          <pc:sldMk cId="3329296854" sldId="367"/>
        </pc:sldMkLst>
        <pc:spChg chg="mod">
          <ac:chgData name="Kyle Johnson" userId="47036e37dc512229" providerId="LiveId" clId="{13F90004-7A12-498A-9683-8B659A8521D8}" dt="2026-07-31T04:38:39.089" v="207" actId="20577"/>
          <ac:spMkLst>
            <pc:docMk/>
            <pc:sldMk cId="3329296854" sldId="367"/>
            <ac:spMk id="2" creationId="{A2F7874D-E47B-8DD4-6A04-055DD8EFED9D}"/>
          </ac:spMkLst>
        </pc:spChg>
        <pc:spChg chg="mod">
          <ac:chgData name="Kyle Johnson" userId="47036e37dc512229" providerId="LiveId" clId="{13F90004-7A12-498A-9683-8B659A8521D8}" dt="2026-07-31T04:06:03.053" v="79" actId="20577"/>
          <ac:spMkLst>
            <pc:docMk/>
            <pc:sldMk cId="3329296854" sldId="367"/>
            <ac:spMk id="3" creationId="{4D5088CE-C2B5-711D-9E11-E94A7DF91F9D}"/>
          </ac:spMkLst>
        </pc:spChg>
        <pc:spChg chg="mod">
          <ac:chgData name="Kyle Johnson" userId="47036e37dc512229" providerId="LiveId" clId="{13F90004-7A12-498A-9683-8B659A8521D8}" dt="2026-07-31T04:11:16.765" v="83" actId="113"/>
          <ac:spMkLst>
            <pc:docMk/>
            <pc:sldMk cId="3329296854" sldId="367"/>
            <ac:spMk id="5" creationId="{BD7D658D-3475-79B2-7862-12EAAFAD9990}"/>
          </ac:spMkLst>
        </pc:spChg>
      </pc:sldChg>
      <pc:sldChg chg="ord">
        <pc:chgData name="Kyle Johnson" userId="47036e37dc512229" providerId="LiveId" clId="{13F90004-7A12-498A-9683-8B659A8521D8}" dt="2026-07-31T04:57:53.564" v="362"/>
        <pc:sldMkLst>
          <pc:docMk/>
          <pc:sldMk cId="4170897300" sldId="371"/>
        </pc:sldMkLst>
      </pc:sldChg>
      <pc:sldChg chg="ord">
        <pc:chgData name="Kyle Johnson" userId="47036e37dc512229" providerId="LiveId" clId="{13F90004-7A12-498A-9683-8B659A8521D8}" dt="2026-07-31T04:56:49.189" v="356"/>
        <pc:sldMkLst>
          <pc:docMk/>
          <pc:sldMk cId="2153294760" sldId="372"/>
        </pc:sldMkLst>
      </pc:sldChg>
      <pc:sldChg chg="modSp mod ord">
        <pc:chgData name="Kyle Johnson" userId="47036e37dc512229" providerId="LiveId" clId="{13F90004-7A12-498A-9683-8B659A8521D8}" dt="2026-08-01T02:27:01.885" v="463" actId="20577"/>
        <pc:sldMkLst>
          <pc:docMk/>
          <pc:sldMk cId="2510664934" sldId="374"/>
        </pc:sldMkLst>
        <pc:spChg chg="mod">
          <ac:chgData name="Kyle Johnson" userId="47036e37dc512229" providerId="LiveId" clId="{13F90004-7A12-498A-9683-8B659A8521D8}" dt="2026-08-01T02:27:01.885" v="463" actId="20577"/>
          <ac:spMkLst>
            <pc:docMk/>
            <pc:sldMk cId="2510664934" sldId="374"/>
            <ac:spMk id="5" creationId="{3777131D-D424-71DA-63A6-5A7A96811AC2}"/>
          </ac:spMkLst>
        </pc:spChg>
      </pc:sldChg>
      <pc:sldChg chg="del ord">
        <pc:chgData name="Kyle Johnson" userId="47036e37dc512229" providerId="LiveId" clId="{13F90004-7A12-498A-9683-8B659A8521D8}" dt="2026-08-01T02:27:06.786" v="464" actId="2696"/>
        <pc:sldMkLst>
          <pc:docMk/>
          <pc:sldMk cId="3034711460" sldId="375"/>
        </pc:sldMkLst>
      </pc:sldChg>
      <pc:sldChg chg="modSp mod">
        <pc:chgData name="Kyle Johnson" userId="47036e37dc512229" providerId="LiveId" clId="{13F90004-7A12-498A-9683-8B659A8521D8}" dt="2026-08-01T03:52:16.518" v="841" actId="20577"/>
        <pc:sldMkLst>
          <pc:docMk/>
          <pc:sldMk cId="2022478497" sldId="376"/>
        </pc:sldMkLst>
        <pc:spChg chg="mod">
          <ac:chgData name="Kyle Johnson" userId="47036e37dc512229" providerId="LiveId" clId="{13F90004-7A12-498A-9683-8B659A8521D8}" dt="2026-08-01T03:52:16.518" v="841" actId="20577"/>
          <ac:spMkLst>
            <pc:docMk/>
            <pc:sldMk cId="2022478497" sldId="376"/>
            <ac:spMk id="2" creationId="{BEAC37F4-1220-677D-AA8E-CB8DF086702A}"/>
          </ac:spMkLst>
        </pc:spChg>
      </pc:sldChg>
      <pc:sldChg chg="modSp mod">
        <pc:chgData name="Kyle Johnson" userId="47036e37dc512229" providerId="LiveId" clId="{13F90004-7A12-498A-9683-8B659A8521D8}" dt="2026-08-01T02:57:26.651" v="645" actId="1076"/>
        <pc:sldMkLst>
          <pc:docMk/>
          <pc:sldMk cId="4265554804" sldId="377"/>
        </pc:sldMkLst>
        <pc:spChg chg="mod">
          <ac:chgData name="Kyle Johnson" userId="47036e37dc512229" providerId="LiveId" clId="{13F90004-7A12-498A-9683-8B659A8521D8}" dt="2026-08-01T02:57:26.651" v="645" actId="1076"/>
          <ac:spMkLst>
            <pc:docMk/>
            <pc:sldMk cId="4265554804" sldId="377"/>
            <ac:spMk id="5" creationId="{44C64844-D86B-4A4E-6966-E6346E0236B7}"/>
          </ac:spMkLst>
        </pc:spChg>
      </pc:sldChg>
      <pc:sldChg chg="modSp mod">
        <pc:chgData name="Kyle Johnson" userId="47036e37dc512229" providerId="LiveId" clId="{13F90004-7A12-498A-9683-8B659A8521D8}" dt="2026-08-01T02:57:21.134" v="644" actId="1076"/>
        <pc:sldMkLst>
          <pc:docMk/>
          <pc:sldMk cId="2289995625" sldId="378"/>
        </pc:sldMkLst>
        <pc:spChg chg="mod">
          <ac:chgData name="Kyle Johnson" userId="47036e37dc512229" providerId="LiveId" clId="{13F90004-7A12-498A-9683-8B659A8521D8}" dt="2026-08-01T02:57:21.134" v="644" actId="1076"/>
          <ac:spMkLst>
            <pc:docMk/>
            <pc:sldMk cId="2289995625" sldId="378"/>
            <ac:spMk id="3" creationId="{72E968D4-CADD-241B-0DA8-9E62AF538E0B}"/>
          </ac:spMkLst>
        </pc:spChg>
      </pc:sldChg>
      <pc:sldChg chg="modSp mod">
        <pc:chgData name="Kyle Johnson" userId="47036e37dc512229" providerId="LiveId" clId="{13F90004-7A12-498A-9683-8B659A8521D8}" dt="2026-08-01T03:50:40.891" v="791" actId="115"/>
        <pc:sldMkLst>
          <pc:docMk/>
          <pc:sldMk cId="1970901653" sldId="379"/>
        </pc:sldMkLst>
        <pc:spChg chg="mod">
          <ac:chgData name="Kyle Johnson" userId="47036e37dc512229" providerId="LiveId" clId="{13F90004-7A12-498A-9683-8B659A8521D8}" dt="2026-08-01T03:50:40.891" v="791" actId="115"/>
          <ac:spMkLst>
            <pc:docMk/>
            <pc:sldMk cId="1970901653" sldId="379"/>
            <ac:spMk id="3" creationId="{9D280FC4-3EC2-D572-DAAC-8377F26E0F26}"/>
          </ac:spMkLst>
        </pc:spChg>
      </pc:sldChg>
      <pc:sldChg chg="modSp mod">
        <pc:chgData name="Kyle Johnson" userId="47036e37dc512229" providerId="LiveId" clId="{13F90004-7A12-498A-9683-8B659A8521D8}" dt="2026-08-01T03:00:31.699" v="739" actId="1076"/>
        <pc:sldMkLst>
          <pc:docMk/>
          <pc:sldMk cId="144148556" sldId="382"/>
        </pc:sldMkLst>
        <pc:spChg chg="mod">
          <ac:chgData name="Kyle Johnson" userId="47036e37dc512229" providerId="LiveId" clId="{13F90004-7A12-498A-9683-8B659A8521D8}" dt="2026-08-01T03:00:31.699" v="739" actId="1076"/>
          <ac:spMkLst>
            <pc:docMk/>
            <pc:sldMk cId="144148556" sldId="382"/>
            <ac:spMk id="3" creationId="{21133201-D86D-CE24-978F-EDDD56EDA3AE}"/>
          </ac:spMkLst>
        </pc:spChg>
      </pc:sldChg>
      <pc:sldChg chg="modSp">
        <pc:chgData name="Kyle Johnson" userId="47036e37dc512229" providerId="LiveId" clId="{13F90004-7A12-498A-9683-8B659A8521D8}" dt="2026-08-01T02:59:46.199" v="733"/>
        <pc:sldMkLst>
          <pc:docMk/>
          <pc:sldMk cId="3757110401" sldId="383"/>
        </pc:sldMkLst>
        <pc:spChg chg="mod">
          <ac:chgData name="Kyle Johnson" userId="47036e37dc512229" providerId="LiveId" clId="{13F90004-7A12-498A-9683-8B659A8521D8}" dt="2026-08-01T02:59:46.199" v="733"/>
          <ac:spMkLst>
            <pc:docMk/>
            <pc:sldMk cId="3757110401" sldId="383"/>
            <ac:spMk id="3" creationId="{3CE8A539-7E6F-BED1-C412-3AEB9209B646}"/>
          </ac:spMkLst>
        </pc:spChg>
      </pc:sldChg>
      <pc:sldChg chg="delSp modSp del mod">
        <pc:chgData name="Kyle Johnson" userId="47036e37dc512229" providerId="LiveId" clId="{13F90004-7A12-498A-9683-8B659A8521D8}" dt="2026-08-01T02:59:48.787" v="734" actId="2696"/>
        <pc:sldMkLst>
          <pc:docMk/>
          <pc:sldMk cId="4032310715" sldId="384"/>
        </pc:sldMkLst>
        <pc:spChg chg="del mod">
          <ac:chgData name="Kyle Johnson" userId="47036e37dc512229" providerId="LiveId" clId="{13F90004-7A12-498A-9683-8B659A8521D8}" dt="2026-08-01T02:59:40.798" v="732"/>
          <ac:spMkLst>
            <pc:docMk/>
            <pc:sldMk cId="4032310715" sldId="384"/>
            <ac:spMk id="3" creationId="{F37DA82A-2408-EAF2-C109-F84A1CB4E802}"/>
          </ac:spMkLst>
        </pc:spChg>
      </pc:sldChg>
      <pc:sldChg chg="delSp modSp mod">
        <pc:chgData name="Kyle Johnson" userId="47036e37dc512229" providerId="LiveId" clId="{13F90004-7A12-498A-9683-8B659A8521D8}" dt="2026-08-01T03:34:27.624" v="790" actId="20577"/>
        <pc:sldMkLst>
          <pc:docMk/>
          <pc:sldMk cId="3014650139" sldId="385"/>
        </pc:sldMkLst>
        <pc:spChg chg="mod">
          <ac:chgData name="Kyle Johnson" userId="47036e37dc512229" providerId="LiveId" clId="{13F90004-7A12-498A-9683-8B659A8521D8}" dt="2026-08-01T03:34:27.624" v="790" actId="20577"/>
          <ac:spMkLst>
            <pc:docMk/>
            <pc:sldMk cId="3014650139" sldId="385"/>
            <ac:spMk id="2" creationId="{58F303FF-F307-4800-8D6C-ABB94FBB3053}"/>
          </ac:spMkLst>
        </pc:spChg>
        <pc:spChg chg="del">
          <ac:chgData name="Kyle Johnson" userId="47036e37dc512229" providerId="LiveId" clId="{13F90004-7A12-498A-9683-8B659A8521D8}" dt="2026-08-01T03:00:50.294" v="740" actId="478"/>
          <ac:spMkLst>
            <pc:docMk/>
            <pc:sldMk cId="3014650139" sldId="385"/>
            <ac:spMk id="3" creationId="{2B3BBD76-ABED-E504-9AD8-3AA083AB65ED}"/>
          </ac:spMkLst>
        </pc:spChg>
      </pc:sldChg>
      <pc:sldChg chg="modSp mod">
        <pc:chgData name="Kyle Johnson" userId="47036e37dc512229" providerId="LiveId" clId="{13F90004-7A12-498A-9683-8B659A8521D8}" dt="2026-08-01T03:17:04.053" v="771" actId="113"/>
        <pc:sldMkLst>
          <pc:docMk/>
          <pc:sldMk cId="3806562328" sldId="386"/>
        </pc:sldMkLst>
        <pc:spChg chg="mod">
          <ac:chgData name="Kyle Johnson" userId="47036e37dc512229" providerId="LiveId" clId="{13F90004-7A12-498A-9683-8B659A8521D8}" dt="2026-08-01T03:11:57.477" v="753" actId="20577"/>
          <ac:spMkLst>
            <pc:docMk/>
            <pc:sldMk cId="3806562328" sldId="386"/>
            <ac:spMk id="2" creationId="{0440C695-6CC9-4754-85B2-676114E96B1E}"/>
          </ac:spMkLst>
        </pc:spChg>
        <pc:spChg chg="mod">
          <ac:chgData name="Kyle Johnson" userId="47036e37dc512229" providerId="LiveId" clId="{13F90004-7A12-498A-9683-8B659A8521D8}" dt="2026-08-01T03:17:04.053" v="771" actId="113"/>
          <ac:spMkLst>
            <pc:docMk/>
            <pc:sldMk cId="3806562328" sldId="386"/>
            <ac:spMk id="5" creationId="{73105987-FFE8-B5D5-535E-99BE39CAFDAA}"/>
          </ac:spMkLst>
        </pc:spChg>
      </pc:sldChg>
      <pc:sldChg chg="del">
        <pc:chgData name="Kyle Johnson" userId="47036e37dc512229" providerId="LiveId" clId="{13F90004-7A12-498A-9683-8B659A8521D8}" dt="2026-08-01T03:18:39.650" v="772" actId="47"/>
        <pc:sldMkLst>
          <pc:docMk/>
          <pc:sldMk cId="626951905" sldId="389"/>
        </pc:sldMkLst>
      </pc:sldChg>
      <pc:sldChg chg="del">
        <pc:chgData name="Kyle Johnson" userId="47036e37dc512229" providerId="LiveId" clId="{13F90004-7A12-498A-9683-8B659A8521D8}" dt="2026-08-01T03:18:39.650" v="772" actId="47"/>
        <pc:sldMkLst>
          <pc:docMk/>
          <pc:sldMk cId="1249663810" sldId="390"/>
        </pc:sldMkLst>
      </pc:sldChg>
      <pc:sldChg chg="del">
        <pc:chgData name="Kyle Johnson" userId="47036e37dc512229" providerId="LiveId" clId="{13F90004-7A12-498A-9683-8B659A8521D8}" dt="2026-08-01T03:18:39.650" v="772" actId="47"/>
        <pc:sldMkLst>
          <pc:docMk/>
          <pc:sldMk cId="3513680516" sldId="391"/>
        </pc:sldMkLst>
      </pc:sldChg>
      <pc:sldChg chg="del">
        <pc:chgData name="Kyle Johnson" userId="47036e37dc512229" providerId="LiveId" clId="{13F90004-7A12-498A-9683-8B659A8521D8}" dt="2026-08-01T03:18:39.650" v="772" actId="47"/>
        <pc:sldMkLst>
          <pc:docMk/>
          <pc:sldMk cId="2644339418" sldId="392"/>
        </pc:sldMkLst>
      </pc:sldChg>
      <pc:sldChg chg="ord">
        <pc:chgData name="Kyle Johnson" userId="47036e37dc512229" providerId="LiveId" clId="{13F90004-7A12-498A-9683-8B659A8521D8}" dt="2026-08-01T03:55:08.294" v="843"/>
        <pc:sldMkLst>
          <pc:docMk/>
          <pc:sldMk cId="582268524" sldId="393"/>
        </pc:sldMkLst>
      </pc:sldChg>
      <pc:sldChg chg="ord">
        <pc:chgData name="Kyle Johnson" userId="47036e37dc512229" providerId="LiveId" clId="{13F90004-7A12-498A-9683-8B659A8521D8}" dt="2026-08-01T03:55:08.294" v="843"/>
        <pc:sldMkLst>
          <pc:docMk/>
          <pc:sldMk cId="1004285287" sldId="394"/>
        </pc:sldMkLst>
      </pc:sldChg>
      <pc:sldChg chg="modSp mod ord">
        <pc:chgData name="Kyle Johnson" userId="47036e37dc512229" providerId="LiveId" clId="{13F90004-7A12-498A-9683-8B659A8521D8}" dt="2026-08-01T03:55:08.294" v="843"/>
        <pc:sldMkLst>
          <pc:docMk/>
          <pc:sldMk cId="1691375432" sldId="395"/>
        </pc:sldMkLst>
        <pc:spChg chg="mod">
          <ac:chgData name="Kyle Johnson" userId="47036e37dc512229" providerId="LiveId" clId="{13F90004-7A12-498A-9683-8B659A8521D8}" dt="2026-08-01T03:19:52.930" v="774" actId="113"/>
          <ac:spMkLst>
            <pc:docMk/>
            <pc:sldMk cId="1691375432" sldId="395"/>
            <ac:spMk id="3" creationId="{002546B1-8341-D9EB-1904-E40382B965F7}"/>
          </ac:spMkLst>
        </pc:spChg>
      </pc:sldChg>
      <pc:sldChg chg="modSp mod ord">
        <pc:chgData name="Kyle Johnson" userId="47036e37dc512229" providerId="LiveId" clId="{13F90004-7A12-498A-9683-8B659A8521D8}" dt="2026-08-01T03:55:08.294" v="843"/>
        <pc:sldMkLst>
          <pc:docMk/>
          <pc:sldMk cId="3626563178" sldId="396"/>
        </pc:sldMkLst>
        <pc:spChg chg="mod">
          <ac:chgData name="Kyle Johnson" userId="47036e37dc512229" providerId="LiveId" clId="{13F90004-7A12-498A-9683-8B659A8521D8}" dt="2026-08-01T03:20:15.665" v="777" actId="115"/>
          <ac:spMkLst>
            <pc:docMk/>
            <pc:sldMk cId="3626563178" sldId="396"/>
            <ac:spMk id="3" creationId="{85856280-61AD-6026-3E4F-25432C4892A7}"/>
          </ac:spMkLst>
        </pc:spChg>
      </pc:sldChg>
      <pc:sldChg chg="modSp mod">
        <pc:chgData name="Kyle Johnson" userId="47036e37dc512229" providerId="LiveId" clId="{13F90004-7A12-498A-9683-8B659A8521D8}" dt="2026-08-01T03:20:50.884" v="780" actId="20577"/>
        <pc:sldMkLst>
          <pc:docMk/>
          <pc:sldMk cId="2064691878" sldId="398"/>
        </pc:sldMkLst>
        <pc:spChg chg="mod">
          <ac:chgData name="Kyle Johnson" userId="47036e37dc512229" providerId="LiveId" clId="{13F90004-7A12-498A-9683-8B659A8521D8}" dt="2026-08-01T03:20:50.884" v="780" actId="20577"/>
          <ac:spMkLst>
            <pc:docMk/>
            <pc:sldMk cId="2064691878" sldId="398"/>
            <ac:spMk id="3" creationId="{74681232-FE0A-C40C-B26B-7822B17BB54A}"/>
          </ac:spMkLst>
        </pc:spChg>
      </pc:sldChg>
      <pc:sldChg chg="modSp mod">
        <pc:chgData name="Kyle Johnson" userId="47036e37dc512229" providerId="LiveId" clId="{13F90004-7A12-498A-9683-8B659A8521D8}" dt="2026-08-01T03:22:11.047" v="783" actId="115"/>
        <pc:sldMkLst>
          <pc:docMk/>
          <pc:sldMk cId="1529603237" sldId="400"/>
        </pc:sldMkLst>
        <pc:spChg chg="mod">
          <ac:chgData name="Kyle Johnson" userId="47036e37dc512229" providerId="LiveId" clId="{13F90004-7A12-498A-9683-8B659A8521D8}" dt="2026-08-01T03:22:11.047" v="783" actId="115"/>
          <ac:spMkLst>
            <pc:docMk/>
            <pc:sldMk cId="1529603237" sldId="400"/>
            <ac:spMk id="3" creationId="{1DC157DB-F849-058F-4367-C08DCC78A3A8}"/>
          </ac:spMkLst>
        </pc:spChg>
      </pc:sldChg>
      <pc:sldChg chg="modSp mod">
        <pc:chgData name="Kyle Johnson" userId="47036e37dc512229" providerId="LiveId" clId="{13F90004-7A12-498A-9683-8B659A8521D8}" dt="2026-08-01T03:23:28.775" v="784" actId="108"/>
        <pc:sldMkLst>
          <pc:docMk/>
          <pc:sldMk cId="454591877" sldId="406"/>
        </pc:sldMkLst>
        <pc:spChg chg="mod">
          <ac:chgData name="Kyle Johnson" userId="47036e37dc512229" providerId="LiveId" clId="{13F90004-7A12-498A-9683-8B659A8521D8}" dt="2026-08-01T03:23:28.775" v="784" actId="108"/>
          <ac:spMkLst>
            <pc:docMk/>
            <pc:sldMk cId="454591877" sldId="406"/>
            <ac:spMk id="3" creationId="{5B7034E7-891C-7F9A-296C-20DD7C9129B5}"/>
          </ac:spMkLst>
        </pc:spChg>
      </pc:sldChg>
      <pc:sldChg chg="modSp add del mod">
        <pc:chgData name="Kyle Johnson" userId="47036e37dc512229" providerId="LiveId" clId="{13F90004-7A12-498A-9683-8B659A8521D8}" dt="2026-08-01T02:26:23.838" v="459" actId="2696"/>
        <pc:sldMkLst>
          <pc:docMk/>
          <pc:sldMk cId="3300900375" sldId="410"/>
        </pc:sldMkLst>
        <pc:spChg chg="mod">
          <ac:chgData name="Kyle Johnson" userId="47036e37dc512229" providerId="LiveId" clId="{13F90004-7A12-498A-9683-8B659A8521D8}" dt="2026-08-01T02:21:02.856" v="454" actId="1076"/>
          <ac:spMkLst>
            <pc:docMk/>
            <pc:sldMk cId="3300900375" sldId="410"/>
            <ac:spMk id="3" creationId="{DFD1A6B0-4034-6D70-656C-37410FAB449D}"/>
          </ac:spMkLst>
        </pc:spChg>
      </pc:sldChg>
      <pc:sldChg chg="modSp add mod">
        <pc:chgData name="Kyle Johnson" userId="47036e37dc512229" providerId="LiveId" clId="{13F90004-7A12-498A-9683-8B659A8521D8}" dt="2026-07-31T04:38:48.440" v="208"/>
        <pc:sldMkLst>
          <pc:docMk/>
          <pc:sldMk cId="2166257274" sldId="411"/>
        </pc:sldMkLst>
        <pc:spChg chg="mod">
          <ac:chgData name="Kyle Johnson" userId="47036e37dc512229" providerId="LiveId" clId="{13F90004-7A12-498A-9683-8B659A8521D8}" dt="2026-07-31T04:38:48.440" v="208"/>
          <ac:spMkLst>
            <pc:docMk/>
            <pc:sldMk cId="2166257274" sldId="411"/>
            <ac:spMk id="2" creationId="{2FA764BC-A1A3-A587-CD31-1F744E56B164}"/>
          </ac:spMkLst>
        </pc:spChg>
        <pc:spChg chg="mod">
          <ac:chgData name="Kyle Johnson" userId="47036e37dc512229" providerId="LiveId" clId="{13F90004-7A12-498A-9683-8B659A8521D8}" dt="2026-07-31T04:31:28.121" v="151" actId="20577"/>
          <ac:spMkLst>
            <pc:docMk/>
            <pc:sldMk cId="2166257274" sldId="411"/>
            <ac:spMk id="3" creationId="{479D3ADB-DFA7-A187-9ADB-CBA9F74FE0CD}"/>
          </ac:spMkLst>
        </pc:spChg>
        <pc:spChg chg="mod">
          <ac:chgData name="Kyle Johnson" userId="47036e37dc512229" providerId="LiveId" clId="{13F90004-7A12-498A-9683-8B659A8521D8}" dt="2026-07-31T04:32:05.583" v="157" actId="1076"/>
          <ac:spMkLst>
            <pc:docMk/>
            <pc:sldMk cId="2166257274" sldId="411"/>
            <ac:spMk id="5" creationId="{D651B03D-6978-C7C7-65DC-039800D77004}"/>
          </ac:spMkLst>
        </pc:spChg>
      </pc:sldChg>
      <pc:sldChg chg="modSp add mod">
        <pc:chgData name="Kyle Johnson" userId="47036e37dc512229" providerId="LiveId" clId="{13F90004-7A12-498A-9683-8B659A8521D8}" dt="2026-07-31T04:38:52.682" v="209"/>
        <pc:sldMkLst>
          <pc:docMk/>
          <pc:sldMk cId="1038048595" sldId="412"/>
        </pc:sldMkLst>
        <pc:spChg chg="mod">
          <ac:chgData name="Kyle Johnson" userId="47036e37dc512229" providerId="LiveId" clId="{13F90004-7A12-498A-9683-8B659A8521D8}" dt="2026-07-31T04:38:52.682" v="209"/>
          <ac:spMkLst>
            <pc:docMk/>
            <pc:sldMk cId="1038048595" sldId="412"/>
            <ac:spMk id="2" creationId="{77EABAAF-151E-08C9-2D9B-FA9A4839AB44}"/>
          </ac:spMkLst>
        </pc:spChg>
        <pc:spChg chg="mod">
          <ac:chgData name="Kyle Johnson" userId="47036e37dc512229" providerId="LiveId" clId="{13F90004-7A12-498A-9683-8B659A8521D8}" dt="2026-07-31T04:32:56.558" v="165" actId="20577"/>
          <ac:spMkLst>
            <pc:docMk/>
            <pc:sldMk cId="1038048595" sldId="412"/>
            <ac:spMk id="3" creationId="{799662F4-C1C5-C2F7-B6CA-29AC3AAB8048}"/>
          </ac:spMkLst>
        </pc:spChg>
        <pc:spChg chg="mod">
          <ac:chgData name="Kyle Johnson" userId="47036e37dc512229" providerId="LiveId" clId="{13F90004-7A12-498A-9683-8B659A8521D8}" dt="2026-07-31T04:34:10.674" v="174" actId="113"/>
          <ac:spMkLst>
            <pc:docMk/>
            <pc:sldMk cId="1038048595" sldId="412"/>
            <ac:spMk id="5" creationId="{DC5AF083-90DF-B0F0-788D-DB0B76C5968E}"/>
          </ac:spMkLst>
        </pc:spChg>
      </pc:sldChg>
      <pc:sldChg chg="modSp add mod">
        <pc:chgData name="Kyle Johnson" userId="47036e37dc512229" providerId="LiveId" clId="{13F90004-7A12-498A-9683-8B659A8521D8}" dt="2026-07-31T04:38:56.125" v="210"/>
        <pc:sldMkLst>
          <pc:docMk/>
          <pc:sldMk cId="1373253512" sldId="413"/>
        </pc:sldMkLst>
        <pc:spChg chg="mod">
          <ac:chgData name="Kyle Johnson" userId="47036e37dc512229" providerId="LiveId" clId="{13F90004-7A12-498A-9683-8B659A8521D8}" dt="2026-07-31T04:38:56.125" v="210"/>
          <ac:spMkLst>
            <pc:docMk/>
            <pc:sldMk cId="1373253512" sldId="413"/>
            <ac:spMk id="2" creationId="{FA6AD1BD-AFFF-4B21-F455-706F67F9FF28}"/>
          </ac:spMkLst>
        </pc:spChg>
        <pc:spChg chg="mod">
          <ac:chgData name="Kyle Johnson" userId="47036e37dc512229" providerId="LiveId" clId="{13F90004-7A12-498A-9683-8B659A8521D8}" dt="2026-07-31T04:33:24.823" v="168" actId="20577"/>
          <ac:spMkLst>
            <pc:docMk/>
            <pc:sldMk cId="1373253512" sldId="413"/>
            <ac:spMk id="3" creationId="{96E4439C-BA96-9EA4-751E-EA6B22CE506A}"/>
          </ac:spMkLst>
        </pc:spChg>
        <pc:spChg chg="mod">
          <ac:chgData name="Kyle Johnson" userId="47036e37dc512229" providerId="LiveId" clId="{13F90004-7A12-498A-9683-8B659A8521D8}" dt="2026-07-31T04:33:56.627" v="172" actId="113"/>
          <ac:spMkLst>
            <pc:docMk/>
            <pc:sldMk cId="1373253512" sldId="413"/>
            <ac:spMk id="5" creationId="{E0193738-68B3-7767-E5AF-EFE44437EB76}"/>
          </ac:spMkLst>
        </pc:spChg>
      </pc:sldChg>
      <pc:sldChg chg="modSp add mod">
        <pc:chgData name="Kyle Johnson" userId="47036e37dc512229" providerId="LiveId" clId="{13F90004-7A12-498A-9683-8B659A8521D8}" dt="2026-07-31T04:38:59.837" v="211"/>
        <pc:sldMkLst>
          <pc:docMk/>
          <pc:sldMk cId="1036294424" sldId="414"/>
        </pc:sldMkLst>
        <pc:spChg chg="mod">
          <ac:chgData name="Kyle Johnson" userId="47036e37dc512229" providerId="LiveId" clId="{13F90004-7A12-498A-9683-8B659A8521D8}" dt="2026-07-31T04:38:59.837" v="211"/>
          <ac:spMkLst>
            <pc:docMk/>
            <pc:sldMk cId="1036294424" sldId="414"/>
            <ac:spMk id="2" creationId="{A4ECA872-A564-9BA5-2488-A30B298E99CD}"/>
          </ac:spMkLst>
        </pc:spChg>
        <pc:spChg chg="mod">
          <ac:chgData name="Kyle Johnson" userId="47036e37dc512229" providerId="LiveId" clId="{13F90004-7A12-498A-9683-8B659A8521D8}" dt="2026-07-31T04:34:39.759" v="178" actId="20577"/>
          <ac:spMkLst>
            <pc:docMk/>
            <pc:sldMk cId="1036294424" sldId="414"/>
            <ac:spMk id="3" creationId="{C4151010-437B-C60D-8864-36668A8BAE82}"/>
          </ac:spMkLst>
        </pc:spChg>
        <pc:spChg chg="mod">
          <ac:chgData name="Kyle Johnson" userId="47036e37dc512229" providerId="LiveId" clId="{13F90004-7A12-498A-9683-8B659A8521D8}" dt="2026-07-31T04:36:11.357" v="187" actId="207"/>
          <ac:spMkLst>
            <pc:docMk/>
            <pc:sldMk cId="1036294424" sldId="414"/>
            <ac:spMk id="5" creationId="{C9ABD6AE-A214-15BD-6738-A135B3638D06}"/>
          </ac:spMkLst>
        </pc:spChg>
      </pc:sldChg>
      <pc:sldChg chg="modSp add mod">
        <pc:chgData name="Kyle Johnson" userId="47036e37dc512229" providerId="LiveId" clId="{13F90004-7A12-498A-9683-8B659A8521D8}" dt="2026-07-31T04:42:02.924" v="239" actId="113"/>
        <pc:sldMkLst>
          <pc:docMk/>
          <pc:sldMk cId="391746508" sldId="415"/>
        </pc:sldMkLst>
        <pc:spChg chg="mod">
          <ac:chgData name="Kyle Johnson" userId="47036e37dc512229" providerId="LiveId" clId="{13F90004-7A12-498A-9683-8B659A8521D8}" dt="2026-07-31T04:39:03.465" v="212"/>
          <ac:spMkLst>
            <pc:docMk/>
            <pc:sldMk cId="391746508" sldId="415"/>
            <ac:spMk id="2" creationId="{30A6501E-D63B-A2D9-E1B8-2AF2F53A574C}"/>
          </ac:spMkLst>
        </pc:spChg>
        <pc:spChg chg="mod">
          <ac:chgData name="Kyle Johnson" userId="47036e37dc512229" providerId="LiveId" clId="{13F90004-7A12-498A-9683-8B659A8521D8}" dt="2026-07-31T04:41:22.069" v="229" actId="20577"/>
          <ac:spMkLst>
            <pc:docMk/>
            <pc:sldMk cId="391746508" sldId="415"/>
            <ac:spMk id="3" creationId="{8A0B78E1-A107-407D-9BAB-791867D008E1}"/>
          </ac:spMkLst>
        </pc:spChg>
        <pc:spChg chg="mod">
          <ac:chgData name="Kyle Johnson" userId="47036e37dc512229" providerId="LiveId" clId="{13F90004-7A12-498A-9683-8B659A8521D8}" dt="2026-07-31T04:42:02.924" v="239" actId="113"/>
          <ac:spMkLst>
            <pc:docMk/>
            <pc:sldMk cId="391746508" sldId="415"/>
            <ac:spMk id="5" creationId="{BF684D4B-951E-F894-891C-E69F9A322920}"/>
          </ac:spMkLst>
        </pc:spChg>
      </pc:sldChg>
      <pc:sldChg chg="modSp add mod">
        <pc:chgData name="Kyle Johnson" userId="47036e37dc512229" providerId="LiveId" clId="{13F90004-7A12-498A-9683-8B659A8521D8}" dt="2026-07-31T04:42:37.546" v="244" actId="20577"/>
        <pc:sldMkLst>
          <pc:docMk/>
          <pc:sldMk cId="1920864939" sldId="416"/>
        </pc:sldMkLst>
        <pc:spChg chg="mod">
          <ac:chgData name="Kyle Johnson" userId="47036e37dc512229" providerId="LiveId" clId="{13F90004-7A12-498A-9683-8B659A8521D8}" dt="2026-07-31T04:41:42.845" v="236" actId="20577"/>
          <ac:spMkLst>
            <pc:docMk/>
            <pc:sldMk cId="1920864939" sldId="416"/>
            <ac:spMk id="3" creationId="{4A110F70-7C6B-BFA9-DE07-74A8232356AE}"/>
          </ac:spMkLst>
        </pc:spChg>
        <pc:spChg chg="mod">
          <ac:chgData name="Kyle Johnson" userId="47036e37dc512229" providerId="LiveId" clId="{13F90004-7A12-498A-9683-8B659A8521D8}" dt="2026-07-31T04:42:37.546" v="244" actId="20577"/>
          <ac:spMkLst>
            <pc:docMk/>
            <pc:sldMk cId="1920864939" sldId="416"/>
            <ac:spMk id="5" creationId="{EBAC6AE0-C57D-6473-9B0E-2080B178FD4B}"/>
          </ac:spMkLst>
        </pc:spChg>
      </pc:sldChg>
      <pc:sldChg chg="modSp add mod">
        <pc:chgData name="Kyle Johnson" userId="47036e37dc512229" providerId="LiveId" clId="{13F90004-7A12-498A-9683-8B659A8521D8}" dt="2026-07-31T04:43:46.722" v="252" actId="113"/>
        <pc:sldMkLst>
          <pc:docMk/>
          <pc:sldMk cId="3541444152" sldId="417"/>
        </pc:sldMkLst>
        <pc:spChg chg="mod">
          <ac:chgData name="Kyle Johnson" userId="47036e37dc512229" providerId="LiveId" clId="{13F90004-7A12-498A-9683-8B659A8521D8}" dt="2026-07-31T04:43:32.111" v="249" actId="20577"/>
          <ac:spMkLst>
            <pc:docMk/>
            <pc:sldMk cId="3541444152" sldId="417"/>
            <ac:spMk id="3" creationId="{A71F2990-4AF6-2B8B-F660-3076A5539DCE}"/>
          </ac:spMkLst>
        </pc:spChg>
        <pc:spChg chg="mod">
          <ac:chgData name="Kyle Johnson" userId="47036e37dc512229" providerId="LiveId" clId="{13F90004-7A12-498A-9683-8B659A8521D8}" dt="2026-07-31T04:43:46.722" v="252" actId="113"/>
          <ac:spMkLst>
            <pc:docMk/>
            <pc:sldMk cId="3541444152" sldId="417"/>
            <ac:spMk id="5" creationId="{9F647712-49AA-B674-9999-199D7DB3A8B8}"/>
          </ac:spMkLst>
        </pc:spChg>
      </pc:sldChg>
      <pc:sldChg chg="modSp add mod">
        <pc:chgData name="Kyle Johnson" userId="47036e37dc512229" providerId="LiveId" clId="{13F90004-7A12-498A-9683-8B659A8521D8}" dt="2026-07-31T04:46:30.058" v="273" actId="207"/>
        <pc:sldMkLst>
          <pc:docMk/>
          <pc:sldMk cId="2774080222" sldId="418"/>
        </pc:sldMkLst>
        <pc:spChg chg="mod">
          <ac:chgData name="Kyle Johnson" userId="47036e37dc512229" providerId="LiveId" clId="{13F90004-7A12-498A-9683-8B659A8521D8}" dt="2026-07-31T04:46:07.604" v="270" actId="20577"/>
          <ac:spMkLst>
            <pc:docMk/>
            <pc:sldMk cId="2774080222" sldId="418"/>
            <ac:spMk id="3" creationId="{8060E689-720A-A312-F21B-70D715B8EB54}"/>
          </ac:spMkLst>
        </pc:spChg>
        <pc:spChg chg="mod">
          <ac:chgData name="Kyle Johnson" userId="47036e37dc512229" providerId="LiveId" clId="{13F90004-7A12-498A-9683-8B659A8521D8}" dt="2026-07-31T04:46:30.058" v="273" actId="207"/>
          <ac:spMkLst>
            <pc:docMk/>
            <pc:sldMk cId="2774080222" sldId="418"/>
            <ac:spMk id="5" creationId="{19F9453A-38B7-6D3D-7E4E-D0D05B70363D}"/>
          </ac:spMkLst>
        </pc:spChg>
      </pc:sldChg>
      <pc:sldChg chg="modSp add mod">
        <pc:chgData name="Kyle Johnson" userId="47036e37dc512229" providerId="LiveId" clId="{13F90004-7A12-498A-9683-8B659A8521D8}" dt="2026-07-31T04:49:37.371" v="300" actId="113"/>
        <pc:sldMkLst>
          <pc:docMk/>
          <pc:sldMk cId="3126074197" sldId="419"/>
        </pc:sldMkLst>
        <pc:spChg chg="mod">
          <ac:chgData name="Kyle Johnson" userId="47036e37dc512229" providerId="LiveId" clId="{13F90004-7A12-498A-9683-8B659A8521D8}" dt="2026-07-31T04:48:49.267" v="291" actId="20577"/>
          <ac:spMkLst>
            <pc:docMk/>
            <pc:sldMk cId="3126074197" sldId="419"/>
            <ac:spMk id="3" creationId="{7EC78210-14BB-1397-CEDF-EB041CF1848D}"/>
          </ac:spMkLst>
        </pc:spChg>
        <pc:spChg chg="mod">
          <ac:chgData name="Kyle Johnson" userId="47036e37dc512229" providerId="LiveId" clId="{13F90004-7A12-498A-9683-8B659A8521D8}" dt="2026-07-31T04:49:37.371" v="300" actId="113"/>
          <ac:spMkLst>
            <pc:docMk/>
            <pc:sldMk cId="3126074197" sldId="419"/>
            <ac:spMk id="5" creationId="{35735541-D6B4-8733-F3FC-8EC063D77584}"/>
          </ac:spMkLst>
        </pc:spChg>
      </pc:sldChg>
      <pc:sldChg chg="delSp modSp add mod">
        <pc:chgData name="Kyle Johnson" userId="47036e37dc512229" providerId="LiveId" clId="{13F90004-7A12-498A-9683-8B659A8521D8}" dt="2026-07-31T04:53:21.692" v="343" actId="1076"/>
        <pc:sldMkLst>
          <pc:docMk/>
          <pc:sldMk cId="2067311538" sldId="420"/>
        </pc:sldMkLst>
        <pc:spChg chg="mod">
          <ac:chgData name="Kyle Johnson" userId="47036e37dc512229" providerId="LiveId" clId="{13F90004-7A12-498A-9683-8B659A8521D8}" dt="2026-07-31T04:53:21.692" v="343" actId="1076"/>
          <ac:spMkLst>
            <pc:docMk/>
            <pc:sldMk cId="2067311538" sldId="420"/>
            <ac:spMk id="3" creationId="{A49FFB31-EB4E-90A1-7DE5-AE7E510F4377}"/>
          </ac:spMkLst>
        </pc:spChg>
        <pc:spChg chg="del">
          <ac:chgData name="Kyle Johnson" userId="47036e37dc512229" providerId="LiveId" clId="{13F90004-7A12-498A-9683-8B659A8521D8}" dt="2026-07-31T04:49:47.135" v="303" actId="478"/>
          <ac:spMkLst>
            <pc:docMk/>
            <pc:sldMk cId="2067311538" sldId="420"/>
            <ac:spMk id="4" creationId="{9A672B09-C989-92DA-8A88-3424D82668D6}"/>
          </ac:spMkLst>
        </pc:spChg>
        <pc:spChg chg="del">
          <ac:chgData name="Kyle Johnson" userId="47036e37dc512229" providerId="LiveId" clId="{13F90004-7A12-498A-9683-8B659A8521D8}" dt="2026-07-31T04:49:45.855" v="302" actId="478"/>
          <ac:spMkLst>
            <pc:docMk/>
            <pc:sldMk cId="2067311538" sldId="420"/>
            <ac:spMk id="5" creationId="{F209CFD6-DF91-5657-6D32-DACFC20879EA}"/>
          </ac:spMkLst>
        </pc:spChg>
      </pc:sldChg>
      <pc:sldChg chg="add del">
        <pc:chgData name="Kyle Johnson" userId="47036e37dc512229" providerId="LiveId" clId="{13F90004-7A12-498A-9683-8B659A8521D8}" dt="2026-07-31T04:50:33.285" v="311" actId="2890"/>
        <pc:sldMkLst>
          <pc:docMk/>
          <pc:sldMk cId="293560921" sldId="421"/>
        </pc:sldMkLst>
      </pc:sldChg>
      <pc:sldChg chg="modSp add mod">
        <pc:chgData name="Kyle Johnson" userId="47036e37dc512229" providerId="LiveId" clId="{13F90004-7A12-498A-9683-8B659A8521D8}" dt="2026-07-31T04:53:39.469" v="344" actId="948"/>
        <pc:sldMkLst>
          <pc:docMk/>
          <pc:sldMk cId="2748463309" sldId="421"/>
        </pc:sldMkLst>
        <pc:spChg chg="mod">
          <ac:chgData name="Kyle Johnson" userId="47036e37dc512229" providerId="LiveId" clId="{13F90004-7A12-498A-9683-8B659A8521D8}" dt="2026-07-31T04:53:39.469" v="344" actId="948"/>
          <ac:spMkLst>
            <pc:docMk/>
            <pc:sldMk cId="2748463309" sldId="421"/>
            <ac:spMk id="3" creationId="{381C6839-5FC0-AAD7-263C-CD556B62C46B}"/>
          </ac:spMkLst>
        </pc:spChg>
      </pc:sldChg>
      <pc:sldChg chg="modSp add mod">
        <pc:chgData name="Kyle Johnson" userId="47036e37dc512229" providerId="LiveId" clId="{13F90004-7A12-498A-9683-8B659A8521D8}" dt="2026-07-31T04:54:08.294" v="346" actId="1076"/>
        <pc:sldMkLst>
          <pc:docMk/>
          <pc:sldMk cId="3702553996" sldId="422"/>
        </pc:sldMkLst>
        <pc:spChg chg="mod">
          <ac:chgData name="Kyle Johnson" userId="47036e37dc512229" providerId="LiveId" clId="{13F90004-7A12-498A-9683-8B659A8521D8}" dt="2026-07-31T04:54:08.294" v="346" actId="1076"/>
          <ac:spMkLst>
            <pc:docMk/>
            <pc:sldMk cId="3702553996" sldId="422"/>
            <ac:spMk id="3" creationId="{EE8C0585-235B-DA43-C8E6-D8F39E0D8888}"/>
          </ac:spMkLst>
        </pc:spChg>
      </pc:sldChg>
      <pc:sldChg chg="add ord">
        <pc:chgData name="Kyle Johnson" userId="47036e37dc512229" providerId="LiveId" clId="{13F90004-7A12-498A-9683-8B659A8521D8}" dt="2026-08-01T00:40:42.911" v="390"/>
        <pc:sldMkLst>
          <pc:docMk/>
          <pc:sldMk cId="24803276" sldId="423"/>
        </pc:sldMkLst>
      </pc:sldChg>
      <pc:sldChg chg="modSp add mod ord">
        <pc:chgData name="Kyle Johnson" userId="47036e37dc512229" providerId="LiveId" clId="{13F90004-7A12-498A-9683-8B659A8521D8}" dt="2026-08-01T02:13:12.534" v="416" actId="20577"/>
        <pc:sldMkLst>
          <pc:docMk/>
          <pc:sldMk cId="200705339" sldId="424"/>
        </pc:sldMkLst>
        <pc:spChg chg="mod">
          <ac:chgData name="Kyle Johnson" userId="47036e37dc512229" providerId="LiveId" clId="{13F90004-7A12-498A-9683-8B659A8521D8}" dt="2026-08-01T02:13:12.534" v="416" actId="20577"/>
          <ac:spMkLst>
            <pc:docMk/>
            <pc:sldMk cId="200705339" sldId="424"/>
            <ac:spMk id="3" creationId="{8FDD0675-C8E8-0724-DC6B-EB71168DA84D}"/>
          </ac:spMkLst>
        </pc:spChg>
        <pc:spChg chg="mod">
          <ac:chgData name="Kyle Johnson" userId="47036e37dc512229" providerId="LiveId" clId="{13F90004-7A12-498A-9683-8B659A8521D8}" dt="2026-08-01T02:13:05.878" v="414" actId="20577"/>
          <ac:spMkLst>
            <pc:docMk/>
            <pc:sldMk cId="200705339" sldId="424"/>
            <ac:spMk id="5" creationId="{CBE1F1F2-E77B-A7B2-370F-D9DC3D87708C}"/>
          </ac:spMkLst>
        </pc:spChg>
      </pc:sldChg>
      <pc:sldChg chg="modSp add mod">
        <pc:chgData name="Kyle Johnson" userId="47036e37dc512229" providerId="LiveId" clId="{13F90004-7A12-498A-9683-8B659A8521D8}" dt="2026-08-01T02:14:34.307" v="427" actId="20577"/>
        <pc:sldMkLst>
          <pc:docMk/>
          <pc:sldMk cId="2216441801" sldId="425"/>
        </pc:sldMkLst>
        <pc:spChg chg="mod">
          <ac:chgData name="Kyle Johnson" userId="47036e37dc512229" providerId="LiveId" clId="{13F90004-7A12-498A-9683-8B659A8521D8}" dt="2026-08-01T02:14:34.307" v="427" actId="20577"/>
          <ac:spMkLst>
            <pc:docMk/>
            <pc:sldMk cId="2216441801" sldId="425"/>
            <ac:spMk id="3" creationId="{5F9275CF-B1BD-8ED1-CD81-3556485A94D2}"/>
          </ac:spMkLst>
        </pc:spChg>
        <pc:spChg chg="mod">
          <ac:chgData name="Kyle Johnson" userId="47036e37dc512229" providerId="LiveId" clId="{13F90004-7A12-498A-9683-8B659A8521D8}" dt="2026-08-01T02:14:12.680" v="423"/>
          <ac:spMkLst>
            <pc:docMk/>
            <pc:sldMk cId="2216441801" sldId="425"/>
            <ac:spMk id="5" creationId="{D1E722BD-D1FD-F864-440E-3CADF590FEE9}"/>
          </ac:spMkLst>
        </pc:spChg>
      </pc:sldChg>
      <pc:sldChg chg="add del">
        <pc:chgData name="Kyle Johnson" userId="47036e37dc512229" providerId="LiveId" clId="{13F90004-7A12-498A-9683-8B659A8521D8}" dt="2026-08-01T02:14:42.706" v="429" actId="2696"/>
        <pc:sldMkLst>
          <pc:docMk/>
          <pc:sldMk cId="3817439976" sldId="426"/>
        </pc:sldMkLst>
      </pc:sldChg>
      <pc:sldChg chg="modSp add mod">
        <pc:chgData name="Kyle Johnson" userId="47036e37dc512229" providerId="LiveId" clId="{13F90004-7A12-498A-9683-8B659A8521D8}" dt="2026-08-01T02:14:52.057" v="431" actId="20577"/>
        <pc:sldMkLst>
          <pc:docMk/>
          <pc:sldMk cId="2322490821" sldId="427"/>
        </pc:sldMkLst>
        <pc:spChg chg="mod">
          <ac:chgData name="Kyle Johnson" userId="47036e37dc512229" providerId="LiveId" clId="{13F90004-7A12-498A-9683-8B659A8521D8}" dt="2026-08-01T02:14:52.057" v="431" actId="20577"/>
          <ac:spMkLst>
            <pc:docMk/>
            <pc:sldMk cId="2322490821" sldId="427"/>
            <ac:spMk id="3" creationId="{3C535165-AA45-E367-5463-222B7A7D0C8E}"/>
          </ac:spMkLst>
        </pc:spChg>
      </pc:sldChg>
      <pc:sldChg chg="modSp add mod">
        <pc:chgData name="Kyle Johnson" userId="47036e37dc512229" providerId="LiveId" clId="{13F90004-7A12-498A-9683-8B659A8521D8}" dt="2026-08-01T02:15:26.356" v="441"/>
        <pc:sldMkLst>
          <pc:docMk/>
          <pc:sldMk cId="825409153" sldId="428"/>
        </pc:sldMkLst>
        <pc:spChg chg="mod">
          <ac:chgData name="Kyle Johnson" userId="47036e37dc512229" providerId="LiveId" clId="{13F90004-7A12-498A-9683-8B659A8521D8}" dt="2026-08-01T02:15:17.329" v="434" actId="20577"/>
          <ac:spMkLst>
            <pc:docMk/>
            <pc:sldMk cId="825409153" sldId="428"/>
            <ac:spMk id="3" creationId="{8237F6DE-916E-8C8B-3D3D-E0FAC1B0FAF9}"/>
          </ac:spMkLst>
        </pc:spChg>
        <pc:spChg chg="mod">
          <ac:chgData name="Kyle Johnson" userId="47036e37dc512229" providerId="LiveId" clId="{13F90004-7A12-498A-9683-8B659A8521D8}" dt="2026-08-01T02:15:26.356" v="441"/>
          <ac:spMkLst>
            <pc:docMk/>
            <pc:sldMk cId="825409153" sldId="428"/>
            <ac:spMk id="5" creationId="{8FE56B86-C45A-F202-C9F7-295D7A7A4832}"/>
          </ac:spMkLst>
        </pc:spChg>
      </pc:sldChg>
      <pc:sldChg chg="modSp add mod">
        <pc:chgData name="Kyle Johnson" userId="47036e37dc512229" providerId="LiveId" clId="{13F90004-7A12-498A-9683-8B659A8521D8}" dt="2026-08-01T02:15:46.033" v="444" actId="20577"/>
        <pc:sldMkLst>
          <pc:docMk/>
          <pc:sldMk cId="3639426881" sldId="429"/>
        </pc:sldMkLst>
        <pc:spChg chg="mod">
          <ac:chgData name="Kyle Johnson" userId="47036e37dc512229" providerId="LiveId" clId="{13F90004-7A12-498A-9683-8B659A8521D8}" dt="2026-08-01T02:15:46.033" v="444" actId="20577"/>
          <ac:spMkLst>
            <pc:docMk/>
            <pc:sldMk cId="3639426881" sldId="429"/>
            <ac:spMk id="3" creationId="{89955FD0-9F77-0A6B-88A0-B95292329A14}"/>
          </ac:spMkLst>
        </pc:spChg>
      </pc:sldChg>
      <pc:sldChg chg="modSp add mod">
        <pc:chgData name="Kyle Johnson" userId="47036e37dc512229" providerId="LiveId" clId="{13F90004-7A12-498A-9683-8B659A8521D8}" dt="2026-08-01T02:16:26.561" v="448"/>
        <pc:sldMkLst>
          <pc:docMk/>
          <pc:sldMk cId="878062657" sldId="430"/>
        </pc:sldMkLst>
        <pc:spChg chg="mod">
          <ac:chgData name="Kyle Johnson" userId="47036e37dc512229" providerId="LiveId" clId="{13F90004-7A12-498A-9683-8B659A8521D8}" dt="2026-08-01T02:16:22.376" v="447" actId="20577"/>
          <ac:spMkLst>
            <pc:docMk/>
            <pc:sldMk cId="878062657" sldId="430"/>
            <ac:spMk id="3" creationId="{ED01BBB8-44DE-667A-1DAB-1FE6A8EFFDCE}"/>
          </ac:spMkLst>
        </pc:spChg>
        <pc:spChg chg="mod">
          <ac:chgData name="Kyle Johnson" userId="47036e37dc512229" providerId="LiveId" clId="{13F90004-7A12-498A-9683-8B659A8521D8}" dt="2026-08-01T02:16:26.561" v="448"/>
          <ac:spMkLst>
            <pc:docMk/>
            <pc:sldMk cId="878062657" sldId="430"/>
            <ac:spMk id="5" creationId="{E90022C2-500B-D25F-E5DC-F34DC6F07C4E}"/>
          </ac:spMkLst>
        </pc:spChg>
      </pc:sldChg>
      <pc:sldChg chg="modSp add mod">
        <pc:chgData name="Kyle Johnson" userId="47036e37dc512229" providerId="LiveId" clId="{13F90004-7A12-498A-9683-8B659A8521D8}" dt="2026-08-01T02:17:00.118" v="452" actId="20577"/>
        <pc:sldMkLst>
          <pc:docMk/>
          <pc:sldMk cId="262809920" sldId="431"/>
        </pc:sldMkLst>
        <pc:spChg chg="mod">
          <ac:chgData name="Kyle Johnson" userId="47036e37dc512229" providerId="LiveId" clId="{13F90004-7A12-498A-9683-8B659A8521D8}" dt="2026-08-01T02:17:00.118" v="452" actId="20577"/>
          <ac:spMkLst>
            <pc:docMk/>
            <pc:sldMk cId="262809920" sldId="431"/>
            <ac:spMk id="3" creationId="{516D607C-26CB-7953-C2E1-0F791FEB9802}"/>
          </ac:spMkLst>
        </pc:spChg>
        <pc:spChg chg="mod">
          <ac:chgData name="Kyle Johnson" userId="47036e37dc512229" providerId="LiveId" clId="{13F90004-7A12-498A-9683-8B659A8521D8}" dt="2026-08-01T02:16:54.185" v="450"/>
          <ac:spMkLst>
            <pc:docMk/>
            <pc:sldMk cId="262809920" sldId="431"/>
            <ac:spMk id="5" creationId="{17C1C7E5-6D87-2BE8-711B-1956689DE394}"/>
          </ac:spMkLst>
        </pc:spChg>
      </pc:sldChg>
      <pc:sldChg chg="modSp add mod">
        <pc:chgData name="Kyle Johnson" userId="47036e37dc512229" providerId="LiveId" clId="{13F90004-7A12-498A-9683-8B659A8521D8}" dt="2026-08-01T02:35:14.798" v="514" actId="113"/>
        <pc:sldMkLst>
          <pc:docMk/>
          <pc:sldMk cId="1519664690" sldId="432"/>
        </pc:sldMkLst>
        <pc:spChg chg="mod">
          <ac:chgData name="Kyle Johnson" userId="47036e37dc512229" providerId="LiveId" clId="{13F90004-7A12-498A-9683-8B659A8521D8}" dt="2026-08-01T02:33:50.415" v="498" actId="20577"/>
          <ac:spMkLst>
            <pc:docMk/>
            <pc:sldMk cId="1519664690" sldId="432"/>
            <ac:spMk id="3" creationId="{11BB53B2-6E4C-2D8A-60E8-F988FE7F6BD2}"/>
          </ac:spMkLst>
        </pc:spChg>
        <pc:spChg chg="mod">
          <ac:chgData name="Kyle Johnson" userId="47036e37dc512229" providerId="LiveId" clId="{13F90004-7A12-498A-9683-8B659A8521D8}" dt="2026-08-01T02:35:14.798" v="514" actId="113"/>
          <ac:spMkLst>
            <pc:docMk/>
            <pc:sldMk cId="1519664690" sldId="432"/>
            <ac:spMk id="5" creationId="{0D593E63-320F-77A0-8679-8EC8A39673F1}"/>
          </ac:spMkLst>
        </pc:spChg>
      </pc:sldChg>
      <pc:sldChg chg="modSp add mod">
        <pc:chgData name="Kyle Johnson" userId="47036e37dc512229" providerId="LiveId" clId="{13F90004-7A12-498A-9683-8B659A8521D8}" dt="2026-08-01T02:35:00.383" v="512" actId="113"/>
        <pc:sldMkLst>
          <pc:docMk/>
          <pc:sldMk cId="1700215861" sldId="433"/>
        </pc:sldMkLst>
        <pc:spChg chg="mod">
          <ac:chgData name="Kyle Johnson" userId="47036e37dc512229" providerId="LiveId" clId="{13F90004-7A12-498A-9683-8B659A8521D8}" dt="2026-08-01T02:34:23.069" v="508" actId="20577"/>
          <ac:spMkLst>
            <pc:docMk/>
            <pc:sldMk cId="1700215861" sldId="433"/>
            <ac:spMk id="3" creationId="{313090C7-EAEA-9849-9054-C4AB5D8708F1}"/>
          </ac:spMkLst>
        </pc:spChg>
        <pc:spChg chg="mod">
          <ac:chgData name="Kyle Johnson" userId="47036e37dc512229" providerId="LiveId" clId="{13F90004-7A12-498A-9683-8B659A8521D8}" dt="2026-08-01T02:35:00.383" v="512" actId="113"/>
          <ac:spMkLst>
            <pc:docMk/>
            <pc:sldMk cId="1700215861" sldId="433"/>
            <ac:spMk id="5" creationId="{49652E46-95FE-AF9B-3DE3-CB058AC8AB0E}"/>
          </ac:spMkLst>
        </pc:spChg>
      </pc:sldChg>
      <pc:sldChg chg="modSp add mod">
        <pc:chgData name="Kyle Johnson" userId="47036e37dc512229" providerId="LiveId" clId="{13F90004-7A12-498A-9683-8B659A8521D8}" dt="2026-08-01T02:38:37.596" v="551" actId="113"/>
        <pc:sldMkLst>
          <pc:docMk/>
          <pc:sldMk cId="3096120750" sldId="434"/>
        </pc:sldMkLst>
        <pc:spChg chg="mod">
          <ac:chgData name="Kyle Johnson" userId="47036e37dc512229" providerId="LiveId" clId="{13F90004-7A12-498A-9683-8B659A8521D8}" dt="2026-08-01T02:37:49.942" v="543" actId="20577"/>
          <ac:spMkLst>
            <pc:docMk/>
            <pc:sldMk cId="3096120750" sldId="434"/>
            <ac:spMk id="3" creationId="{F99747DE-DFC9-704C-3BC3-5243B81B1A2E}"/>
          </ac:spMkLst>
        </pc:spChg>
        <pc:spChg chg="mod">
          <ac:chgData name="Kyle Johnson" userId="47036e37dc512229" providerId="LiveId" clId="{13F90004-7A12-498A-9683-8B659A8521D8}" dt="2026-08-01T02:38:37.596" v="551" actId="113"/>
          <ac:spMkLst>
            <pc:docMk/>
            <pc:sldMk cId="3096120750" sldId="434"/>
            <ac:spMk id="5" creationId="{45867CB5-4E16-4040-7F1B-25559879C2F6}"/>
          </ac:spMkLst>
        </pc:spChg>
      </pc:sldChg>
      <pc:sldChg chg="modSp add del mod">
        <pc:chgData name="Kyle Johnson" userId="47036e37dc512229" providerId="LiveId" clId="{13F90004-7A12-498A-9683-8B659A8521D8}" dt="2026-08-01T02:39:57.407" v="552" actId="2696"/>
        <pc:sldMkLst>
          <pc:docMk/>
          <pc:sldMk cId="864294697" sldId="435"/>
        </pc:sldMkLst>
        <pc:spChg chg="mod">
          <ac:chgData name="Kyle Johnson" userId="47036e37dc512229" providerId="LiveId" clId="{13F90004-7A12-498A-9683-8B659A8521D8}" dt="2026-08-01T02:37:53.446" v="545" actId="20577"/>
          <ac:spMkLst>
            <pc:docMk/>
            <pc:sldMk cId="864294697" sldId="435"/>
            <ac:spMk id="3" creationId="{178AEDFC-A14B-C8EF-5C11-0145F4B5B5D4}"/>
          </ac:spMkLst>
        </pc:spChg>
        <pc:spChg chg="mod">
          <ac:chgData name="Kyle Johnson" userId="47036e37dc512229" providerId="LiveId" clId="{13F90004-7A12-498A-9683-8B659A8521D8}" dt="2026-08-01T02:38:13.375" v="547" actId="255"/>
          <ac:spMkLst>
            <pc:docMk/>
            <pc:sldMk cId="864294697" sldId="435"/>
            <ac:spMk id="5" creationId="{EBF53538-3DE0-6584-4B03-5CE024D028F9}"/>
          </ac:spMkLst>
        </pc:spChg>
      </pc:sldChg>
      <pc:sldChg chg="modSp add mod">
        <pc:chgData name="Kyle Johnson" userId="47036e37dc512229" providerId="LiveId" clId="{13F90004-7A12-498A-9683-8B659A8521D8}" dt="2026-08-01T02:45:56.294" v="607" actId="20577"/>
        <pc:sldMkLst>
          <pc:docMk/>
          <pc:sldMk cId="4017169628" sldId="435"/>
        </pc:sldMkLst>
        <pc:spChg chg="mod">
          <ac:chgData name="Kyle Johnson" userId="47036e37dc512229" providerId="LiveId" clId="{13F90004-7A12-498A-9683-8B659A8521D8}" dt="2026-08-01T02:45:00.816" v="577" actId="20577"/>
          <ac:spMkLst>
            <pc:docMk/>
            <pc:sldMk cId="4017169628" sldId="435"/>
            <ac:spMk id="3" creationId="{E21330A1-20EB-7477-D064-8CFBEF3A3896}"/>
          </ac:spMkLst>
        </pc:spChg>
        <pc:spChg chg="mod">
          <ac:chgData name="Kyle Johnson" userId="47036e37dc512229" providerId="LiveId" clId="{13F90004-7A12-498A-9683-8B659A8521D8}" dt="2026-08-01T02:45:56.294" v="607" actId="20577"/>
          <ac:spMkLst>
            <pc:docMk/>
            <pc:sldMk cId="4017169628" sldId="435"/>
            <ac:spMk id="5" creationId="{3179F457-3E9B-5274-5B69-FAE072C1D829}"/>
          </ac:spMkLst>
        </pc:spChg>
      </pc:sldChg>
      <pc:sldChg chg="modSp add mod">
        <pc:chgData name="Kyle Johnson" userId="47036e37dc512229" providerId="LiveId" clId="{13F90004-7A12-498A-9683-8B659A8521D8}" dt="2026-08-01T02:45:47.196" v="604" actId="113"/>
        <pc:sldMkLst>
          <pc:docMk/>
          <pc:sldMk cId="3464101317" sldId="436"/>
        </pc:sldMkLst>
        <pc:spChg chg="mod">
          <ac:chgData name="Kyle Johnson" userId="47036e37dc512229" providerId="LiveId" clId="{13F90004-7A12-498A-9683-8B659A8521D8}" dt="2026-08-01T02:45:14.241" v="598" actId="20577"/>
          <ac:spMkLst>
            <pc:docMk/>
            <pc:sldMk cId="3464101317" sldId="436"/>
            <ac:spMk id="3" creationId="{4EDCE728-A7D2-E173-D6A4-61F2BB55CE83}"/>
          </ac:spMkLst>
        </pc:spChg>
        <pc:spChg chg="mod">
          <ac:chgData name="Kyle Johnson" userId="47036e37dc512229" providerId="LiveId" clId="{13F90004-7A12-498A-9683-8B659A8521D8}" dt="2026-08-01T02:45:47.196" v="604" actId="113"/>
          <ac:spMkLst>
            <pc:docMk/>
            <pc:sldMk cId="3464101317" sldId="436"/>
            <ac:spMk id="5" creationId="{685D0B75-3A88-BC36-901F-33E704D576E3}"/>
          </ac:spMkLst>
        </pc:spChg>
      </pc:sldChg>
      <pc:sldChg chg="modSp add mod">
        <pc:chgData name="Kyle Johnson" userId="47036e37dc512229" providerId="LiveId" clId="{13F90004-7A12-498A-9683-8B659A8521D8}" dt="2026-08-01T02:49:06.777" v="641" actId="113"/>
        <pc:sldMkLst>
          <pc:docMk/>
          <pc:sldMk cId="2314858575" sldId="437"/>
        </pc:sldMkLst>
        <pc:spChg chg="mod">
          <ac:chgData name="Kyle Johnson" userId="47036e37dc512229" providerId="LiveId" clId="{13F90004-7A12-498A-9683-8B659A8521D8}" dt="2026-08-01T02:49:00.648" v="639" actId="20577"/>
          <ac:spMkLst>
            <pc:docMk/>
            <pc:sldMk cId="2314858575" sldId="437"/>
            <ac:spMk id="3" creationId="{2F9E8886-B2F3-07CF-3AF4-154FB12C5786}"/>
          </ac:spMkLst>
        </pc:spChg>
        <pc:spChg chg="mod">
          <ac:chgData name="Kyle Johnson" userId="47036e37dc512229" providerId="LiveId" clId="{13F90004-7A12-498A-9683-8B659A8521D8}" dt="2026-08-01T02:49:06.777" v="641" actId="113"/>
          <ac:spMkLst>
            <pc:docMk/>
            <pc:sldMk cId="2314858575" sldId="437"/>
            <ac:spMk id="5" creationId="{9B053425-2C09-0DFC-4E4D-5A710B826DA8}"/>
          </ac:spMkLst>
        </pc:spChg>
      </pc:sldChg>
      <pc:sldChg chg="modSp add mod">
        <pc:chgData name="Kyle Johnson" userId="47036e37dc512229" providerId="LiveId" clId="{13F90004-7A12-498A-9683-8B659A8521D8}" dt="2026-08-01T02:59:18.576" v="729" actId="1076"/>
        <pc:sldMkLst>
          <pc:docMk/>
          <pc:sldMk cId="278274621" sldId="438"/>
        </pc:sldMkLst>
        <pc:spChg chg="mod">
          <ac:chgData name="Kyle Johnson" userId="47036e37dc512229" providerId="LiveId" clId="{13F90004-7A12-498A-9683-8B659A8521D8}" dt="2026-08-01T02:59:18.576" v="729" actId="1076"/>
          <ac:spMkLst>
            <pc:docMk/>
            <pc:sldMk cId="278274621" sldId="438"/>
            <ac:spMk id="3" creationId="{00300287-4C27-0FB1-212D-81D0358CEFC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821-597E-4B4F-8572-5DA1CB183565}"/>
              </a:ext>
            </a:extLst>
          </p:cNvPr>
          <p:cNvSpPr>
            <a:spLocks noGrp="1"/>
          </p:cNvSpPr>
          <p:nvPr>
            <p:ph type="ctrTitle"/>
          </p:nvPr>
        </p:nvSpPr>
        <p:spPr>
          <a:xfrm>
            <a:off x="548640" y="950976"/>
            <a:ext cx="6509385" cy="3556730"/>
          </a:xfrm>
        </p:spPr>
        <p:txBody>
          <a:bodyPr anchor="t">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F4C38D70-8FF5-47D7-A0DD-087A227BC94F}"/>
              </a:ext>
            </a:extLst>
          </p:cNvPr>
          <p:cNvSpPr>
            <a:spLocks noGrp="1"/>
          </p:cNvSpPr>
          <p:nvPr>
            <p:ph type="subTitle" idx="1"/>
          </p:nvPr>
        </p:nvSpPr>
        <p:spPr>
          <a:xfrm>
            <a:off x="576072" y="4572000"/>
            <a:ext cx="6481953" cy="1485900"/>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DB5B485-516D-48B7-AF1D-69AEEA351A94}"/>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5" name="Footer Placeholder 4">
            <a:extLst>
              <a:ext uri="{FF2B5EF4-FFF2-40B4-BE49-F238E27FC236}">
                <a16:creationId xmlns:a16="http://schemas.microsoft.com/office/drawing/2014/main" id="{1D614DDB-2831-4FF8-9DA7-0449659D7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F178F6-65BA-4964-80E2-DB6EA3355FBB}"/>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519618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7F1B-6F93-4E6E-8C8C-D01A9DEB6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7D2968-FE85-492F-A77B-1771F4EAA8C6}"/>
              </a:ext>
            </a:extLst>
          </p:cNvPr>
          <p:cNvSpPr>
            <a:spLocks noGrp="1"/>
          </p:cNvSpPr>
          <p:nvPr>
            <p:ph type="body" orient="vert" idx="1"/>
          </p:nvPr>
        </p:nvSpPr>
        <p:spPr>
          <a:xfrm>
            <a:off x="548641" y="2028826"/>
            <a:ext cx="11094348" cy="402907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4592DA2-B1FB-45C6-B10C-141AC2BFB381}"/>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5" name="Footer Placeholder 4">
            <a:extLst>
              <a:ext uri="{FF2B5EF4-FFF2-40B4-BE49-F238E27FC236}">
                <a16:creationId xmlns:a16="http://schemas.microsoft.com/office/drawing/2014/main" id="{18CA6D78-CE47-4CA7-B3B6-AFAE5175F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DC5C0-8780-4819-A8FC-32A0141D271C}"/>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757138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B8F9A8-05F2-4F79-B689-1FA2F31965D8}"/>
              </a:ext>
            </a:extLst>
          </p:cNvPr>
          <p:cNvSpPr>
            <a:spLocks noGrp="1"/>
          </p:cNvSpPr>
          <p:nvPr>
            <p:ph type="title" orient="vert"/>
          </p:nvPr>
        </p:nvSpPr>
        <p:spPr>
          <a:xfrm>
            <a:off x="9472612" y="952499"/>
            <a:ext cx="2207417" cy="51054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5D615BC-61CD-4D59-8E85-B59072E2B22D}"/>
              </a:ext>
            </a:extLst>
          </p:cNvPr>
          <p:cNvSpPr>
            <a:spLocks noGrp="1"/>
          </p:cNvSpPr>
          <p:nvPr>
            <p:ph type="body" orient="vert" idx="1"/>
          </p:nvPr>
        </p:nvSpPr>
        <p:spPr>
          <a:xfrm>
            <a:off x="557924" y="952499"/>
            <a:ext cx="8914688" cy="51054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F81C46-8CC0-4B79-AF2E-84C86C6A803A}"/>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5" name="Footer Placeholder 4">
            <a:extLst>
              <a:ext uri="{FF2B5EF4-FFF2-40B4-BE49-F238E27FC236}">
                <a16:creationId xmlns:a16="http://schemas.microsoft.com/office/drawing/2014/main" id="{A1A76817-4D29-4888-B68C-A35F5A069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0B21A-30A9-4173-9E3F-D985B86A35C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028096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45AC-24E0-45A1-90C3-7BF96C3FC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018E1-7CA3-4B5E-9683-554FDFC63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5D32D-7150-4DF2-B992-A2B4F5605D94}"/>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5" name="Footer Placeholder 4">
            <a:extLst>
              <a:ext uri="{FF2B5EF4-FFF2-40B4-BE49-F238E27FC236}">
                <a16:creationId xmlns:a16="http://schemas.microsoft.com/office/drawing/2014/main" id="{F3D03F0C-FCA3-464C-B6ED-864DB51E7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41006-DAE1-4326-B1AE-FD527A653BD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405820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B84-BE32-464A-A765-975C21B5CF4B}"/>
              </a:ext>
            </a:extLst>
          </p:cNvPr>
          <p:cNvSpPr>
            <a:spLocks noGrp="1"/>
          </p:cNvSpPr>
          <p:nvPr>
            <p:ph type="title"/>
          </p:nvPr>
        </p:nvSpPr>
        <p:spPr>
          <a:xfrm>
            <a:off x="557923" y="952500"/>
            <a:ext cx="6678695" cy="3962398"/>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640145C2-97CF-4887-904A-8ADC80525A2E}"/>
              </a:ext>
            </a:extLst>
          </p:cNvPr>
          <p:cNvSpPr>
            <a:spLocks noGrp="1"/>
          </p:cNvSpPr>
          <p:nvPr>
            <p:ph type="body" idx="1"/>
          </p:nvPr>
        </p:nvSpPr>
        <p:spPr>
          <a:xfrm>
            <a:off x="8043860" y="952501"/>
            <a:ext cx="3500440" cy="396239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E524559-DA32-4398-A8EE-EED2469D63BB}"/>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5" name="Footer Placeholder 4">
            <a:extLst>
              <a:ext uri="{FF2B5EF4-FFF2-40B4-BE49-F238E27FC236}">
                <a16:creationId xmlns:a16="http://schemas.microsoft.com/office/drawing/2014/main" id="{73967BE1-F1AC-4732-B52E-1C7D63DEF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13C03-DDF0-48C6-B1BF-D28875F8238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373587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411-42B3-4A17-BE7E-861BE7E7D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8E0603-F4C0-40AC-A53E-40449D53D741}"/>
              </a:ext>
            </a:extLst>
          </p:cNvPr>
          <p:cNvSpPr>
            <a:spLocks noGrp="1"/>
          </p:cNvSpPr>
          <p:nvPr>
            <p:ph sz="half" idx="1"/>
          </p:nvPr>
        </p:nvSpPr>
        <p:spPr>
          <a:xfrm>
            <a:off x="548640"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6BC5634-2887-4182-A9BE-B382357D4F9C}"/>
              </a:ext>
            </a:extLst>
          </p:cNvPr>
          <p:cNvSpPr>
            <a:spLocks noGrp="1"/>
          </p:cNvSpPr>
          <p:nvPr>
            <p:ph sz="half" idx="2"/>
          </p:nvPr>
        </p:nvSpPr>
        <p:spPr>
          <a:xfrm>
            <a:off x="6257928"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56B6E74-28E1-4684-B515-4265ED7B1EAE}"/>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6" name="Footer Placeholder 5">
            <a:extLst>
              <a:ext uri="{FF2B5EF4-FFF2-40B4-BE49-F238E27FC236}">
                <a16:creationId xmlns:a16="http://schemas.microsoft.com/office/drawing/2014/main" id="{18D375EA-A8F8-485D-A82F-CD85D4C9E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9E4B0-F5E3-407F-A548-B616E774987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01546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161A-7627-4D64-AF08-10D702AFE286}"/>
              </a:ext>
            </a:extLst>
          </p:cNvPr>
          <p:cNvSpPr>
            <a:spLocks noGrp="1"/>
          </p:cNvSpPr>
          <p:nvPr>
            <p:ph type="title"/>
          </p:nvPr>
        </p:nvSpPr>
        <p:spPr>
          <a:xfrm>
            <a:off x="552659" y="950976"/>
            <a:ext cx="10802729" cy="88179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53B6884-07D8-4CC4-BE99-516F1433BED8}"/>
              </a:ext>
            </a:extLst>
          </p:cNvPr>
          <p:cNvSpPr>
            <a:spLocks noGrp="1"/>
          </p:cNvSpPr>
          <p:nvPr>
            <p:ph type="body" idx="1"/>
          </p:nvPr>
        </p:nvSpPr>
        <p:spPr>
          <a:xfrm>
            <a:off x="542918" y="1832772"/>
            <a:ext cx="5281507"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82C638-B5A8-4F8C-85AE-33BEAF54C07A}"/>
              </a:ext>
            </a:extLst>
          </p:cNvPr>
          <p:cNvSpPr>
            <a:spLocks noGrp="1"/>
          </p:cNvSpPr>
          <p:nvPr>
            <p:ph sz="half" idx="2"/>
          </p:nvPr>
        </p:nvSpPr>
        <p:spPr>
          <a:xfrm>
            <a:off x="548640" y="2600531"/>
            <a:ext cx="528150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40D1933-A703-4BDC-A697-728E899EEDE1}"/>
              </a:ext>
            </a:extLst>
          </p:cNvPr>
          <p:cNvSpPr>
            <a:spLocks noGrp="1"/>
          </p:cNvSpPr>
          <p:nvPr>
            <p:ph type="body" sz="quarter" idx="3"/>
          </p:nvPr>
        </p:nvSpPr>
        <p:spPr>
          <a:xfrm>
            <a:off x="6257927" y="1832772"/>
            <a:ext cx="5283202"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5925DBD-4D51-4A2D-B1E4-6D094CD1E803}"/>
              </a:ext>
            </a:extLst>
          </p:cNvPr>
          <p:cNvSpPr>
            <a:spLocks noGrp="1"/>
          </p:cNvSpPr>
          <p:nvPr>
            <p:ph sz="quarter" idx="4"/>
          </p:nvPr>
        </p:nvSpPr>
        <p:spPr>
          <a:xfrm>
            <a:off x="6257927" y="2600531"/>
            <a:ext cx="52832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636E2-E26E-42F7-9E05-3F756C7D17AE}"/>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8" name="Footer Placeholder 7">
            <a:extLst>
              <a:ext uri="{FF2B5EF4-FFF2-40B4-BE49-F238E27FC236}">
                <a16:creationId xmlns:a16="http://schemas.microsoft.com/office/drawing/2014/main" id="{86F7281B-0E5C-421E-AFFE-775F57C5DD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483462-E410-4DC7-AE53-27AABECFE6E8}"/>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420226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A68-31B5-48C5-929A-842FDF0FD8E7}"/>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95A2600-419E-46E9-946F-FBDEDBA1D448}"/>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4" name="Footer Placeholder 3">
            <a:extLst>
              <a:ext uri="{FF2B5EF4-FFF2-40B4-BE49-F238E27FC236}">
                <a16:creationId xmlns:a16="http://schemas.microsoft.com/office/drawing/2014/main" id="{1385F9A9-98FF-4653-A570-9F351A1AB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D44457-95F1-4B15-A647-B14F91F7A6D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743679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9EABA-1008-4E49-9184-3A946ECD7199}"/>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3" name="Footer Placeholder 2">
            <a:extLst>
              <a:ext uri="{FF2B5EF4-FFF2-40B4-BE49-F238E27FC236}">
                <a16:creationId xmlns:a16="http://schemas.microsoft.com/office/drawing/2014/main" id="{D05C3BD0-269D-4127-B5F7-84B0D8A742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623447-C740-4495-93EC-7252B1B929E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405803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1155-71E7-4F0A-BB62-933743CF6EDD}"/>
              </a:ext>
            </a:extLst>
          </p:cNvPr>
          <p:cNvSpPr>
            <a:spLocks noGrp="1"/>
          </p:cNvSpPr>
          <p:nvPr>
            <p:ph type="title"/>
          </p:nvPr>
        </p:nvSpPr>
        <p:spPr>
          <a:xfrm>
            <a:off x="548640" y="952500"/>
            <a:ext cx="4124084" cy="2362200"/>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E0CB6D44-5A1E-4176-8766-4B81E045D50A}"/>
              </a:ext>
            </a:extLst>
          </p:cNvPr>
          <p:cNvSpPr>
            <a:spLocks noGrp="1"/>
          </p:cNvSpPr>
          <p:nvPr>
            <p:ph idx="1"/>
          </p:nvPr>
        </p:nvSpPr>
        <p:spPr>
          <a:xfrm>
            <a:off x="5600700" y="952500"/>
            <a:ext cx="5934074" cy="49085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C810EC6-11DD-4B5D-A2D2-4DCF73E58389}"/>
              </a:ext>
            </a:extLst>
          </p:cNvPr>
          <p:cNvSpPr>
            <a:spLocks noGrp="1"/>
          </p:cNvSpPr>
          <p:nvPr>
            <p:ph type="body" sz="half" idx="2"/>
          </p:nvPr>
        </p:nvSpPr>
        <p:spPr>
          <a:xfrm>
            <a:off x="548641" y="3429000"/>
            <a:ext cx="4124084" cy="24399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D5DFCDF-666E-4DB4-A1C0-79D40A007066}"/>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6" name="Footer Placeholder 5">
            <a:extLst>
              <a:ext uri="{FF2B5EF4-FFF2-40B4-BE49-F238E27FC236}">
                <a16:creationId xmlns:a16="http://schemas.microsoft.com/office/drawing/2014/main" id="{083A69AC-15E6-4B19-A59D-DBDBE923DB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79F0EE-74DE-4FEC-81E9-E40D53397857}"/>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74464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CA4F-6508-4AD6-8367-A0288D888DD6}"/>
              </a:ext>
            </a:extLst>
          </p:cNvPr>
          <p:cNvSpPr>
            <a:spLocks noGrp="1"/>
          </p:cNvSpPr>
          <p:nvPr>
            <p:ph type="title"/>
          </p:nvPr>
        </p:nvSpPr>
        <p:spPr>
          <a:xfrm>
            <a:off x="548641" y="952500"/>
            <a:ext cx="4124084" cy="239791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906BFCD-2F93-4D99-89EA-F0359FB782B7}"/>
              </a:ext>
            </a:extLst>
          </p:cNvPr>
          <p:cNvSpPr>
            <a:spLocks noGrp="1"/>
          </p:cNvSpPr>
          <p:nvPr>
            <p:ph type="pic" idx="1"/>
          </p:nvPr>
        </p:nvSpPr>
        <p:spPr>
          <a:xfrm>
            <a:off x="5522119" y="987425"/>
            <a:ext cx="602218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F4C1F7-1272-41C8-8C29-676316D02D5D}"/>
              </a:ext>
            </a:extLst>
          </p:cNvPr>
          <p:cNvSpPr>
            <a:spLocks noGrp="1"/>
          </p:cNvSpPr>
          <p:nvPr>
            <p:ph type="body" sz="half" idx="2"/>
          </p:nvPr>
        </p:nvSpPr>
        <p:spPr>
          <a:xfrm>
            <a:off x="548641" y="3429000"/>
            <a:ext cx="4124084"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A5CDD491-0FE6-4B42-AAA6-B698E46F1A8E}"/>
              </a:ext>
            </a:extLst>
          </p:cNvPr>
          <p:cNvSpPr>
            <a:spLocks noGrp="1"/>
          </p:cNvSpPr>
          <p:nvPr>
            <p:ph type="dt" sz="half" idx="10"/>
          </p:nvPr>
        </p:nvSpPr>
        <p:spPr/>
        <p:txBody>
          <a:bodyPr/>
          <a:lstStyle/>
          <a:p>
            <a:fld id="{4CDE23C7-78A4-413A-A84B-93D4CC0A9EB1}" type="datetimeFigureOut">
              <a:rPr lang="en-US" smtClean="0"/>
              <a:t>7/31/2026</a:t>
            </a:fld>
            <a:endParaRPr lang="en-US"/>
          </a:p>
        </p:txBody>
      </p:sp>
      <p:sp>
        <p:nvSpPr>
          <p:cNvPr id="6" name="Footer Placeholder 5">
            <a:extLst>
              <a:ext uri="{FF2B5EF4-FFF2-40B4-BE49-F238E27FC236}">
                <a16:creationId xmlns:a16="http://schemas.microsoft.com/office/drawing/2014/main" id="{D258F83F-4E9F-4607-A69B-DFC932560A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24484-C6E4-4D8A-BDAB-09B1FBB43631}"/>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26581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0E843-90BA-4A7D-8F9F-FFE49387A618}"/>
              </a:ext>
            </a:extLst>
          </p:cNvPr>
          <p:cNvSpPr>
            <a:spLocks noGrp="1"/>
          </p:cNvSpPr>
          <p:nvPr>
            <p:ph type="title"/>
          </p:nvPr>
        </p:nvSpPr>
        <p:spPr>
          <a:xfrm>
            <a:off x="548639" y="950976"/>
            <a:ext cx="10995659" cy="107784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3F7CA62-9B55-49B4-94B6-EAAF7D5AE0DC}"/>
              </a:ext>
            </a:extLst>
          </p:cNvPr>
          <p:cNvSpPr>
            <a:spLocks noGrp="1"/>
          </p:cNvSpPr>
          <p:nvPr>
            <p:ph type="body" idx="1"/>
          </p:nvPr>
        </p:nvSpPr>
        <p:spPr>
          <a:xfrm>
            <a:off x="548641" y="2028826"/>
            <a:ext cx="10995660" cy="40290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93CEA03-AAFA-4A69-A3DA-1DD0EF273F11}"/>
              </a:ext>
            </a:extLst>
          </p:cNvPr>
          <p:cNvSpPr>
            <a:spLocks noGrp="1"/>
          </p:cNvSpPr>
          <p:nvPr>
            <p:ph type="dt" sz="half" idx="2"/>
          </p:nvPr>
        </p:nvSpPr>
        <p:spPr>
          <a:xfrm>
            <a:off x="588729" y="6449535"/>
            <a:ext cx="2983095" cy="308453"/>
          </a:xfrm>
          <a:prstGeom prst="rect">
            <a:avLst/>
          </a:prstGeom>
        </p:spPr>
        <p:txBody>
          <a:bodyPr vert="horz" lIns="91440" tIns="45720" rIns="91440" bIns="45720" rtlCol="0" anchor="t"/>
          <a:lstStyle>
            <a:lvl1pPr algn="l">
              <a:defRPr sz="900">
                <a:solidFill>
                  <a:schemeClr val="tx1"/>
                </a:solidFill>
              </a:defRPr>
            </a:lvl1pPr>
          </a:lstStyle>
          <a:p>
            <a:fld id="{4CDE23C7-78A4-413A-A84B-93D4CC0A9EB1}" type="datetimeFigureOut">
              <a:rPr lang="en-US" smtClean="0"/>
              <a:pPr/>
              <a:t>7/31/2026</a:t>
            </a:fld>
            <a:endParaRPr lang="en-US" dirty="0"/>
          </a:p>
        </p:txBody>
      </p:sp>
      <p:sp>
        <p:nvSpPr>
          <p:cNvPr id="5" name="Footer Placeholder 4">
            <a:extLst>
              <a:ext uri="{FF2B5EF4-FFF2-40B4-BE49-F238E27FC236}">
                <a16:creationId xmlns:a16="http://schemas.microsoft.com/office/drawing/2014/main" id="{F3E97F43-1ECB-4FC2-863E-26CEE24A008A}"/>
              </a:ext>
            </a:extLst>
          </p:cNvPr>
          <p:cNvSpPr>
            <a:spLocks noGrp="1"/>
          </p:cNvSpPr>
          <p:nvPr>
            <p:ph type="ftr" sz="quarter" idx="3"/>
          </p:nvPr>
        </p:nvSpPr>
        <p:spPr>
          <a:xfrm>
            <a:off x="557924" y="173776"/>
            <a:ext cx="411480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53C7F9D8-4B2E-4871-B2AE-EFC06BE23179}"/>
              </a:ext>
            </a:extLst>
          </p:cNvPr>
          <p:cNvSpPr>
            <a:spLocks noGrp="1"/>
          </p:cNvSpPr>
          <p:nvPr>
            <p:ph type="sldNum" sz="quarter" idx="4"/>
          </p:nvPr>
        </p:nvSpPr>
        <p:spPr>
          <a:xfrm>
            <a:off x="10710710" y="6449535"/>
            <a:ext cx="932279" cy="308453"/>
          </a:xfrm>
          <a:prstGeom prst="rect">
            <a:avLst/>
          </a:prstGeom>
        </p:spPr>
        <p:txBody>
          <a:bodyPr vert="horz" lIns="91440" tIns="45720" rIns="91440" bIns="45720" rtlCol="0" anchor="t"/>
          <a:lstStyle>
            <a:lvl1pPr algn="r">
              <a:defRPr sz="900">
                <a:solidFill>
                  <a:schemeClr val="tx1"/>
                </a:solidFill>
              </a:defRPr>
            </a:lvl1pPr>
          </a:lstStyle>
          <a:p>
            <a:fld id="{6CB39E08-E0E5-4B1A-8F7D-08FE7678A3B6}" type="slidenum">
              <a:rPr lang="en-US" smtClean="0"/>
              <a:pPr/>
              <a:t>‹#›</a:t>
            </a:fld>
            <a:endParaRPr lang="en-US"/>
          </a:p>
        </p:txBody>
      </p:sp>
      <p:cxnSp>
        <p:nvCxnSpPr>
          <p:cNvPr id="7" name="Straight Connector 6">
            <a:extLst>
              <a:ext uri="{FF2B5EF4-FFF2-40B4-BE49-F238E27FC236}">
                <a16:creationId xmlns:a16="http://schemas.microsoft.com/office/drawing/2014/main" id="{462919E4-C488-4107-9EF1-66152F848008}"/>
              </a:ext>
            </a:extLst>
          </p:cNvPr>
          <p:cNvCxnSpPr>
            <a:cxnSpLocks/>
          </p:cNvCxnSpPr>
          <p:nvPr/>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F79732-4088-424C-A653-4534E4389443}"/>
              </a:ext>
            </a:extLst>
          </p:cNvPr>
          <p:cNvCxnSpPr>
            <a:cxnSpLocks/>
          </p:cNvCxnSpPr>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202444"/>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13" r:id="rId6"/>
    <p:sldLayoutId id="2147483809" r:id="rId7"/>
    <p:sldLayoutId id="2147483810" r:id="rId8"/>
    <p:sldLayoutId id="2147483811" r:id="rId9"/>
    <p:sldLayoutId id="2147483812" r:id="rId10"/>
    <p:sldLayoutId id="2147483814" r:id="rId11"/>
  </p:sldLayoutIdLst>
  <p:txStyles>
    <p:title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9" name="Rectangle 118">
            <a:extLst>
              <a:ext uri="{FF2B5EF4-FFF2-40B4-BE49-F238E27FC236}">
                <a16:creationId xmlns:a16="http://schemas.microsoft.com/office/drawing/2014/main" id="{C3297213-B630-4CFA-8FE1-099659C5D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13F26D5C-77E9-4A8D-95F0-1635BAD12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7781" y="-257784"/>
            <a:ext cx="6857999" cy="7373570"/>
          </a:xfrm>
          <a:prstGeom prst="rect">
            <a:avLst/>
          </a:prstGeom>
          <a:gradFill flip="none" rotWithShape="1">
            <a:gsLst>
              <a:gs pos="3000">
                <a:srgbClr val="000000">
                  <a:alpha val="0"/>
                </a:srgbClr>
              </a:gs>
              <a:gs pos="73000">
                <a:srgbClr val="000000">
                  <a:alpha val="48000"/>
                </a:srgbClr>
              </a:gs>
              <a:gs pos="100000">
                <a:srgbClr val="000000">
                  <a:alpha val="58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0632DC5A-0728-490F-8655-6B43778270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78719"/>
            <a:ext cx="10905066"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28BB1F6D-CF9C-422D-9324-C46415BB9D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309695"/>
            <a:ext cx="10905066" cy="0"/>
          </a:xfrm>
          <a:prstGeom prst="line">
            <a:avLst/>
          </a:prstGeom>
          <a:ln w="6350">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DAE5E81-05BE-1E14-F64B-A8BC70E06E83}"/>
              </a:ext>
            </a:extLst>
          </p:cNvPr>
          <p:cNvPicPr>
            <a:picLocks noChangeAspect="1"/>
          </p:cNvPicPr>
          <p:nvPr/>
        </p:nvPicPr>
        <p:blipFill>
          <a:blip r:embed="rId2"/>
          <a:stretch>
            <a:fillRect/>
          </a:stretch>
        </p:blipFill>
        <p:spPr>
          <a:xfrm>
            <a:off x="-5" y="-1"/>
            <a:ext cx="12192005" cy="6858000"/>
          </a:xfrm>
          <a:prstGeom prst="rect">
            <a:avLst/>
          </a:prstGeom>
        </p:spPr>
      </p:pic>
    </p:spTree>
    <p:extLst>
      <p:ext uri="{BB962C8B-B14F-4D97-AF65-F5344CB8AC3E}">
        <p14:creationId xmlns:p14="http://schemas.microsoft.com/office/powerpoint/2010/main" val="288082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78C0C-AE35-5F20-A3F0-CEBAE9FC784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3371D8-B852-54D8-88EB-F8E85035AF70}"/>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A71F2990-4AF6-2B8B-F660-3076A5539DCE}"/>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9:15</a:t>
            </a:r>
          </a:p>
        </p:txBody>
      </p:sp>
      <p:sp>
        <p:nvSpPr>
          <p:cNvPr id="4" name="TextBox 3">
            <a:extLst>
              <a:ext uri="{FF2B5EF4-FFF2-40B4-BE49-F238E27FC236}">
                <a16:creationId xmlns:a16="http://schemas.microsoft.com/office/drawing/2014/main" id="{8F66925C-A9EB-E52D-B05B-9DDD3431F48F}"/>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9F647712-49AA-B674-9999-199D7DB3A8B8}"/>
              </a:ext>
            </a:extLst>
          </p:cNvPr>
          <p:cNvSpPr txBox="1"/>
          <p:nvPr/>
        </p:nvSpPr>
        <p:spPr>
          <a:xfrm>
            <a:off x="700024" y="1916331"/>
            <a:ext cx="10791952" cy="1523494"/>
          </a:xfrm>
          <a:prstGeom prst="rect">
            <a:avLst/>
          </a:prstGeom>
          <a:noFill/>
        </p:spPr>
        <p:txBody>
          <a:bodyPr vert="horz" wrap="square" rtlCol="0">
            <a:spAutoFit/>
          </a:bodyPr>
          <a:lstStyle/>
          <a:p>
            <a:pPr algn="ctr"/>
            <a:r>
              <a:rPr lang="en-US" sz="3100" dirty="0"/>
              <a:t>"So I turned and came down from the mountain while the mountain was burning with fire, and the </a:t>
            </a:r>
            <a:r>
              <a:rPr lang="en-US" sz="3100" b="1" dirty="0">
                <a:solidFill>
                  <a:srgbClr val="FF0000"/>
                </a:solidFill>
              </a:rPr>
              <a:t>two tablets of the covenant were in my two hands</a:t>
            </a:r>
            <a:r>
              <a:rPr lang="en-US" sz="3100" dirty="0"/>
              <a:t>.</a:t>
            </a:r>
          </a:p>
        </p:txBody>
      </p:sp>
    </p:spTree>
    <p:extLst>
      <p:ext uri="{BB962C8B-B14F-4D97-AF65-F5344CB8AC3E}">
        <p14:creationId xmlns:p14="http://schemas.microsoft.com/office/powerpoint/2010/main" val="354144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7E32-51EE-0CA0-ED08-C0D40F4AD47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5D391F-ACC9-FEF3-F71C-BE92142CF23D}"/>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8060E689-720A-A312-F21B-70D715B8EB54}"/>
              </a:ext>
            </a:extLst>
          </p:cNvPr>
          <p:cNvSpPr txBox="1"/>
          <p:nvPr/>
        </p:nvSpPr>
        <p:spPr>
          <a:xfrm>
            <a:off x="0" y="762000"/>
            <a:ext cx="12192000" cy="646331"/>
          </a:xfrm>
          <a:prstGeom prst="rect">
            <a:avLst/>
          </a:prstGeom>
          <a:noFill/>
        </p:spPr>
        <p:txBody>
          <a:bodyPr vert="horz" rtlCol="0">
            <a:spAutoFit/>
          </a:bodyPr>
          <a:lstStyle/>
          <a:p>
            <a:pPr algn="ctr"/>
            <a:r>
              <a:rPr lang="en-US" sz="3600" dirty="0"/>
              <a:t>Exodus 31:18</a:t>
            </a:r>
          </a:p>
        </p:txBody>
      </p:sp>
      <p:sp>
        <p:nvSpPr>
          <p:cNvPr id="4" name="TextBox 3">
            <a:extLst>
              <a:ext uri="{FF2B5EF4-FFF2-40B4-BE49-F238E27FC236}">
                <a16:creationId xmlns:a16="http://schemas.microsoft.com/office/drawing/2014/main" id="{DAA17E82-D492-3BCD-5912-65E449D88050}"/>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19F9453A-38B7-6D3D-7E4E-D0D05B70363D}"/>
              </a:ext>
            </a:extLst>
          </p:cNvPr>
          <p:cNvSpPr txBox="1"/>
          <p:nvPr/>
        </p:nvSpPr>
        <p:spPr>
          <a:xfrm>
            <a:off x="700024" y="1916331"/>
            <a:ext cx="10791952" cy="1523494"/>
          </a:xfrm>
          <a:prstGeom prst="rect">
            <a:avLst/>
          </a:prstGeom>
          <a:noFill/>
        </p:spPr>
        <p:txBody>
          <a:bodyPr vert="horz" wrap="square" rtlCol="0">
            <a:spAutoFit/>
          </a:bodyPr>
          <a:lstStyle/>
          <a:p>
            <a:pPr algn="ctr"/>
            <a:r>
              <a:rPr lang="en-US" sz="3100" dirty="0"/>
              <a:t>When He had finished speaking with him upon Mount Sinai, </a:t>
            </a:r>
            <a:r>
              <a:rPr lang="en-US" sz="3100" b="1" dirty="0">
                <a:solidFill>
                  <a:srgbClr val="FF0000"/>
                </a:solidFill>
              </a:rPr>
              <a:t>He gave Moses the two tablets of the testimony</a:t>
            </a:r>
            <a:r>
              <a:rPr lang="en-US" sz="3100" dirty="0">
                <a:solidFill>
                  <a:srgbClr val="FF0000"/>
                </a:solidFill>
              </a:rPr>
              <a:t>, </a:t>
            </a:r>
            <a:r>
              <a:rPr lang="en-US" sz="3100" dirty="0"/>
              <a:t>tablets of stone, written by the finger of God.</a:t>
            </a:r>
          </a:p>
        </p:txBody>
      </p:sp>
    </p:spTree>
    <p:extLst>
      <p:ext uri="{BB962C8B-B14F-4D97-AF65-F5344CB8AC3E}">
        <p14:creationId xmlns:p14="http://schemas.microsoft.com/office/powerpoint/2010/main" val="2774080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BDE19-BDE4-E0D8-4D56-3AA1DCD836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2C440B-F502-8ADA-4B9F-4246EE151541}"/>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7EC78210-14BB-1397-CEDF-EB041CF1848D}"/>
              </a:ext>
            </a:extLst>
          </p:cNvPr>
          <p:cNvSpPr txBox="1"/>
          <p:nvPr/>
        </p:nvSpPr>
        <p:spPr>
          <a:xfrm>
            <a:off x="0" y="762000"/>
            <a:ext cx="12192000" cy="646331"/>
          </a:xfrm>
          <a:prstGeom prst="rect">
            <a:avLst/>
          </a:prstGeom>
          <a:noFill/>
        </p:spPr>
        <p:txBody>
          <a:bodyPr vert="horz" rtlCol="0">
            <a:spAutoFit/>
          </a:bodyPr>
          <a:lstStyle/>
          <a:p>
            <a:pPr algn="ctr"/>
            <a:r>
              <a:rPr lang="en-US" sz="3600" dirty="0"/>
              <a:t>Leviticus 1:1</a:t>
            </a:r>
          </a:p>
        </p:txBody>
      </p:sp>
      <p:sp>
        <p:nvSpPr>
          <p:cNvPr id="4" name="TextBox 3">
            <a:extLst>
              <a:ext uri="{FF2B5EF4-FFF2-40B4-BE49-F238E27FC236}">
                <a16:creationId xmlns:a16="http://schemas.microsoft.com/office/drawing/2014/main" id="{EBF8D64A-DB7A-82F0-16FC-D1425A61B10D}"/>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35735541-D6B4-8733-F3FC-8EC063D77584}"/>
              </a:ext>
            </a:extLst>
          </p:cNvPr>
          <p:cNvSpPr txBox="1"/>
          <p:nvPr/>
        </p:nvSpPr>
        <p:spPr>
          <a:xfrm>
            <a:off x="700024" y="1916331"/>
            <a:ext cx="10791952" cy="1046440"/>
          </a:xfrm>
          <a:prstGeom prst="rect">
            <a:avLst/>
          </a:prstGeom>
          <a:noFill/>
        </p:spPr>
        <p:txBody>
          <a:bodyPr vert="horz" wrap="square" rtlCol="0">
            <a:spAutoFit/>
          </a:bodyPr>
          <a:lstStyle/>
          <a:p>
            <a:pPr algn="ctr"/>
            <a:r>
              <a:rPr lang="en-US" sz="3100" dirty="0"/>
              <a:t>Then </a:t>
            </a:r>
            <a:r>
              <a:rPr lang="en-US" sz="3100" b="1" dirty="0">
                <a:solidFill>
                  <a:srgbClr val="FF0000"/>
                </a:solidFill>
              </a:rPr>
              <a:t>the LORD called to Moses </a:t>
            </a:r>
            <a:r>
              <a:rPr lang="en-US" sz="3100" dirty="0"/>
              <a:t>and spoke to him from the tent of meeting, saying,</a:t>
            </a:r>
          </a:p>
        </p:txBody>
      </p:sp>
    </p:spTree>
    <p:extLst>
      <p:ext uri="{BB962C8B-B14F-4D97-AF65-F5344CB8AC3E}">
        <p14:creationId xmlns:p14="http://schemas.microsoft.com/office/powerpoint/2010/main" val="3126074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278A4-E324-3CC0-5ED3-61E78E56D81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4B1AB00-4A1A-C7B5-140E-D125A84DBA30}"/>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A49FFB31-EB4E-90A1-7DE5-AE7E510F4377}"/>
              </a:ext>
            </a:extLst>
          </p:cNvPr>
          <p:cNvSpPr txBox="1"/>
          <p:nvPr/>
        </p:nvSpPr>
        <p:spPr>
          <a:xfrm>
            <a:off x="0" y="561805"/>
            <a:ext cx="12192000" cy="5734390"/>
          </a:xfrm>
          <a:prstGeom prst="rect">
            <a:avLst/>
          </a:prstGeom>
          <a:noFill/>
        </p:spPr>
        <p:txBody>
          <a:bodyPr vert="horz" rtlCol="0">
            <a:spAutoFit/>
          </a:bodyPr>
          <a:lstStyle/>
          <a:p>
            <a:pPr algn="ctr">
              <a:lnSpc>
                <a:spcPct val="150000"/>
              </a:lnSpc>
            </a:pPr>
            <a:r>
              <a:rPr lang="en-US" sz="3100" dirty="0"/>
              <a:t>Leviticus Chapter 1 - Laws for Burnt Offerings</a:t>
            </a:r>
            <a:br>
              <a:rPr lang="en-US" sz="3100" dirty="0"/>
            </a:br>
            <a:r>
              <a:rPr lang="en-US" sz="3100" dirty="0"/>
              <a:t>Leviticus Chapter 2 - Laws for Grain Offerings</a:t>
            </a:r>
            <a:br>
              <a:rPr lang="en-US" sz="3100" dirty="0"/>
            </a:br>
            <a:r>
              <a:rPr lang="en-US" sz="3100" dirty="0"/>
              <a:t>Leviticus Chapter 3 - Laws for Peace Offerings</a:t>
            </a:r>
            <a:br>
              <a:rPr lang="en-US" sz="3100" dirty="0"/>
            </a:br>
            <a:r>
              <a:rPr lang="en-US" sz="3100" dirty="0"/>
              <a:t>Leviticus Chapter 4 - Laws for Sin Offerings</a:t>
            </a:r>
            <a:br>
              <a:rPr lang="en-US" sz="3100" dirty="0"/>
            </a:br>
            <a:r>
              <a:rPr lang="en-US" sz="3100" dirty="0"/>
              <a:t>Leviticus Chapter 5 - Laws for Guilt Offerings</a:t>
            </a:r>
            <a:br>
              <a:rPr lang="en-US" sz="3100" dirty="0"/>
            </a:br>
            <a:r>
              <a:rPr lang="en-US" sz="3100" dirty="0"/>
              <a:t>Leviticus Chapter 6 - Laws for Priest Portion of a Guilt Offerings</a:t>
            </a:r>
            <a:br>
              <a:rPr lang="en-US" sz="3100" dirty="0"/>
            </a:br>
            <a:r>
              <a:rPr lang="en-US" sz="3100" dirty="0"/>
              <a:t>Leviticus Chapter 7 - Laws for Priests While Offering</a:t>
            </a:r>
            <a:br>
              <a:rPr lang="en-US" sz="3100" dirty="0"/>
            </a:br>
            <a:r>
              <a:rPr lang="en-US" sz="3100" dirty="0"/>
              <a:t>Leviticus Chapters 8 - 10 - Story of Aaron the High Priest</a:t>
            </a:r>
          </a:p>
        </p:txBody>
      </p:sp>
    </p:spTree>
    <p:extLst>
      <p:ext uri="{BB962C8B-B14F-4D97-AF65-F5344CB8AC3E}">
        <p14:creationId xmlns:p14="http://schemas.microsoft.com/office/powerpoint/2010/main" val="2067311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0E941-0DFC-6A1D-0194-DA6F3E6F097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3EAF48A-9115-E12F-207C-07067B67ACA7}"/>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381C6839-5FC0-AAD7-263C-CD556B62C46B}"/>
              </a:ext>
            </a:extLst>
          </p:cNvPr>
          <p:cNvSpPr txBox="1"/>
          <p:nvPr/>
        </p:nvSpPr>
        <p:spPr>
          <a:xfrm>
            <a:off x="0" y="762000"/>
            <a:ext cx="12192000" cy="5836470"/>
          </a:xfrm>
          <a:prstGeom prst="rect">
            <a:avLst/>
          </a:prstGeom>
          <a:noFill/>
        </p:spPr>
        <p:txBody>
          <a:bodyPr vert="horz" rtlCol="0">
            <a:spAutoFit/>
          </a:bodyPr>
          <a:lstStyle/>
          <a:p>
            <a:pPr algn="ctr">
              <a:lnSpc>
                <a:spcPct val="150000"/>
              </a:lnSpc>
            </a:pPr>
            <a:r>
              <a:rPr lang="en-US" sz="3100" dirty="0"/>
              <a:t>Leviticus Chapter 11 - Laws for Clean &amp; Unclean Food</a:t>
            </a:r>
            <a:br>
              <a:rPr lang="en-US" sz="3100" dirty="0"/>
            </a:br>
            <a:r>
              <a:rPr lang="en-US" sz="3100" dirty="0"/>
              <a:t>Leviticus Chapter 12 - Laws for Mothers</a:t>
            </a:r>
            <a:br>
              <a:rPr lang="en-US" sz="3100" dirty="0"/>
            </a:br>
            <a:r>
              <a:rPr lang="en-US" sz="3100" dirty="0"/>
              <a:t>Leviticus Chapter 13 - Laws for Lepers</a:t>
            </a:r>
            <a:br>
              <a:rPr lang="en-US" sz="3100" dirty="0"/>
            </a:br>
            <a:r>
              <a:rPr lang="en-US" sz="3100" dirty="0"/>
              <a:t>Leviticus Chapter 14 - Laws for how to clean a person with leprosy</a:t>
            </a:r>
            <a:br>
              <a:rPr lang="en-US" sz="3100" dirty="0"/>
            </a:br>
            <a:r>
              <a:rPr lang="en-US" sz="3100" dirty="0"/>
              <a:t>Leviticus Chapter 15 - Laws for human hygiene</a:t>
            </a:r>
            <a:br>
              <a:rPr lang="en-US" sz="3100" dirty="0"/>
            </a:br>
            <a:r>
              <a:rPr lang="en-US" sz="3100" dirty="0"/>
              <a:t>Leviticus Chapter 17 - Laws regarding Blood</a:t>
            </a:r>
            <a:br>
              <a:rPr lang="en-US" sz="3100" dirty="0"/>
            </a:br>
            <a:r>
              <a:rPr lang="en-US" sz="3100" dirty="0"/>
              <a:t>Leviticus Chapter 18 - Laws for Sexual Relations</a:t>
            </a:r>
            <a:br>
              <a:rPr lang="en-US" sz="3600" dirty="0"/>
            </a:br>
            <a:endParaRPr lang="en-US" sz="3600" dirty="0"/>
          </a:p>
        </p:txBody>
      </p:sp>
    </p:spTree>
    <p:extLst>
      <p:ext uri="{BB962C8B-B14F-4D97-AF65-F5344CB8AC3E}">
        <p14:creationId xmlns:p14="http://schemas.microsoft.com/office/powerpoint/2010/main" val="2748463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DA9CD-05F2-7979-267A-166661F8C6B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770D4A-89F3-41E3-2C79-7F004BE46958}"/>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EE8C0585-235B-DA43-C8E6-D8F39E0D8888}"/>
              </a:ext>
            </a:extLst>
          </p:cNvPr>
          <p:cNvSpPr txBox="1"/>
          <p:nvPr/>
        </p:nvSpPr>
        <p:spPr>
          <a:xfrm>
            <a:off x="0" y="561805"/>
            <a:ext cx="12192000" cy="5734390"/>
          </a:xfrm>
          <a:prstGeom prst="rect">
            <a:avLst/>
          </a:prstGeom>
          <a:noFill/>
        </p:spPr>
        <p:txBody>
          <a:bodyPr vert="horz" rtlCol="0">
            <a:spAutoFit/>
          </a:bodyPr>
          <a:lstStyle/>
          <a:p>
            <a:pPr algn="ctr">
              <a:lnSpc>
                <a:spcPct val="150000"/>
              </a:lnSpc>
            </a:pPr>
            <a:r>
              <a:rPr lang="en-US" sz="3100" dirty="0"/>
              <a:t>Leviticus Chapter 19 - Laws for Everyday Living</a:t>
            </a:r>
            <a:br>
              <a:rPr lang="en-US" sz="3100" dirty="0"/>
            </a:br>
            <a:r>
              <a:rPr lang="en-US" sz="3100" dirty="0"/>
              <a:t>Leviticus Chapter 20 - Laws for Capital Punishment</a:t>
            </a:r>
            <a:br>
              <a:rPr lang="en-US" sz="3100" dirty="0"/>
            </a:br>
            <a:r>
              <a:rPr lang="en-US" sz="3100" dirty="0"/>
              <a:t>Leviticus Chapter 21 - Laws for Priests</a:t>
            </a:r>
            <a:br>
              <a:rPr lang="en-US" sz="3100" dirty="0"/>
            </a:br>
            <a:r>
              <a:rPr lang="en-US" sz="3100" dirty="0"/>
              <a:t>Leviticus Chapter 22 - Laws regarding Gift Offerings</a:t>
            </a:r>
            <a:br>
              <a:rPr lang="en-US" sz="3100" dirty="0"/>
            </a:br>
            <a:r>
              <a:rPr lang="en-US" sz="3100" dirty="0"/>
              <a:t>Leviticus Chapter 23 - Laws for Feast Days</a:t>
            </a:r>
            <a:br>
              <a:rPr lang="en-US" sz="3100" dirty="0"/>
            </a:br>
            <a:r>
              <a:rPr lang="en-US" sz="3100" dirty="0"/>
              <a:t>Leviticus Chapter 24 - Laws for the Sanctuary</a:t>
            </a:r>
            <a:br>
              <a:rPr lang="en-US" sz="3100" dirty="0"/>
            </a:br>
            <a:r>
              <a:rPr lang="en-US" sz="3100" dirty="0"/>
              <a:t>Leviticus Chapter 25 - Laws for Sabbaths &amp; Jubilees</a:t>
            </a:r>
            <a:br>
              <a:rPr lang="en-US" sz="3100" dirty="0"/>
            </a:br>
            <a:r>
              <a:rPr lang="en-US" sz="3100" dirty="0"/>
              <a:t>Leviticus Chapter 27 - Vows for Assessment of Property</a:t>
            </a:r>
          </a:p>
        </p:txBody>
      </p:sp>
    </p:spTree>
    <p:extLst>
      <p:ext uri="{BB962C8B-B14F-4D97-AF65-F5344CB8AC3E}">
        <p14:creationId xmlns:p14="http://schemas.microsoft.com/office/powerpoint/2010/main" val="3702553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A3EF3-7D9C-8546-EA1D-38F6E52CD18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C1BFC9B-2DF6-BB5B-AB35-C2D8FFACF0AD}"/>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8FDD0675-C8E8-0724-DC6B-EB71168DA84D}"/>
              </a:ext>
            </a:extLst>
          </p:cNvPr>
          <p:cNvSpPr txBox="1"/>
          <p:nvPr/>
        </p:nvSpPr>
        <p:spPr>
          <a:xfrm>
            <a:off x="0" y="762000"/>
            <a:ext cx="12192000" cy="646331"/>
          </a:xfrm>
          <a:prstGeom prst="rect">
            <a:avLst/>
          </a:prstGeom>
          <a:noFill/>
        </p:spPr>
        <p:txBody>
          <a:bodyPr vert="horz" rtlCol="0">
            <a:spAutoFit/>
          </a:bodyPr>
          <a:lstStyle/>
          <a:p>
            <a:pPr algn="ctr"/>
            <a:r>
              <a:rPr lang="en-US" sz="3600" dirty="0"/>
              <a:t>Numbers 1:1</a:t>
            </a:r>
          </a:p>
        </p:txBody>
      </p:sp>
      <p:sp>
        <p:nvSpPr>
          <p:cNvPr id="4" name="TextBox 3">
            <a:extLst>
              <a:ext uri="{FF2B5EF4-FFF2-40B4-BE49-F238E27FC236}">
                <a16:creationId xmlns:a16="http://schemas.microsoft.com/office/drawing/2014/main" id="{997A7E9A-3387-760B-A4E6-5287EDB53409}"/>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CBE1F1F2-E77B-A7B2-370F-D9DC3D87708C}"/>
              </a:ext>
            </a:extLst>
          </p:cNvPr>
          <p:cNvSpPr txBox="1"/>
          <p:nvPr/>
        </p:nvSpPr>
        <p:spPr>
          <a:xfrm>
            <a:off x="700024" y="1916331"/>
            <a:ext cx="10791952" cy="2000548"/>
          </a:xfrm>
          <a:prstGeom prst="rect">
            <a:avLst/>
          </a:prstGeom>
          <a:noFill/>
        </p:spPr>
        <p:txBody>
          <a:bodyPr vert="horz" wrap="square" rtlCol="0">
            <a:spAutoFit/>
          </a:bodyPr>
          <a:lstStyle/>
          <a:p>
            <a:pPr algn="ctr"/>
            <a:r>
              <a:rPr lang="en-US" sz="3100" dirty="0"/>
              <a:t>Then the LORD spoke to Moses in the wilderness of Sinai, in the tent of meeting, on the first of the second month, in the second year after they had come out of the land of Egypt</a:t>
            </a:r>
          </a:p>
        </p:txBody>
      </p:sp>
    </p:spTree>
    <p:extLst>
      <p:ext uri="{BB962C8B-B14F-4D97-AF65-F5344CB8AC3E}">
        <p14:creationId xmlns:p14="http://schemas.microsoft.com/office/powerpoint/2010/main" val="200705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BF8E1-C525-5B0E-1178-06E04DDDDD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B9072E-E8DF-F011-4310-097823674E64}"/>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5F9275CF-B1BD-8ED1-CD81-3556485A94D2}"/>
              </a:ext>
            </a:extLst>
          </p:cNvPr>
          <p:cNvSpPr txBox="1"/>
          <p:nvPr/>
        </p:nvSpPr>
        <p:spPr>
          <a:xfrm>
            <a:off x="0" y="762000"/>
            <a:ext cx="12192000" cy="646331"/>
          </a:xfrm>
          <a:prstGeom prst="rect">
            <a:avLst/>
          </a:prstGeom>
          <a:noFill/>
        </p:spPr>
        <p:txBody>
          <a:bodyPr vert="horz" rtlCol="0">
            <a:spAutoFit/>
          </a:bodyPr>
          <a:lstStyle/>
          <a:p>
            <a:pPr algn="ctr"/>
            <a:r>
              <a:rPr lang="en-US" sz="3600" dirty="0"/>
              <a:t>Numbers 2:1</a:t>
            </a:r>
          </a:p>
        </p:txBody>
      </p:sp>
      <p:sp>
        <p:nvSpPr>
          <p:cNvPr id="4" name="TextBox 3">
            <a:extLst>
              <a:ext uri="{FF2B5EF4-FFF2-40B4-BE49-F238E27FC236}">
                <a16:creationId xmlns:a16="http://schemas.microsoft.com/office/drawing/2014/main" id="{FEFFB430-0E6C-77F3-2570-6F3C919E30F6}"/>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D1E722BD-D1FD-F864-440E-3CADF590FEE9}"/>
              </a:ext>
            </a:extLst>
          </p:cNvPr>
          <p:cNvSpPr txBox="1"/>
          <p:nvPr/>
        </p:nvSpPr>
        <p:spPr>
          <a:xfrm>
            <a:off x="700024" y="1916331"/>
            <a:ext cx="10791952" cy="569387"/>
          </a:xfrm>
          <a:prstGeom prst="rect">
            <a:avLst/>
          </a:prstGeom>
          <a:noFill/>
        </p:spPr>
        <p:txBody>
          <a:bodyPr vert="horz" wrap="square" rtlCol="0">
            <a:spAutoFit/>
          </a:bodyPr>
          <a:lstStyle/>
          <a:p>
            <a:pPr algn="ctr"/>
            <a:r>
              <a:rPr lang="en-US" sz="3100" dirty="0"/>
              <a:t>Now the Lord spoke to Moses and to Aaron, saying,</a:t>
            </a:r>
          </a:p>
        </p:txBody>
      </p:sp>
    </p:spTree>
    <p:extLst>
      <p:ext uri="{BB962C8B-B14F-4D97-AF65-F5344CB8AC3E}">
        <p14:creationId xmlns:p14="http://schemas.microsoft.com/office/powerpoint/2010/main" val="2216441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76559-2E5C-65D0-BC87-00D2FACB5F3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2E7873-CC6C-AF72-1DED-C7C43CF7C618}"/>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3C535165-AA45-E367-5463-222B7A7D0C8E}"/>
              </a:ext>
            </a:extLst>
          </p:cNvPr>
          <p:cNvSpPr txBox="1"/>
          <p:nvPr/>
        </p:nvSpPr>
        <p:spPr>
          <a:xfrm>
            <a:off x="0" y="762000"/>
            <a:ext cx="12192000" cy="646331"/>
          </a:xfrm>
          <a:prstGeom prst="rect">
            <a:avLst/>
          </a:prstGeom>
          <a:noFill/>
        </p:spPr>
        <p:txBody>
          <a:bodyPr vert="horz" rtlCol="0">
            <a:spAutoFit/>
          </a:bodyPr>
          <a:lstStyle/>
          <a:p>
            <a:pPr algn="ctr"/>
            <a:r>
              <a:rPr lang="en-US" sz="3600" dirty="0"/>
              <a:t>Numbers 4:1</a:t>
            </a:r>
          </a:p>
        </p:txBody>
      </p:sp>
      <p:sp>
        <p:nvSpPr>
          <p:cNvPr id="4" name="TextBox 3">
            <a:extLst>
              <a:ext uri="{FF2B5EF4-FFF2-40B4-BE49-F238E27FC236}">
                <a16:creationId xmlns:a16="http://schemas.microsoft.com/office/drawing/2014/main" id="{733A5F27-4F3E-258E-A05D-68EE005DAAA7}"/>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0BB43505-B952-C501-AA12-3C09C93F3EC5}"/>
              </a:ext>
            </a:extLst>
          </p:cNvPr>
          <p:cNvSpPr txBox="1"/>
          <p:nvPr/>
        </p:nvSpPr>
        <p:spPr>
          <a:xfrm>
            <a:off x="700024" y="1916331"/>
            <a:ext cx="10791952" cy="569387"/>
          </a:xfrm>
          <a:prstGeom prst="rect">
            <a:avLst/>
          </a:prstGeom>
          <a:noFill/>
        </p:spPr>
        <p:txBody>
          <a:bodyPr vert="horz" wrap="square" rtlCol="0">
            <a:spAutoFit/>
          </a:bodyPr>
          <a:lstStyle/>
          <a:p>
            <a:pPr algn="ctr"/>
            <a:r>
              <a:rPr lang="en-US" sz="3100" dirty="0"/>
              <a:t>Now the Lord spoke to Moses and to Aaron, saying,</a:t>
            </a:r>
          </a:p>
        </p:txBody>
      </p:sp>
    </p:spTree>
    <p:extLst>
      <p:ext uri="{BB962C8B-B14F-4D97-AF65-F5344CB8AC3E}">
        <p14:creationId xmlns:p14="http://schemas.microsoft.com/office/powerpoint/2010/main" val="2322490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C7FDB-1419-6AF7-AEC0-856D4C02285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D068F32-5528-142D-2994-73B24CE2ACA2}"/>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8237F6DE-916E-8C8B-3D3D-E0FAC1B0FAF9}"/>
              </a:ext>
            </a:extLst>
          </p:cNvPr>
          <p:cNvSpPr txBox="1"/>
          <p:nvPr/>
        </p:nvSpPr>
        <p:spPr>
          <a:xfrm>
            <a:off x="0" y="762000"/>
            <a:ext cx="12192000" cy="646331"/>
          </a:xfrm>
          <a:prstGeom prst="rect">
            <a:avLst/>
          </a:prstGeom>
          <a:noFill/>
        </p:spPr>
        <p:txBody>
          <a:bodyPr vert="horz" rtlCol="0">
            <a:spAutoFit/>
          </a:bodyPr>
          <a:lstStyle/>
          <a:p>
            <a:pPr algn="ctr"/>
            <a:r>
              <a:rPr lang="en-US" sz="3600" dirty="0"/>
              <a:t>Numbers 5:1</a:t>
            </a:r>
          </a:p>
        </p:txBody>
      </p:sp>
      <p:sp>
        <p:nvSpPr>
          <p:cNvPr id="4" name="TextBox 3">
            <a:extLst>
              <a:ext uri="{FF2B5EF4-FFF2-40B4-BE49-F238E27FC236}">
                <a16:creationId xmlns:a16="http://schemas.microsoft.com/office/drawing/2014/main" id="{D23D5FD0-48A9-9401-C3AD-20A716AACD11}"/>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8FE56B86-C45A-F202-C9F7-295D7A7A4832}"/>
              </a:ext>
            </a:extLst>
          </p:cNvPr>
          <p:cNvSpPr txBox="1"/>
          <p:nvPr/>
        </p:nvSpPr>
        <p:spPr>
          <a:xfrm>
            <a:off x="700024" y="1916331"/>
            <a:ext cx="10791952" cy="569387"/>
          </a:xfrm>
          <a:prstGeom prst="rect">
            <a:avLst/>
          </a:prstGeom>
          <a:noFill/>
        </p:spPr>
        <p:txBody>
          <a:bodyPr vert="horz" wrap="square" rtlCol="0">
            <a:spAutoFit/>
          </a:bodyPr>
          <a:lstStyle/>
          <a:p>
            <a:pPr algn="ctr"/>
            <a:r>
              <a:rPr lang="en-US" sz="3100" dirty="0"/>
              <a:t>Then the Lord spoke to Moses, saying,</a:t>
            </a:r>
          </a:p>
        </p:txBody>
      </p:sp>
    </p:spTree>
    <p:extLst>
      <p:ext uri="{BB962C8B-B14F-4D97-AF65-F5344CB8AC3E}">
        <p14:creationId xmlns:p14="http://schemas.microsoft.com/office/powerpoint/2010/main" val="825409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002F-CABA-4E1F-5E51-EC7CBF160562}"/>
              </a:ext>
            </a:extLst>
          </p:cNvPr>
          <p:cNvSpPr>
            <a:spLocks noGrp="1"/>
          </p:cNvSpPr>
          <p:nvPr>
            <p:ph type="ctrTitle"/>
          </p:nvPr>
        </p:nvSpPr>
        <p:spPr>
          <a:xfrm>
            <a:off x="1685926" y="762000"/>
            <a:ext cx="7664768" cy="3556730"/>
          </a:xfrm>
        </p:spPr>
        <p:txBody>
          <a:bodyPr>
            <a:normAutofit/>
          </a:bodyPr>
          <a:lstStyle/>
          <a:p>
            <a:pPr algn="ctr"/>
            <a:r>
              <a:rPr lang="en-US" sz="4800" dirty="0" err="1">
                <a:solidFill>
                  <a:srgbClr val="000000"/>
                </a:solidFill>
              </a:rPr>
              <a:t>Eikev</a:t>
            </a:r>
            <a:br>
              <a:rPr lang="en-US" sz="4800" dirty="0">
                <a:solidFill>
                  <a:srgbClr val="000000"/>
                </a:solidFill>
              </a:rPr>
            </a:br>
            <a:r>
              <a:rPr lang="he-IL" sz="4800" dirty="0">
                <a:solidFill>
                  <a:srgbClr val="000000"/>
                </a:solidFill>
              </a:rPr>
              <a:t>עֵקֶב</a:t>
            </a:r>
            <a:br>
              <a:rPr lang="en-US" sz="4800" dirty="0">
                <a:solidFill>
                  <a:srgbClr val="000000"/>
                </a:solidFill>
              </a:rPr>
            </a:br>
            <a:br>
              <a:rPr lang="en-US" sz="4800" dirty="0">
                <a:solidFill>
                  <a:srgbClr val="000000"/>
                </a:solidFill>
              </a:rPr>
            </a:br>
            <a:r>
              <a:rPr lang="en-US" sz="4800" dirty="0">
                <a:solidFill>
                  <a:srgbClr val="000000"/>
                </a:solidFill>
              </a:rPr>
              <a:t>Deuteronomy 7:12 – 11:25</a:t>
            </a:r>
          </a:p>
        </p:txBody>
      </p:sp>
    </p:spTree>
    <p:extLst>
      <p:ext uri="{BB962C8B-B14F-4D97-AF65-F5344CB8AC3E}">
        <p14:creationId xmlns:p14="http://schemas.microsoft.com/office/powerpoint/2010/main" val="586292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F3804-D5EB-3616-C285-DA9D0193B2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D5F7F62-95AD-8EFE-DDD9-00AC19FE90E1}"/>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89955FD0-9F77-0A6B-88A0-B95292329A14}"/>
              </a:ext>
            </a:extLst>
          </p:cNvPr>
          <p:cNvSpPr txBox="1"/>
          <p:nvPr/>
        </p:nvSpPr>
        <p:spPr>
          <a:xfrm>
            <a:off x="0" y="762000"/>
            <a:ext cx="12192000" cy="646331"/>
          </a:xfrm>
          <a:prstGeom prst="rect">
            <a:avLst/>
          </a:prstGeom>
          <a:noFill/>
        </p:spPr>
        <p:txBody>
          <a:bodyPr vert="horz" rtlCol="0">
            <a:spAutoFit/>
          </a:bodyPr>
          <a:lstStyle/>
          <a:p>
            <a:pPr algn="ctr"/>
            <a:r>
              <a:rPr lang="en-US" sz="3600" dirty="0"/>
              <a:t>Numbers 6:1</a:t>
            </a:r>
          </a:p>
        </p:txBody>
      </p:sp>
      <p:sp>
        <p:nvSpPr>
          <p:cNvPr id="4" name="TextBox 3">
            <a:extLst>
              <a:ext uri="{FF2B5EF4-FFF2-40B4-BE49-F238E27FC236}">
                <a16:creationId xmlns:a16="http://schemas.microsoft.com/office/drawing/2014/main" id="{B55BD675-6974-7766-6B4B-FC649493D357}"/>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94AE8611-FE6B-817F-0A9E-16436795D820}"/>
              </a:ext>
            </a:extLst>
          </p:cNvPr>
          <p:cNvSpPr txBox="1"/>
          <p:nvPr/>
        </p:nvSpPr>
        <p:spPr>
          <a:xfrm>
            <a:off x="700024" y="1916331"/>
            <a:ext cx="10791952" cy="569387"/>
          </a:xfrm>
          <a:prstGeom prst="rect">
            <a:avLst/>
          </a:prstGeom>
          <a:noFill/>
        </p:spPr>
        <p:txBody>
          <a:bodyPr vert="horz" wrap="square" rtlCol="0">
            <a:spAutoFit/>
          </a:bodyPr>
          <a:lstStyle/>
          <a:p>
            <a:pPr algn="ctr"/>
            <a:r>
              <a:rPr lang="en-US" sz="3100" dirty="0"/>
              <a:t>Then the Lord spoke to Moses, saying,</a:t>
            </a:r>
          </a:p>
        </p:txBody>
      </p:sp>
    </p:spTree>
    <p:extLst>
      <p:ext uri="{BB962C8B-B14F-4D97-AF65-F5344CB8AC3E}">
        <p14:creationId xmlns:p14="http://schemas.microsoft.com/office/powerpoint/2010/main" val="3639426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D08A6-DCBD-086B-C3A9-851BA58094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AE6166B-FB29-BAF9-F77C-20C633741CC8}"/>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ED01BBB8-44DE-667A-1DAB-1FE6A8EFFDCE}"/>
              </a:ext>
            </a:extLst>
          </p:cNvPr>
          <p:cNvSpPr txBox="1"/>
          <p:nvPr/>
        </p:nvSpPr>
        <p:spPr>
          <a:xfrm>
            <a:off x="0" y="762000"/>
            <a:ext cx="12192000" cy="646331"/>
          </a:xfrm>
          <a:prstGeom prst="rect">
            <a:avLst/>
          </a:prstGeom>
          <a:noFill/>
        </p:spPr>
        <p:txBody>
          <a:bodyPr vert="horz" rtlCol="0">
            <a:spAutoFit/>
          </a:bodyPr>
          <a:lstStyle/>
          <a:p>
            <a:pPr algn="ctr"/>
            <a:r>
              <a:rPr lang="en-US" sz="3600" dirty="0"/>
              <a:t>Numbers 8:1</a:t>
            </a:r>
          </a:p>
        </p:txBody>
      </p:sp>
      <p:sp>
        <p:nvSpPr>
          <p:cNvPr id="4" name="TextBox 3">
            <a:extLst>
              <a:ext uri="{FF2B5EF4-FFF2-40B4-BE49-F238E27FC236}">
                <a16:creationId xmlns:a16="http://schemas.microsoft.com/office/drawing/2014/main" id="{9DABF712-3EA9-77BE-195F-36B4C324A394}"/>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E90022C2-500B-D25F-E5DC-F34DC6F07C4E}"/>
              </a:ext>
            </a:extLst>
          </p:cNvPr>
          <p:cNvSpPr txBox="1"/>
          <p:nvPr/>
        </p:nvSpPr>
        <p:spPr>
          <a:xfrm>
            <a:off x="700024" y="1916331"/>
            <a:ext cx="10791952" cy="569387"/>
          </a:xfrm>
          <a:prstGeom prst="rect">
            <a:avLst/>
          </a:prstGeom>
          <a:noFill/>
        </p:spPr>
        <p:txBody>
          <a:bodyPr vert="horz" wrap="square" rtlCol="0">
            <a:spAutoFit/>
          </a:bodyPr>
          <a:lstStyle/>
          <a:p>
            <a:pPr algn="ctr"/>
            <a:r>
              <a:rPr lang="en-US" sz="3100" dirty="0"/>
              <a:t>Then the Lord spoke to Moses, saying</a:t>
            </a:r>
          </a:p>
        </p:txBody>
      </p:sp>
    </p:spTree>
    <p:extLst>
      <p:ext uri="{BB962C8B-B14F-4D97-AF65-F5344CB8AC3E}">
        <p14:creationId xmlns:p14="http://schemas.microsoft.com/office/powerpoint/2010/main" val="878062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D512B-D56C-DE74-1C00-AEAED23E03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5D3A48-DDF5-5795-D95D-E22A4AF63F09}"/>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516D607C-26CB-7953-C2E1-0F791FEB9802}"/>
              </a:ext>
            </a:extLst>
          </p:cNvPr>
          <p:cNvSpPr txBox="1"/>
          <p:nvPr/>
        </p:nvSpPr>
        <p:spPr>
          <a:xfrm>
            <a:off x="0" y="762000"/>
            <a:ext cx="12192000" cy="646331"/>
          </a:xfrm>
          <a:prstGeom prst="rect">
            <a:avLst/>
          </a:prstGeom>
          <a:noFill/>
        </p:spPr>
        <p:txBody>
          <a:bodyPr vert="horz" rtlCol="0">
            <a:spAutoFit/>
          </a:bodyPr>
          <a:lstStyle/>
          <a:p>
            <a:pPr algn="ctr"/>
            <a:r>
              <a:rPr lang="en-US" sz="3600" dirty="0"/>
              <a:t>Numbers 9:1</a:t>
            </a:r>
          </a:p>
        </p:txBody>
      </p:sp>
      <p:sp>
        <p:nvSpPr>
          <p:cNvPr id="4" name="TextBox 3">
            <a:extLst>
              <a:ext uri="{FF2B5EF4-FFF2-40B4-BE49-F238E27FC236}">
                <a16:creationId xmlns:a16="http://schemas.microsoft.com/office/drawing/2014/main" id="{7495D31E-81F5-A288-5AC6-080452D999FB}"/>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17C1C7E5-6D87-2BE8-711B-1956689DE394}"/>
              </a:ext>
            </a:extLst>
          </p:cNvPr>
          <p:cNvSpPr txBox="1"/>
          <p:nvPr/>
        </p:nvSpPr>
        <p:spPr>
          <a:xfrm>
            <a:off x="700024" y="1916331"/>
            <a:ext cx="10791952" cy="1523494"/>
          </a:xfrm>
          <a:prstGeom prst="rect">
            <a:avLst/>
          </a:prstGeom>
          <a:noFill/>
        </p:spPr>
        <p:txBody>
          <a:bodyPr vert="horz" wrap="square" rtlCol="0">
            <a:spAutoFit/>
          </a:bodyPr>
          <a:lstStyle/>
          <a:p>
            <a:pPr algn="ctr"/>
            <a:r>
              <a:rPr lang="en-US" sz="3100" dirty="0"/>
              <a:t>Now the Lord spoke to Moses in the wilderness of Sinai, in the first month of the second year after they had come out of the land of Egypt, saying,</a:t>
            </a:r>
          </a:p>
        </p:txBody>
      </p:sp>
    </p:spTree>
    <p:extLst>
      <p:ext uri="{BB962C8B-B14F-4D97-AF65-F5344CB8AC3E}">
        <p14:creationId xmlns:p14="http://schemas.microsoft.com/office/powerpoint/2010/main" val="262809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F7E63-386B-127B-D573-08398033951E}"/>
              </a:ext>
            </a:extLst>
          </p:cNvPr>
          <p:cNvSpPr>
            <a:spLocks noGrp="1"/>
          </p:cNvSpPr>
          <p:nvPr>
            <p:ph type="ctrTitle"/>
          </p:nvPr>
        </p:nvSpPr>
        <p:spPr>
          <a:xfrm>
            <a:off x="2841308" y="762000"/>
            <a:ext cx="6509385" cy="3556730"/>
          </a:xfrm>
        </p:spPr>
        <p:txBody>
          <a:bodyPr>
            <a:normAutofit/>
          </a:bodyPr>
          <a:lstStyle/>
          <a:p>
            <a:pPr algn="ctr"/>
            <a:r>
              <a:rPr lang="en-US" sz="4800">
                <a:solidFill>
                  <a:srgbClr val="000000"/>
                </a:solidFill>
              </a:rPr>
              <a:t>"The Law" outside the Pentateuch</a:t>
            </a:r>
          </a:p>
        </p:txBody>
      </p:sp>
      <p:sp>
        <p:nvSpPr>
          <p:cNvPr id="3" name="Subtitle 2">
            <a:extLst>
              <a:ext uri="{FF2B5EF4-FFF2-40B4-BE49-F238E27FC236}">
                <a16:creationId xmlns:a16="http://schemas.microsoft.com/office/drawing/2014/main" id="{8ECD59FA-8C26-9ECE-AA23-930CCF24990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2991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D9CE25-DCB0-7837-6490-D3F4630899E0}"/>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D8999B39-8CD1-C423-BE2E-EACABA5089C9}"/>
              </a:ext>
            </a:extLst>
          </p:cNvPr>
          <p:cNvSpPr txBox="1"/>
          <p:nvPr/>
        </p:nvSpPr>
        <p:spPr>
          <a:xfrm>
            <a:off x="0" y="762000"/>
            <a:ext cx="12192000" cy="646331"/>
          </a:xfrm>
          <a:prstGeom prst="rect">
            <a:avLst/>
          </a:prstGeom>
          <a:noFill/>
        </p:spPr>
        <p:txBody>
          <a:bodyPr vert="horz" rtlCol="0">
            <a:spAutoFit/>
          </a:bodyPr>
          <a:lstStyle/>
          <a:p>
            <a:pPr algn="ctr"/>
            <a:r>
              <a:rPr lang="en-US" sz="3600"/>
              <a:t>Romans 3:10-19</a:t>
            </a:r>
          </a:p>
        </p:txBody>
      </p:sp>
      <p:sp>
        <p:nvSpPr>
          <p:cNvPr id="4" name="TextBox 3">
            <a:extLst>
              <a:ext uri="{FF2B5EF4-FFF2-40B4-BE49-F238E27FC236}">
                <a16:creationId xmlns:a16="http://schemas.microsoft.com/office/drawing/2014/main" id="{015B1A6B-9B99-C079-780E-F528B3D074AC}"/>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3777131D-D424-71DA-63A6-5A7A96811AC2}"/>
              </a:ext>
            </a:extLst>
          </p:cNvPr>
          <p:cNvSpPr txBox="1"/>
          <p:nvPr/>
        </p:nvSpPr>
        <p:spPr>
          <a:xfrm>
            <a:off x="1016000" y="1905000"/>
            <a:ext cx="10160000" cy="2000548"/>
          </a:xfrm>
          <a:prstGeom prst="rect">
            <a:avLst/>
          </a:prstGeom>
          <a:noFill/>
        </p:spPr>
        <p:txBody>
          <a:bodyPr vert="horz" rtlCol="0">
            <a:spAutoFit/>
          </a:bodyPr>
          <a:lstStyle/>
          <a:p>
            <a:pPr algn="ctr"/>
            <a:r>
              <a:rPr lang="en-US" sz="3100" dirty="0"/>
              <a:t>What then? Are we better than they? Not at all; for we have already charged that both Jews and Greeks are all under sin; as it is written, "</a:t>
            </a:r>
            <a:r>
              <a:rPr lang="en-US" sz="3100" b="1" dirty="0">
                <a:solidFill>
                  <a:srgbClr val="FF0000"/>
                </a:solidFill>
              </a:rPr>
              <a:t>THERE IS NONE RIGHTEOUS, NOT EVEN ONE;</a:t>
            </a:r>
            <a:r>
              <a:rPr lang="en-US" sz="3100" dirty="0"/>
              <a:t> </a:t>
            </a:r>
          </a:p>
        </p:txBody>
      </p:sp>
    </p:spTree>
    <p:extLst>
      <p:ext uri="{BB962C8B-B14F-4D97-AF65-F5344CB8AC3E}">
        <p14:creationId xmlns:p14="http://schemas.microsoft.com/office/powerpoint/2010/main" val="2510664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C4A1C0-54AA-1E89-7CA4-70F2718E5F58}"/>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AC9220B8-BEB7-CF71-E89E-37831C6A3F5C}"/>
              </a:ext>
            </a:extLst>
          </p:cNvPr>
          <p:cNvSpPr txBox="1"/>
          <p:nvPr/>
        </p:nvSpPr>
        <p:spPr>
          <a:xfrm>
            <a:off x="0" y="762000"/>
            <a:ext cx="12192000" cy="646331"/>
          </a:xfrm>
          <a:prstGeom prst="rect">
            <a:avLst/>
          </a:prstGeom>
          <a:noFill/>
        </p:spPr>
        <p:txBody>
          <a:bodyPr vert="horz" rtlCol="0">
            <a:spAutoFit/>
          </a:bodyPr>
          <a:lstStyle/>
          <a:p>
            <a:pPr algn="ctr"/>
            <a:r>
              <a:rPr lang="en-US" sz="3600"/>
              <a:t>Psalm 14:1-3</a:t>
            </a:r>
          </a:p>
        </p:txBody>
      </p:sp>
      <p:sp>
        <p:nvSpPr>
          <p:cNvPr id="4" name="TextBox 3">
            <a:extLst>
              <a:ext uri="{FF2B5EF4-FFF2-40B4-BE49-F238E27FC236}">
                <a16:creationId xmlns:a16="http://schemas.microsoft.com/office/drawing/2014/main" id="{BB732EFC-8236-7C7D-5733-F86B2687D5F0}"/>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384EABDD-4295-2810-1276-D8B098BC97D3}"/>
              </a:ext>
            </a:extLst>
          </p:cNvPr>
          <p:cNvSpPr txBox="1"/>
          <p:nvPr/>
        </p:nvSpPr>
        <p:spPr>
          <a:xfrm>
            <a:off x="1016000" y="1905000"/>
            <a:ext cx="10160000" cy="3431709"/>
          </a:xfrm>
          <a:prstGeom prst="rect">
            <a:avLst/>
          </a:prstGeom>
          <a:noFill/>
        </p:spPr>
        <p:txBody>
          <a:bodyPr vert="horz" rtlCol="0">
            <a:spAutoFit/>
          </a:bodyPr>
          <a:lstStyle/>
          <a:p>
            <a:pPr algn="ctr"/>
            <a:r>
              <a:rPr lang="en-US" sz="3100"/>
              <a:t>The fool has said in his heart, "There is no God." They are corrupt, they have committed abominable deeds; There is no one who does good. The LORD has looked down from heaven upon the sons of men To see if there are any who understand, Who seek after God. They have all turned aside, together they have become corrupt; </a:t>
            </a:r>
            <a:r>
              <a:rPr lang="en-US" sz="3100" b="1">
                <a:solidFill>
                  <a:srgbClr val="FF0000"/>
                </a:solidFill>
              </a:rPr>
              <a:t>There is no one who does good, not even one</a:t>
            </a:r>
            <a:r>
              <a:rPr lang="en-US" sz="3100"/>
              <a:t>.</a:t>
            </a:r>
          </a:p>
        </p:txBody>
      </p:sp>
    </p:spTree>
    <p:extLst>
      <p:ext uri="{BB962C8B-B14F-4D97-AF65-F5344CB8AC3E}">
        <p14:creationId xmlns:p14="http://schemas.microsoft.com/office/powerpoint/2010/main" val="4170897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7893FA-1A35-6B8C-4901-0CE67F9644EB}"/>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2570F7E4-2976-B52F-5B9F-43223AF7B612}"/>
              </a:ext>
            </a:extLst>
          </p:cNvPr>
          <p:cNvSpPr txBox="1"/>
          <p:nvPr/>
        </p:nvSpPr>
        <p:spPr>
          <a:xfrm>
            <a:off x="0" y="762000"/>
            <a:ext cx="12192000" cy="646331"/>
          </a:xfrm>
          <a:prstGeom prst="rect">
            <a:avLst/>
          </a:prstGeom>
          <a:noFill/>
        </p:spPr>
        <p:txBody>
          <a:bodyPr vert="horz" rtlCol="0">
            <a:spAutoFit/>
          </a:bodyPr>
          <a:lstStyle/>
          <a:p>
            <a:pPr algn="ctr"/>
            <a:r>
              <a:rPr lang="en-US" sz="3600"/>
              <a:t>Psalm 53:1-3</a:t>
            </a:r>
          </a:p>
        </p:txBody>
      </p:sp>
      <p:sp>
        <p:nvSpPr>
          <p:cNvPr id="4" name="TextBox 3">
            <a:extLst>
              <a:ext uri="{FF2B5EF4-FFF2-40B4-BE49-F238E27FC236}">
                <a16:creationId xmlns:a16="http://schemas.microsoft.com/office/drawing/2014/main" id="{8B10D71C-957F-7C3E-38F0-FB8A64BF8707}"/>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EC2DB7EE-4EB5-A677-5847-5CC94A17918B}"/>
              </a:ext>
            </a:extLst>
          </p:cNvPr>
          <p:cNvSpPr txBox="1"/>
          <p:nvPr/>
        </p:nvSpPr>
        <p:spPr>
          <a:xfrm>
            <a:off x="1016000" y="1905000"/>
            <a:ext cx="10160000" cy="3431709"/>
          </a:xfrm>
          <a:prstGeom prst="rect">
            <a:avLst/>
          </a:prstGeom>
          <a:noFill/>
        </p:spPr>
        <p:txBody>
          <a:bodyPr vert="horz" rtlCol="0">
            <a:spAutoFit/>
          </a:bodyPr>
          <a:lstStyle/>
          <a:p>
            <a:pPr algn="ctr"/>
            <a:r>
              <a:rPr lang="en-US" sz="3100"/>
              <a:t>The fool has said in his heart, "There is no God," They are corrupt, and have committed abominable injustice; There is no one who does good. God has looked down from heaven upon the sons of men To see if there is anyone who understands, Who seeks after God. Every one of them has turned aside; together they have become corrupt; </a:t>
            </a:r>
            <a:r>
              <a:rPr lang="en-US" sz="3100" b="1">
                <a:solidFill>
                  <a:srgbClr val="FF0000"/>
                </a:solidFill>
              </a:rPr>
              <a:t>There is no one who does good, not even one</a:t>
            </a:r>
            <a:r>
              <a:rPr lang="en-US" sz="3100"/>
              <a:t>.</a:t>
            </a:r>
          </a:p>
        </p:txBody>
      </p:sp>
    </p:spTree>
    <p:extLst>
      <p:ext uri="{BB962C8B-B14F-4D97-AF65-F5344CB8AC3E}">
        <p14:creationId xmlns:p14="http://schemas.microsoft.com/office/powerpoint/2010/main" val="2153294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6B6D97-0EA1-3718-ABF5-281A96BB6284}"/>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16BA2A1A-B652-858A-F24D-A8AFAF76BA12}"/>
              </a:ext>
            </a:extLst>
          </p:cNvPr>
          <p:cNvSpPr txBox="1"/>
          <p:nvPr/>
        </p:nvSpPr>
        <p:spPr>
          <a:xfrm>
            <a:off x="0" y="762000"/>
            <a:ext cx="12192000" cy="646331"/>
          </a:xfrm>
          <a:prstGeom prst="rect">
            <a:avLst/>
          </a:prstGeom>
          <a:noFill/>
        </p:spPr>
        <p:txBody>
          <a:bodyPr vert="horz" rtlCol="0">
            <a:spAutoFit/>
          </a:bodyPr>
          <a:lstStyle/>
          <a:p>
            <a:pPr algn="ctr"/>
            <a:r>
              <a:rPr lang="en-US" sz="3600"/>
              <a:t>First Corinthians 14:21</a:t>
            </a:r>
          </a:p>
        </p:txBody>
      </p:sp>
      <p:sp>
        <p:nvSpPr>
          <p:cNvPr id="4" name="TextBox 3">
            <a:extLst>
              <a:ext uri="{FF2B5EF4-FFF2-40B4-BE49-F238E27FC236}">
                <a16:creationId xmlns:a16="http://schemas.microsoft.com/office/drawing/2014/main" id="{187EB0D0-EE45-DFEB-EF52-01781319F7B2}"/>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EECED348-6438-91E3-948B-01DE7C1530C0}"/>
              </a:ext>
            </a:extLst>
          </p:cNvPr>
          <p:cNvSpPr txBox="1"/>
          <p:nvPr/>
        </p:nvSpPr>
        <p:spPr>
          <a:xfrm>
            <a:off x="1016000" y="1905000"/>
            <a:ext cx="10160000" cy="2000548"/>
          </a:xfrm>
          <a:prstGeom prst="rect">
            <a:avLst/>
          </a:prstGeom>
          <a:noFill/>
        </p:spPr>
        <p:txBody>
          <a:bodyPr vert="horz" rtlCol="0">
            <a:spAutoFit/>
          </a:bodyPr>
          <a:lstStyle/>
          <a:p>
            <a:pPr algn="ctr"/>
            <a:r>
              <a:rPr lang="en-US" sz="3100" b="1">
                <a:solidFill>
                  <a:srgbClr val="FF0000"/>
                </a:solidFill>
              </a:rPr>
              <a:t>In the Law it is written</a:t>
            </a:r>
            <a:r>
              <a:rPr lang="en-US" sz="3100"/>
              <a:t>, "BY MEN OF </a:t>
            </a:r>
            <a:r>
              <a:rPr lang="en-US" sz="3100" b="1">
                <a:solidFill>
                  <a:srgbClr val="FF0000"/>
                </a:solidFill>
              </a:rPr>
              <a:t>STRANGE TONGUES AND BY THE LIPS OF STRANGERS</a:t>
            </a:r>
            <a:r>
              <a:rPr lang="en-US" sz="3100"/>
              <a:t> I WILL SPEAK TO THIS PEOPLE, AND EVEN SO </a:t>
            </a:r>
            <a:r>
              <a:rPr lang="en-US" sz="3100" b="1">
                <a:solidFill>
                  <a:srgbClr val="FF0000"/>
                </a:solidFill>
              </a:rPr>
              <a:t>THEY WILL NOT LISTEN TO ME</a:t>
            </a:r>
            <a:r>
              <a:rPr lang="en-US" sz="3100"/>
              <a:t>," says the Lord.</a:t>
            </a:r>
          </a:p>
        </p:txBody>
      </p:sp>
    </p:spTree>
    <p:extLst>
      <p:ext uri="{BB962C8B-B14F-4D97-AF65-F5344CB8AC3E}">
        <p14:creationId xmlns:p14="http://schemas.microsoft.com/office/powerpoint/2010/main" val="3196240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8CB494-0682-B8A2-B2E8-D50D119E502F}"/>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5791520C-9E33-1E22-F67F-FD2BFF260C65}"/>
              </a:ext>
            </a:extLst>
          </p:cNvPr>
          <p:cNvSpPr txBox="1"/>
          <p:nvPr/>
        </p:nvSpPr>
        <p:spPr>
          <a:xfrm>
            <a:off x="0" y="762000"/>
            <a:ext cx="12192000" cy="646331"/>
          </a:xfrm>
          <a:prstGeom prst="rect">
            <a:avLst/>
          </a:prstGeom>
          <a:noFill/>
        </p:spPr>
        <p:txBody>
          <a:bodyPr vert="horz" rtlCol="0">
            <a:spAutoFit/>
          </a:bodyPr>
          <a:lstStyle/>
          <a:p>
            <a:pPr algn="ctr"/>
            <a:r>
              <a:rPr lang="en-US" sz="3600"/>
              <a:t>Isaiah 28:11-12</a:t>
            </a:r>
          </a:p>
        </p:txBody>
      </p:sp>
      <p:sp>
        <p:nvSpPr>
          <p:cNvPr id="4" name="TextBox 3">
            <a:extLst>
              <a:ext uri="{FF2B5EF4-FFF2-40B4-BE49-F238E27FC236}">
                <a16:creationId xmlns:a16="http://schemas.microsoft.com/office/drawing/2014/main" id="{EB8A7253-E078-2288-F79C-8359CA167A7E}"/>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1D95BBF1-950C-0CD4-5D42-413B16320C0F}"/>
              </a:ext>
            </a:extLst>
          </p:cNvPr>
          <p:cNvSpPr txBox="1"/>
          <p:nvPr/>
        </p:nvSpPr>
        <p:spPr>
          <a:xfrm>
            <a:off x="1016000" y="1905000"/>
            <a:ext cx="10160000" cy="2000548"/>
          </a:xfrm>
          <a:prstGeom prst="rect">
            <a:avLst/>
          </a:prstGeom>
          <a:noFill/>
        </p:spPr>
        <p:txBody>
          <a:bodyPr vert="horz" rtlCol="0">
            <a:spAutoFit/>
          </a:bodyPr>
          <a:lstStyle/>
          <a:p>
            <a:pPr algn="ctr"/>
            <a:r>
              <a:rPr lang="en-US" sz="3100"/>
              <a:t>Indeed, He will speak to this people Through </a:t>
            </a:r>
            <a:r>
              <a:rPr lang="en-US" sz="3100" b="1">
                <a:solidFill>
                  <a:srgbClr val="FF0000"/>
                </a:solidFill>
              </a:rPr>
              <a:t>stammering lips and a foreign tongue</a:t>
            </a:r>
            <a:r>
              <a:rPr lang="en-US" sz="3100"/>
              <a:t>, He who said to them, "Here is rest, give rest to the weary," And, "Here is repose," </a:t>
            </a:r>
            <a:r>
              <a:rPr lang="en-US" sz="3100" b="1">
                <a:solidFill>
                  <a:srgbClr val="FF0000"/>
                </a:solidFill>
              </a:rPr>
              <a:t>but they would not listen</a:t>
            </a:r>
            <a:r>
              <a:rPr lang="en-US" sz="3100"/>
              <a:t>.</a:t>
            </a:r>
          </a:p>
        </p:txBody>
      </p:sp>
    </p:spTree>
    <p:extLst>
      <p:ext uri="{BB962C8B-B14F-4D97-AF65-F5344CB8AC3E}">
        <p14:creationId xmlns:p14="http://schemas.microsoft.com/office/powerpoint/2010/main" val="129331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5B6E9C-75BB-FBED-6E85-EC395A328945}"/>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8909FCA1-0016-ABF3-1A68-84CD0720CA6C}"/>
              </a:ext>
            </a:extLst>
          </p:cNvPr>
          <p:cNvSpPr txBox="1"/>
          <p:nvPr/>
        </p:nvSpPr>
        <p:spPr>
          <a:xfrm>
            <a:off x="0" y="762000"/>
            <a:ext cx="12192000" cy="646331"/>
          </a:xfrm>
          <a:prstGeom prst="rect">
            <a:avLst/>
          </a:prstGeom>
          <a:noFill/>
        </p:spPr>
        <p:txBody>
          <a:bodyPr vert="horz" rtlCol="0">
            <a:spAutoFit/>
          </a:bodyPr>
          <a:lstStyle/>
          <a:p>
            <a:pPr algn="ctr"/>
            <a:r>
              <a:rPr lang="en-US" sz="3600"/>
              <a:t>John 10:34</a:t>
            </a:r>
          </a:p>
        </p:txBody>
      </p:sp>
      <p:sp>
        <p:nvSpPr>
          <p:cNvPr id="4" name="TextBox 3">
            <a:extLst>
              <a:ext uri="{FF2B5EF4-FFF2-40B4-BE49-F238E27FC236}">
                <a16:creationId xmlns:a16="http://schemas.microsoft.com/office/drawing/2014/main" id="{8F2332A6-18CB-7F2C-57A3-007231EDB5BD}"/>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3A06FFFE-7438-9FE8-1FF8-58877A8E113F}"/>
              </a:ext>
            </a:extLst>
          </p:cNvPr>
          <p:cNvSpPr txBox="1"/>
          <p:nvPr/>
        </p:nvSpPr>
        <p:spPr>
          <a:xfrm>
            <a:off x="1016000" y="1905000"/>
            <a:ext cx="10160000" cy="1046440"/>
          </a:xfrm>
          <a:prstGeom prst="rect">
            <a:avLst/>
          </a:prstGeom>
          <a:noFill/>
        </p:spPr>
        <p:txBody>
          <a:bodyPr vert="horz" rtlCol="0">
            <a:spAutoFit/>
          </a:bodyPr>
          <a:lstStyle/>
          <a:p>
            <a:pPr algn="ctr"/>
            <a:r>
              <a:rPr lang="en-US" sz="3100"/>
              <a:t>Jesus answered them, "Has it not been </a:t>
            </a:r>
            <a:r>
              <a:rPr lang="en-US" sz="3100" b="1">
                <a:solidFill>
                  <a:srgbClr val="FF0000"/>
                </a:solidFill>
              </a:rPr>
              <a:t>written in your Law</a:t>
            </a:r>
            <a:r>
              <a:rPr lang="en-US" sz="3100"/>
              <a:t>, 'I SAID, </a:t>
            </a:r>
            <a:r>
              <a:rPr lang="en-US" sz="3100" b="1">
                <a:solidFill>
                  <a:srgbClr val="FF0000"/>
                </a:solidFill>
              </a:rPr>
              <a:t>YOU ARE GODS</a:t>
            </a:r>
            <a:r>
              <a:rPr lang="en-US" sz="3100"/>
              <a:t>'?</a:t>
            </a:r>
          </a:p>
        </p:txBody>
      </p:sp>
    </p:spTree>
    <p:extLst>
      <p:ext uri="{BB962C8B-B14F-4D97-AF65-F5344CB8AC3E}">
        <p14:creationId xmlns:p14="http://schemas.microsoft.com/office/powerpoint/2010/main" val="1038401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F7874D-E47B-8DD4-6A04-055DD8EFED9D}"/>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4D5088CE-C2B5-711D-9E11-E94A7DF91F9D}"/>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7:12</a:t>
            </a:r>
          </a:p>
        </p:txBody>
      </p:sp>
      <p:sp>
        <p:nvSpPr>
          <p:cNvPr id="4" name="TextBox 3">
            <a:extLst>
              <a:ext uri="{FF2B5EF4-FFF2-40B4-BE49-F238E27FC236}">
                <a16:creationId xmlns:a16="http://schemas.microsoft.com/office/drawing/2014/main" id="{C2C34028-4A37-8701-FD5A-C14F73EBABA9}"/>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BD7D658D-3475-79B2-7862-12EAAFAD9990}"/>
              </a:ext>
            </a:extLst>
          </p:cNvPr>
          <p:cNvSpPr txBox="1"/>
          <p:nvPr/>
        </p:nvSpPr>
        <p:spPr>
          <a:xfrm>
            <a:off x="1016000" y="1905000"/>
            <a:ext cx="10160000" cy="2000548"/>
          </a:xfrm>
          <a:prstGeom prst="rect">
            <a:avLst/>
          </a:prstGeom>
          <a:noFill/>
        </p:spPr>
        <p:txBody>
          <a:bodyPr vert="horz" rtlCol="0">
            <a:spAutoFit/>
          </a:bodyPr>
          <a:lstStyle/>
          <a:p>
            <a:pPr algn="ctr"/>
            <a:r>
              <a:rPr lang="en-US" sz="3100" dirty="0"/>
              <a:t>"Then it shall come about, because you listen to these judgments and keep and do them, that the LORD your God will keep with you </a:t>
            </a:r>
            <a:r>
              <a:rPr lang="en-US" sz="3100" b="1" dirty="0">
                <a:solidFill>
                  <a:srgbClr val="FF0000"/>
                </a:solidFill>
              </a:rPr>
              <a:t>His covenant </a:t>
            </a:r>
            <a:r>
              <a:rPr lang="en-US" sz="3100" dirty="0"/>
              <a:t>and His lovingkindness which He swore to your forefathers.</a:t>
            </a:r>
          </a:p>
        </p:txBody>
      </p:sp>
    </p:spTree>
    <p:extLst>
      <p:ext uri="{BB962C8B-B14F-4D97-AF65-F5344CB8AC3E}">
        <p14:creationId xmlns:p14="http://schemas.microsoft.com/office/powerpoint/2010/main" val="33292968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FFBCFA-160C-5114-3F34-16E0C2EE4363}"/>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4A624838-DCBD-697F-0D6F-8805C740ADA4}"/>
              </a:ext>
            </a:extLst>
          </p:cNvPr>
          <p:cNvSpPr txBox="1"/>
          <p:nvPr/>
        </p:nvSpPr>
        <p:spPr>
          <a:xfrm>
            <a:off x="0" y="762000"/>
            <a:ext cx="12192000" cy="646331"/>
          </a:xfrm>
          <a:prstGeom prst="rect">
            <a:avLst/>
          </a:prstGeom>
          <a:noFill/>
        </p:spPr>
        <p:txBody>
          <a:bodyPr vert="horz" rtlCol="0">
            <a:spAutoFit/>
          </a:bodyPr>
          <a:lstStyle/>
          <a:p>
            <a:pPr algn="ctr"/>
            <a:r>
              <a:rPr lang="en-US" sz="3600"/>
              <a:t>Psalm 82:6</a:t>
            </a:r>
          </a:p>
        </p:txBody>
      </p:sp>
      <p:sp>
        <p:nvSpPr>
          <p:cNvPr id="4" name="TextBox 3">
            <a:extLst>
              <a:ext uri="{FF2B5EF4-FFF2-40B4-BE49-F238E27FC236}">
                <a16:creationId xmlns:a16="http://schemas.microsoft.com/office/drawing/2014/main" id="{F38EC29C-DC12-9C6B-F746-90E6DB1B3AE1}"/>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F0680661-AAFB-B98E-EF93-2E6AA110EFB1}"/>
              </a:ext>
            </a:extLst>
          </p:cNvPr>
          <p:cNvSpPr txBox="1"/>
          <p:nvPr/>
        </p:nvSpPr>
        <p:spPr>
          <a:xfrm>
            <a:off x="1016000" y="1905000"/>
            <a:ext cx="10160000" cy="1046440"/>
          </a:xfrm>
          <a:prstGeom prst="rect">
            <a:avLst/>
          </a:prstGeom>
          <a:noFill/>
        </p:spPr>
        <p:txBody>
          <a:bodyPr vert="horz" rtlCol="0">
            <a:spAutoFit/>
          </a:bodyPr>
          <a:lstStyle/>
          <a:p>
            <a:pPr algn="ctr"/>
            <a:r>
              <a:rPr lang="en-US" sz="3100" b="1">
                <a:solidFill>
                  <a:srgbClr val="FF0000"/>
                </a:solidFill>
              </a:rPr>
              <a:t>I said, "You are gods</a:t>
            </a:r>
            <a:r>
              <a:rPr lang="en-US" sz="3100"/>
              <a:t>, And all of you are sons of the Most High.</a:t>
            </a:r>
          </a:p>
        </p:txBody>
      </p:sp>
    </p:spTree>
    <p:extLst>
      <p:ext uri="{BB962C8B-B14F-4D97-AF65-F5344CB8AC3E}">
        <p14:creationId xmlns:p14="http://schemas.microsoft.com/office/powerpoint/2010/main" val="1866864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86917-46F9-2200-3E58-6593D8E944E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3FD0497-7AB5-2F25-78A0-5E0A163C0294}"/>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11BB53B2-6E4C-2D8A-60E8-F988FE7F6BD2}"/>
              </a:ext>
            </a:extLst>
          </p:cNvPr>
          <p:cNvSpPr txBox="1"/>
          <p:nvPr/>
        </p:nvSpPr>
        <p:spPr>
          <a:xfrm>
            <a:off x="0" y="762000"/>
            <a:ext cx="12192000" cy="646331"/>
          </a:xfrm>
          <a:prstGeom prst="rect">
            <a:avLst/>
          </a:prstGeom>
          <a:noFill/>
        </p:spPr>
        <p:txBody>
          <a:bodyPr vert="horz" rtlCol="0">
            <a:spAutoFit/>
          </a:bodyPr>
          <a:lstStyle/>
          <a:p>
            <a:pPr algn="ctr"/>
            <a:r>
              <a:rPr lang="en-US" sz="3600" dirty="0"/>
              <a:t>Mark 10:1-3</a:t>
            </a:r>
          </a:p>
        </p:txBody>
      </p:sp>
      <p:sp>
        <p:nvSpPr>
          <p:cNvPr id="4" name="TextBox 3">
            <a:extLst>
              <a:ext uri="{FF2B5EF4-FFF2-40B4-BE49-F238E27FC236}">
                <a16:creationId xmlns:a16="http://schemas.microsoft.com/office/drawing/2014/main" id="{1B8C8F23-E1AA-EE61-A2FC-6A902FF5748F}"/>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0D593E63-320F-77A0-8679-8EC8A39673F1}"/>
              </a:ext>
            </a:extLst>
          </p:cNvPr>
          <p:cNvSpPr txBox="1"/>
          <p:nvPr/>
        </p:nvSpPr>
        <p:spPr>
          <a:xfrm>
            <a:off x="1016000" y="1905000"/>
            <a:ext cx="10160000" cy="3908762"/>
          </a:xfrm>
          <a:prstGeom prst="rect">
            <a:avLst/>
          </a:prstGeom>
          <a:noFill/>
        </p:spPr>
        <p:txBody>
          <a:bodyPr vert="horz" rtlCol="0">
            <a:spAutoFit/>
          </a:bodyPr>
          <a:lstStyle/>
          <a:p>
            <a:pPr algn="ctr"/>
            <a:r>
              <a:rPr lang="en-US" sz="3100" dirty="0"/>
              <a:t>Getting up, He went from there to the region of Judea and beyond the Jordan; crowds gathered around Him again, and, according to His custom, He once more began to teach them. Some Pharisees came up to Jesus, testing Him, and began to question Him whether </a:t>
            </a:r>
            <a:r>
              <a:rPr lang="en-US" sz="3100" b="1" dirty="0">
                <a:solidFill>
                  <a:srgbClr val="FF0000"/>
                </a:solidFill>
              </a:rPr>
              <a:t>it was lawful for a man to divorce a wife</a:t>
            </a:r>
            <a:r>
              <a:rPr lang="en-US" sz="3100" dirty="0"/>
              <a:t>. And He answered and said to them, "What did Moses command you?"</a:t>
            </a:r>
            <a:endParaRPr lang="en-US" sz="3100" b="1" dirty="0">
              <a:solidFill>
                <a:srgbClr val="FF0000"/>
              </a:solidFill>
            </a:endParaRPr>
          </a:p>
        </p:txBody>
      </p:sp>
    </p:spTree>
    <p:extLst>
      <p:ext uri="{BB962C8B-B14F-4D97-AF65-F5344CB8AC3E}">
        <p14:creationId xmlns:p14="http://schemas.microsoft.com/office/powerpoint/2010/main" val="1519664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D38C0-A558-90D8-4E7F-8CDB99C8A1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42D485-9EB0-F112-6C5D-AA7F94A10203}"/>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313090C7-EAEA-9849-9054-C4AB5D8708F1}"/>
              </a:ext>
            </a:extLst>
          </p:cNvPr>
          <p:cNvSpPr txBox="1"/>
          <p:nvPr/>
        </p:nvSpPr>
        <p:spPr>
          <a:xfrm>
            <a:off x="0" y="762000"/>
            <a:ext cx="12192000" cy="646331"/>
          </a:xfrm>
          <a:prstGeom prst="rect">
            <a:avLst/>
          </a:prstGeom>
          <a:noFill/>
        </p:spPr>
        <p:txBody>
          <a:bodyPr vert="horz" rtlCol="0">
            <a:spAutoFit/>
          </a:bodyPr>
          <a:lstStyle/>
          <a:p>
            <a:pPr algn="ctr"/>
            <a:r>
              <a:rPr lang="en-US" sz="3600" dirty="0"/>
              <a:t>Mark 12:3-8</a:t>
            </a:r>
          </a:p>
        </p:txBody>
      </p:sp>
      <p:sp>
        <p:nvSpPr>
          <p:cNvPr id="4" name="TextBox 3">
            <a:extLst>
              <a:ext uri="{FF2B5EF4-FFF2-40B4-BE49-F238E27FC236}">
                <a16:creationId xmlns:a16="http://schemas.microsoft.com/office/drawing/2014/main" id="{32B34112-AC5D-0E54-F60F-9483E45457B2}"/>
              </a:ext>
            </a:extLst>
          </p:cNvPr>
          <p:cNvSpPr txBox="1"/>
          <p:nvPr/>
        </p:nvSpPr>
        <p:spPr>
          <a:xfrm>
            <a:off x="0" y="1270000"/>
            <a:ext cx="12192000" cy="400110"/>
          </a:xfrm>
          <a:prstGeom prst="rect">
            <a:avLst/>
          </a:prstGeom>
          <a:noFill/>
        </p:spPr>
        <p:txBody>
          <a:bodyPr vert="horz" rtlCol="0">
            <a:spAutoFit/>
          </a:bodyPr>
          <a:lstStyle/>
          <a:p>
            <a:pPr algn="ctr"/>
            <a:r>
              <a:rPr lang="en-US" sz="2000" dirty="0"/>
              <a:t>(NASB, New American Standard Bible)</a:t>
            </a:r>
          </a:p>
        </p:txBody>
      </p:sp>
      <p:sp>
        <p:nvSpPr>
          <p:cNvPr id="5" name="TextBox 4">
            <a:extLst>
              <a:ext uri="{FF2B5EF4-FFF2-40B4-BE49-F238E27FC236}">
                <a16:creationId xmlns:a16="http://schemas.microsoft.com/office/drawing/2014/main" id="{49652E46-95FE-AF9B-3DE3-CB058AC8AB0E}"/>
              </a:ext>
            </a:extLst>
          </p:cNvPr>
          <p:cNvSpPr txBox="1"/>
          <p:nvPr/>
        </p:nvSpPr>
        <p:spPr>
          <a:xfrm>
            <a:off x="1016000" y="1905000"/>
            <a:ext cx="10160000" cy="4385816"/>
          </a:xfrm>
          <a:prstGeom prst="rect">
            <a:avLst/>
          </a:prstGeom>
          <a:noFill/>
        </p:spPr>
        <p:txBody>
          <a:bodyPr vert="horz" rtlCol="0">
            <a:spAutoFit/>
          </a:bodyPr>
          <a:lstStyle/>
          <a:p>
            <a:pPr algn="ctr"/>
            <a:r>
              <a:rPr lang="en-US" sz="3100" dirty="0"/>
              <a:t>They said, "Moses permitted a man </a:t>
            </a:r>
            <a:r>
              <a:rPr lang="en-US" sz="3100" b="1" dirty="0">
                <a:solidFill>
                  <a:srgbClr val="FF0000"/>
                </a:solidFill>
              </a:rPr>
              <a:t>TO WRITE A CERTIFICATE OF DIVORCE AND SEND her AWAY</a:t>
            </a:r>
            <a:r>
              <a:rPr lang="en-US" sz="3100" dirty="0"/>
              <a:t>." But Jesus said to them, "Because of your hardness of heart he wrote you this commandment. "But from the beginning of creation, God </a:t>
            </a:r>
            <a:r>
              <a:rPr lang="en-US" sz="3100" b="1" dirty="0">
                <a:solidFill>
                  <a:srgbClr val="FF0000"/>
                </a:solidFill>
              </a:rPr>
              <a:t>MADE THEM MALE AND FEMALE. "FOR THIS REASON A MAN SHALL LEAVE HIS FATHER AND MOTHER, AND THE TWO SHALL BECOME ONE FLESH</a:t>
            </a:r>
            <a:r>
              <a:rPr lang="en-US" sz="3100" dirty="0"/>
              <a:t>; so they are no longer two, but one flesh.</a:t>
            </a:r>
            <a:endParaRPr lang="en-US" sz="3100" b="1" dirty="0">
              <a:solidFill>
                <a:srgbClr val="FF0000"/>
              </a:solidFill>
            </a:endParaRPr>
          </a:p>
        </p:txBody>
      </p:sp>
    </p:spTree>
    <p:extLst>
      <p:ext uri="{BB962C8B-B14F-4D97-AF65-F5344CB8AC3E}">
        <p14:creationId xmlns:p14="http://schemas.microsoft.com/office/powerpoint/2010/main" val="1700215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4D0D4-1CFB-BDF8-90A4-7C17D2F8F5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351A81-7B5B-2BC3-637E-92092FA3BF64}"/>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F99747DE-DFC9-704C-3BC3-5243B81B1A2E}"/>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24:1-2</a:t>
            </a:r>
          </a:p>
        </p:txBody>
      </p:sp>
      <p:sp>
        <p:nvSpPr>
          <p:cNvPr id="4" name="TextBox 3">
            <a:extLst>
              <a:ext uri="{FF2B5EF4-FFF2-40B4-BE49-F238E27FC236}">
                <a16:creationId xmlns:a16="http://schemas.microsoft.com/office/drawing/2014/main" id="{73889CC0-5734-39D7-408F-397B7FB61BDF}"/>
              </a:ext>
            </a:extLst>
          </p:cNvPr>
          <p:cNvSpPr txBox="1"/>
          <p:nvPr/>
        </p:nvSpPr>
        <p:spPr>
          <a:xfrm>
            <a:off x="0" y="1270000"/>
            <a:ext cx="12192000" cy="400110"/>
          </a:xfrm>
          <a:prstGeom prst="rect">
            <a:avLst/>
          </a:prstGeom>
          <a:noFill/>
        </p:spPr>
        <p:txBody>
          <a:bodyPr vert="horz" rtlCol="0">
            <a:spAutoFit/>
          </a:bodyPr>
          <a:lstStyle/>
          <a:p>
            <a:pPr algn="ctr"/>
            <a:r>
              <a:rPr lang="en-US" sz="2000" dirty="0"/>
              <a:t>(NASB, New American Standard Bible)</a:t>
            </a:r>
          </a:p>
        </p:txBody>
      </p:sp>
      <p:sp>
        <p:nvSpPr>
          <p:cNvPr id="5" name="TextBox 4">
            <a:extLst>
              <a:ext uri="{FF2B5EF4-FFF2-40B4-BE49-F238E27FC236}">
                <a16:creationId xmlns:a16="http://schemas.microsoft.com/office/drawing/2014/main" id="{45867CB5-4E16-4040-7F1B-25559879C2F6}"/>
              </a:ext>
            </a:extLst>
          </p:cNvPr>
          <p:cNvSpPr txBox="1"/>
          <p:nvPr/>
        </p:nvSpPr>
        <p:spPr>
          <a:xfrm>
            <a:off x="1016000" y="1905000"/>
            <a:ext cx="10160000" cy="2954655"/>
          </a:xfrm>
          <a:prstGeom prst="rect">
            <a:avLst/>
          </a:prstGeom>
          <a:noFill/>
        </p:spPr>
        <p:txBody>
          <a:bodyPr vert="horz" rtlCol="0">
            <a:spAutoFit/>
          </a:bodyPr>
          <a:lstStyle/>
          <a:p>
            <a:pPr algn="ctr"/>
            <a:r>
              <a:rPr lang="en-US" sz="3100" dirty="0"/>
              <a:t>“When a man takes a wife and marries her, and it happens, if she finds no favor in his eyes because he has found some indecency in her, that </a:t>
            </a:r>
            <a:r>
              <a:rPr lang="en-US" sz="3100" b="1" dirty="0">
                <a:solidFill>
                  <a:srgbClr val="FF0000"/>
                </a:solidFill>
              </a:rPr>
              <a:t>he writes her a certificate of divorce</a:t>
            </a:r>
            <a:r>
              <a:rPr lang="en-US" sz="3100" dirty="0"/>
              <a:t>, puts </a:t>
            </a:r>
            <a:r>
              <a:rPr lang="en-US" sz="3100" i="1" dirty="0"/>
              <a:t>it</a:t>
            </a:r>
            <a:r>
              <a:rPr lang="en-US" sz="3100" dirty="0"/>
              <a:t> in her hand, and </a:t>
            </a:r>
            <a:r>
              <a:rPr lang="en-US" sz="3100" b="1" dirty="0">
                <a:solidFill>
                  <a:srgbClr val="FF0000"/>
                </a:solidFill>
              </a:rPr>
              <a:t>sends her away</a:t>
            </a:r>
            <a:r>
              <a:rPr lang="en-US" sz="3100" dirty="0"/>
              <a:t> from his house, </a:t>
            </a:r>
            <a:r>
              <a:rPr lang="en-US" sz="3100" b="1" baseline="30000" dirty="0"/>
              <a:t>2 </a:t>
            </a:r>
            <a:r>
              <a:rPr lang="en-US" sz="3100" dirty="0"/>
              <a:t>and she leaves his house and goes and becomes another man’s </a:t>
            </a:r>
            <a:r>
              <a:rPr lang="en-US" sz="3100" i="1" dirty="0"/>
              <a:t>wife</a:t>
            </a:r>
            <a:r>
              <a:rPr lang="en-US" sz="3100" dirty="0"/>
              <a:t>,</a:t>
            </a:r>
            <a:endParaRPr lang="en-US" sz="3100" b="1" dirty="0">
              <a:solidFill>
                <a:srgbClr val="FF0000"/>
              </a:solidFill>
            </a:endParaRPr>
          </a:p>
        </p:txBody>
      </p:sp>
    </p:spTree>
    <p:extLst>
      <p:ext uri="{BB962C8B-B14F-4D97-AF65-F5344CB8AC3E}">
        <p14:creationId xmlns:p14="http://schemas.microsoft.com/office/powerpoint/2010/main" val="30961207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C6DC1-0D86-2852-B5A8-8CF576F8B1A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B33E83E-8A38-0017-951F-E935ABBAAE7F}"/>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E21330A1-20EB-7477-D064-8CFBEF3A3896}"/>
              </a:ext>
            </a:extLst>
          </p:cNvPr>
          <p:cNvSpPr txBox="1"/>
          <p:nvPr/>
        </p:nvSpPr>
        <p:spPr>
          <a:xfrm>
            <a:off x="0" y="762000"/>
            <a:ext cx="12192000" cy="646331"/>
          </a:xfrm>
          <a:prstGeom prst="rect">
            <a:avLst/>
          </a:prstGeom>
          <a:noFill/>
        </p:spPr>
        <p:txBody>
          <a:bodyPr vert="horz" rtlCol="0">
            <a:spAutoFit/>
          </a:bodyPr>
          <a:lstStyle/>
          <a:p>
            <a:pPr algn="ctr"/>
            <a:r>
              <a:rPr lang="en-US" sz="3600" dirty="0"/>
              <a:t>Luke 20:25</a:t>
            </a:r>
          </a:p>
        </p:txBody>
      </p:sp>
      <p:sp>
        <p:nvSpPr>
          <p:cNvPr id="4" name="TextBox 3">
            <a:extLst>
              <a:ext uri="{FF2B5EF4-FFF2-40B4-BE49-F238E27FC236}">
                <a16:creationId xmlns:a16="http://schemas.microsoft.com/office/drawing/2014/main" id="{8EBAD127-E168-6D6F-ABE9-57DA1C2810BA}"/>
              </a:ext>
            </a:extLst>
          </p:cNvPr>
          <p:cNvSpPr txBox="1"/>
          <p:nvPr/>
        </p:nvSpPr>
        <p:spPr>
          <a:xfrm>
            <a:off x="0" y="1270000"/>
            <a:ext cx="12192000" cy="400110"/>
          </a:xfrm>
          <a:prstGeom prst="rect">
            <a:avLst/>
          </a:prstGeom>
          <a:noFill/>
        </p:spPr>
        <p:txBody>
          <a:bodyPr vert="horz" rtlCol="0">
            <a:spAutoFit/>
          </a:bodyPr>
          <a:lstStyle/>
          <a:p>
            <a:pPr algn="ctr"/>
            <a:r>
              <a:rPr lang="en-US" sz="2000" dirty="0"/>
              <a:t>(NASB, New American Standard Bible)</a:t>
            </a:r>
          </a:p>
        </p:txBody>
      </p:sp>
      <p:sp>
        <p:nvSpPr>
          <p:cNvPr id="5" name="TextBox 4">
            <a:extLst>
              <a:ext uri="{FF2B5EF4-FFF2-40B4-BE49-F238E27FC236}">
                <a16:creationId xmlns:a16="http://schemas.microsoft.com/office/drawing/2014/main" id="{3179F457-3E9B-5274-5B69-FAE072C1D829}"/>
              </a:ext>
            </a:extLst>
          </p:cNvPr>
          <p:cNvSpPr txBox="1"/>
          <p:nvPr/>
        </p:nvSpPr>
        <p:spPr>
          <a:xfrm>
            <a:off x="1016000" y="1905000"/>
            <a:ext cx="10160000" cy="1523494"/>
          </a:xfrm>
          <a:prstGeom prst="rect">
            <a:avLst/>
          </a:prstGeom>
          <a:noFill/>
        </p:spPr>
        <p:txBody>
          <a:bodyPr vert="horz" rtlCol="0">
            <a:spAutoFit/>
          </a:bodyPr>
          <a:lstStyle/>
          <a:p>
            <a:pPr algn="ctr"/>
            <a:r>
              <a:rPr lang="en-US" sz="3100" dirty="0"/>
              <a:t>but those who are considered worthy to attain to that age and the resurrection from the dead, </a:t>
            </a:r>
          </a:p>
          <a:p>
            <a:pPr algn="ctr"/>
            <a:r>
              <a:rPr lang="en-US" sz="3100" b="1" dirty="0">
                <a:solidFill>
                  <a:srgbClr val="FF0000"/>
                </a:solidFill>
              </a:rPr>
              <a:t>neither marry nor are given in marriage</a:t>
            </a:r>
            <a:r>
              <a:rPr lang="en-US" sz="3100" dirty="0"/>
              <a:t>;</a:t>
            </a:r>
            <a:endParaRPr lang="en-US" sz="3100" b="1" dirty="0">
              <a:solidFill>
                <a:srgbClr val="FF0000"/>
              </a:solidFill>
            </a:endParaRPr>
          </a:p>
        </p:txBody>
      </p:sp>
    </p:spTree>
    <p:extLst>
      <p:ext uri="{BB962C8B-B14F-4D97-AF65-F5344CB8AC3E}">
        <p14:creationId xmlns:p14="http://schemas.microsoft.com/office/powerpoint/2010/main" val="4017169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76EC-5B45-0F0D-9A78-AC211ACDDE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D56EDD-500F-7AA6-4C92-05369B1E347E}"/>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4EDCE728-A7D2-E173-D6A4-61F2BB55CE83}"/>
              </a:ext>
            </a:extLst>
          </p:cNvPr>
          <p:cNvSpPr txBox="1"/>
          <p:nvPr/>
        </p:nvSpPr>
        <p:spPr>
          <a:xfrm>
            <a:off x="0" y="762000"/>
            <a:ext cx="12192000" cy="646331"/>
          </a:xfrm>
          <a:prstGeom prst="rect">
            <a:avLst/>
          </a:prstGeom>
          <a:noFill/>
        </p:spPr>
        <p:txBody>
          <a:bodyPr vert="horz" rtlCol="0">
            <a:spAutoFit/>
          </a:bodyPr>
          <a:lstStyle/>
          <a:p>
            <a:pPr algn="ctr"/>
            <a:r>
              <a:rPr lang="en-US" sz="3600" dirty="0"/>
              <a:t>Matthew 22:30</a:t>
            </a:r>
          </a:p>
        </p:txBody>
      </p:sp>
      <p:sp>
        <p:nvSpPr>
          <p:cNvPr id="4" name="TextBox 3">
            <a:extLst>
              <a:ext uri="{FF2B5EF4-FFF2-40B4-BE49-F238E27FC236}">
                <a16:creationId xmlns:a16="http://schemas.microsoft.com/office/drawing/2014/main" id="{4240CF2E-5D12-4590-64B8-110F6D2AB1E2}"/>
              </a:ext>
            </a:extLst>
          </p:cNvPr>
          <p:cNvSpPr txBox="1"/>
          <p:nvPr/>
        </p:nvSpPr>
        <p:spPr>
          <a:xfrm>
            <a:off x="0" y="1270000"/>
            <a:ext cx="12192000" cy="400110"/>
          </a:xfrm>
          <a:prstGeom prst="rect">
            <a:avLst/>
          </a:prstGeom>
          <a:noFill/>
        </p:spPr>
        <p:txBody>
          <a:bodyPr vert="horz" rtlCol="0">
            <a:spAutoFit/>
          </a:bodyPr>
          <a:lstStyle/>
          <a:p>
            <a:pPr algn="ctr"/>
            <a:r>
              <a:rPr lang="en-US" sz="2000" dirty="0"/>
              <a:t>(NASB, New American Standard Bible)</a:t>
            </a:r>
          </a:p>
        </p:txBody>
      </p:sp>
      <p:sp>
        <p:nvSpPr>
          <p:cNvPr id="5" name="TextBox 4">
            <a:extLst>
              <a:ext uri="{FF2B5EF4-FFF2-40B4-BE49-F238E27FC236}">
                <a16:creationId xmlns:a16="http://schemas.microsoft.com/office/drawing/2014/main" id="{685D0B75-3A88-BC36-901F-33E704D576E3}"/>
              </a:ext>
            </a:extLst>
          </p:cNvPr>
          <p:cNvSpPr txBox="1"/>
          <p:nvPr/>
        </p:nvSpPr>
        <p:spPr>
          <a:xfrm>
            <a:off x="1016000" y="1905000"/>
            <a:ext cx="10160000" cy="1046440"/>
          </a:xfrm>
          <a:prstGeom prst="rect">
            <a:avLst/>
          </a:prstGeom>
          <a:noFill/>
        </p:spPr>
        <p:txBody>
          <a:bodyPr vert="horz" rtlCol="0">
            <a:spAutoFit/>
          </a:bodyPr>
          <a:lstStyle/>
          <a:p>
            <a:pPr algn="ctr"/>
            <a:r>
              <a:rPr lang="en-US" sz="3100" dirty="0"/>
              <a:t>"For in the resurrection they neither marry </a:t>
            </a:r>
          </a:p>
          <a:p>
            <a:pPr algn="ctr"/>
            <a:r>
              <a:rPr lang="en-US" sz="3100" b="1" dirty="0">
                <a:solidFill>
                  <a:srgbClr val="FF0000"/>
                </a:solidFill>
              </a:rPr>
              <a:t>nor are given in marriage</a:t>
            </a:r>
            <a:r>
              <a:rPr lang="en-US" sz="3100" dirty="0"/>
              <a:t>, but are like angels in heaven.</a:t>
            </a:r>
            <a:endParaRPr lang="en-US" sz="3100" b="1" dirty="0">
              <a:solidFill>
                <a:srgbClr val="FF0000"/>
              </a:solidFill>
            </a:endParaRPr>
          </a:p>
        </p:txBody>
      </p:sp>
    </p:spTree>
    <p:extLst>
      <p:ext uri="{BB962C8B-B14F-4D97-AF65-F5344CB8AC3E}">
        <p14:creationId xmlns:p14="http://schemas.microsoft.com/office/powerpoint/2010/main" val="34641013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AB10-3239-D09C-1CAC-4A6F62A548B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83C5017-630D-839C-494A-60CF1C06825D}"/>
              </a:ext>
            </a:extLst>
          </p:cNvPr>
          <p:cNvSpPr txBox="1"/>
          <p:nvPr/>
        </p:nvSpPr>
        <p:spPr>
          <a:xfrm>
            <a:off x="127000" y="127000"/>
            <a:ext cx="7315200" cy="276999"/>
          </a:xfrm>
          <a:prstGeom prst="rect">
            <a:avLst/>
          </a:prstGeom>
          <a:noFill/>
        </p:spPr>
        <p:txBody>
          <a:bodyPr vert="horz" lIns="0" tIns="0" rIns="0" bIns="0" rtlCol="0">
            <a:spAutoFit/>
          </a:bodyPr>
          <a:lstStyle/>
          <a:p>
            <a:r>
              <a:rPr lang="en-US"/>
              <a:t>"The Law" outside the Pentateuch</a:t>
            </a:r>
          </a:p>
        </p:txBody>
      </p:sp>
      <p:sp>
        <p:nvSpPr>
          <p:cNvPr id="3" name="TextBox 2">
            <a:extLst>
              <a:ext uri="{FF2B5EF4-FFF2-40B4-BE49-F238E27FC236}">
                <a16:creationId xmlns:a16="http://schemas.microsoft.com/office/drawing/2014/main" id="{2F9E8886-B2F3-07CF-3AF4-154FB12C5786}"/>
              </a:ext>
            </a:extLst>
          </p:cNvPr>
          <p:cNvSpPr txBox="1"/>
          <p:nvPr/>
        </p:nvSpPr>
        <p:spPr>
          <a:xfrm>
            <a:off x="0" y="762000"/>
            <a:ext cx="12192000" cy="646331"/>
          </a:xfrm>
          <a:prstGeom prst="rect">
            <a:avLst/>
          </a:prstGeom>
          <a:noFill/>
        </p:spPr>
        <p:txBody>
          <a:bodyPr vert="horz" rtlCol="0">
            <a:spAutoFit/>
          </a:bodyPr>
          <a:lstStyle/>
          <a:p>
            <a:pPr algn="ctr"/>
            <a:r>
              <a:rPr lang="en-US" sz="3600" dirty="0"/>
              <a:t>First Enoch 15:6-7</a:t>
            </a:r>
          </a:p>
        </p:txBody>
      </p:sp>
      <p:sp>
        <p:nvSpPr>
          <p:cNvPr id="4" name="TextBox 3">
            <a:extLst>
              <a:ext uri="{FF2B5EF4-FFF2-40B4-BE49-F238E27FC236}">
                <a16:creationId xmlns:a16="http://schemas.microsoft.com/office/drawing/2014/main" id="{C505DAFC-5048-4A03-0F87-17DA5B35A7E0}"/>
              </a:ext>
            </a:extLst>
          </p:cNvPr>
          <p:cNvSpPr txBox="1"/>
          <p:nvPr/>
        </p:nvSpPr>
        <p:spPr>
          <a:xfrm>
            <a:off x="0" y="1270000"/>
            <a:ext cx="12192000" cy="400110"/>
          </a:xfrm>
          <a:prstGeom prst="rect">
            <a:avLst/>
          </a:prstGeom>
          <a:noFill/>
        </p:spPr>
        <p:txBody>
          <a:bodyPr vert="horz" rtlCol="0">
            <a:spAutoFit/>
          </a:bodyPr>
          <a:lstStyle/>
          <a:p>
            <a:pPr algn="ctr"/>
            <a:r>
              <a:rPr lang="en-US" sz="2000" dirty="0"/>
              <a:t>(NASB, New American Standard Bible)</a:t>
            </a:r>
          </a:p>
        </p:txBody>
      </p:sp>
      <p:sp>
        <p:nvSpPr>
          <p:cNvPr id="5" name="TextBox 4">
            <a:extLst>
              <a:ext uri="{FF2B5EF4-FFF2-40B4-BE49-F238E27FC236}">
                <a16:creationId xmlns:a16="http://schemas.microsoft.com/office/drawing/2014/main" id="{9B053425-2C09-0DFC-4E4D-5A710B826DA8}"/>
              </a:ext>
            </a:extLst>
          </p:cNvPr>
          <p:cNvSpPr txBox="1"/>
          <p:nvPr/>
        </p:nvSpPr>
        <p:spPr>
          <a:xfrm>
            <a:off x="1016000" y="1905000"/>
            <a:ext cx="10160000" cy="2477601"/>
          </a:xfrm>
          <a:prstGeom prst="rect">
            <a:avLst/>
          </a:prstGeom>
          <a:noFill/>
        </p:spPr>
        <p:txBody>
          <a:bodyPr vert="horz" rtlCol="0">
            <a:spAutoFit/>
          </a:bodyPr>
          <a:lstStyle/>
          <a:p>
            <a:pPr algn="ctr"/>
            <a:r>
              <a:rPr lang="en-US" sz="3100" dirty="0"/>
              <a:t>But you were formerly spiritual, living the eternal life, and immortal for all generations of the world. And </a:t>
            </a:r>
            <a:r>
              <a:rPr lang="en-US" sz="3100" b="1" dirty="0">
                <a:solidFill>
                  <a:srgbClr val="FF0000"/>
                </a:solidFill>
              </a:rPr>
              <a:t>therefore I have not appointed wives for you</a:t>
            </a:r>
            <a:r>
              <a:rPr lang="en-US" sz="3100" dirty="0"/>
              <a:t>; for as for the spiritual ones of the heaven, in heaven is their dwelling.</a:t>
            </a:r>
            <a:endParaRPr lang="en-US" sz="3100" b="1" dirty="0">
              <a:solidFill>
                <a:srgbClr val="FF0000"/>
              </a:solidFill>
            </a:endParaRPr>
          </a:p>
        </p:txBody>
      </p:sp>
    </p:spTree>
    <p:extLst>
      <p:ext uri="{BB962C8B-B14F-4D97-AF65-F5344CB8AC3E}">
        <p14:creationId xmlns:p14="http://schemas.microsoft.com/office/powerpoint/2010/main" val="2314858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C37F4-1220-677D-AA8E-CB8DF086702A}"/>
              </a:ext>
            </a:extLst>
          </p:cNvPr>
          <p:cNvSpPr>
            <a:spLocks noGrp="1"/>
          </p:cNvSpPr>
          <p:nvPr>
            <p:ph type="ctrTitle"/>
          </p:nvPr>
        </p:nvSpPr>
        <p:spPr>
          <a:xfrm>
            <a:off x="2568225" y="800100"/>
            <a:ext cx="7055549" cy="3556730"/>
          </a:xfrm>
        </p:spPr>
        <p:txBody>
          <a:bodyPr>
            <a:normAutofit/>
          </a:bodyPr>
          <a:lstStyle/>
          <a:p>
            <a:pPr algn="ctr"/>
            <a:r>
              <a:rPr lang="en-US" sz="4800" dirty="0">
                <a:solidFill>
                  <a:srgbClr val="000000"/>
                </a:solidFill>
              </a:rPr>
              <a:t>Joshua reads the </a:t>
            </a:r>
            <a:br>
              <a:rPr lang="en-US" sz="4800" dirty="0">
                <a:solidFill>
                  <a:srgbClr val="000000"/>
                </a:solidFill>
              </a:rPr>
            </a:br>
            <a:r>
              <a:rPr lang="en-US" sz="4800" dirty="0">
                <a:solidFill>
                  <a:srgbClr val="000000"/>
                </a:solidFill>
              </a:rPr>
              <a:t>“Words of the Law”</a:t>
            </a:r>
          </a:p>
        </p:txBody>
      </p:sp>
      <p:sp>
        <p:nvSpPr>
          <p:cNvPr id="3" name="Subtitle 2">
            <a:extLst>
              <a:ext uri="{FF2B5EF4-FFF2-40B4-BE49-F238E27FC236}">
                <a16:creationId xmlns:a16="http://schemas.microsoft.com/office/drawing/2014/main" id="{B3A883AA-F8DC-D66B-F012-F6CD305576B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22478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4BF0B2-8DF6-6BDC-BB06-9EF23FDA22AF}"/>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contained the "blessings and the curse"</a:t>
            </a:r>
          </a:p>
        </p:txBody>
      </p:sp>
      <p:sp>
        <p:nvSpPr>
          <p:cNvPr id="3" name="TextBox 2">
            <a:extLst>
              <a:ext uri="{FF2B5EF4-FFF2-40B4-BE49-F238E27FC236}">
                <a16:creationId xmlns:a16="http://schemas.microsoft.com/office/drawing/2014/main" id="{92B7B2BD-86E1-19AF-49C6-98A19CF5B184}"/>
              </a:ext>
            </a:extLst>
          </p:cNvPr>
          <p:cNvSpPr txBox="1"/>
          <p:nvPr/>
        </p:nvSpPr>
        <p:spPr>
          <a:xfrm>
            <a:off x="0" y="762000"/>
            <a:ext cx="12192000" cy="646331"/>
          </a:xfrm>
          <a:prstGeom prst="rect">
            <a:avLst/>
          </a:prstGeom>
          <a:noFill/>
        </p:spPr>
        <p:txBody>
          <a:bodyPr vert="horz" rtlCol="0">
            <a:spAutoFit/>
          </a:bodyPr>
          <a:lstStyle/>
          <a:p>
            <a:pPr algn="ctr"/>
            <a:r>
              <a:rPr lang="en-US" sz="3600"/>
              <a:t>Joshua 8:30-35</a:t>
            </a:r>
          </a:p>
        </p:txBody>
      </p:sp>
      <p:sp>
        <p:nvSpPr>
          <p:cNvPr id="4" name="TextBox 3">
            <a:extLst>
              <a:ext uri="{FF2B5EF4-FFF2-40B4-BE49-F238E27FC236}">
                <a16:creationId xmlns:a16="http://schemas.microsoft.com/office/drawing/2014/main" id="{7E466CC4-9C49-0332-8BAE-70B7D6DFCA2D}"/>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44C64844-D86B-4A4E-6966-E6346E0236B7}"/>
              </a:ext>
            </a:extLst>
          </p:cNvPr>
          <p:cNvSpPr txBox="1"/>
          <p:nvPr/>
        </p:nvSpPr>
        <p:spPr>
          <a:xfrm>
            <a:off x="1016000" y="1710184"/>
            <a:ext cx="10160000" cy="4385816"/>
          </a:xfrm>
          <a:prstGeom prst="rect">
            <a:avLst/>
          </a:prstGeom>
          <a:noFill/>
        </p:spPr>
        <p:txBody>
          <a:bodyPr vert="horz" rtlCol="0">
            <a:spAutoFit/>
          </a:bodyPr>
          <a:lstStyle/>
          <a:p>
            <a:pPr algn="ctr"/>
            <a:r>
              <a:rPr lang="en-US" sz="3100" dirty="0"/>
              <a:t>Then Joshua built an altar to the LORD, the God of Israel, in Mount Ebal, just as Moses the servant of the LORD had commanded the sons of Israel, </a:t>
            </a:r>
            <a:r>
              <a:rPr lang="en-US" sz="3100" b="1" dirty="0">
                <a:solidFill>
                  <a:srgbClr val="FF0000"/>
                </a:solidFill>
              </a:rPr>
              <a:t>as it is written in the book of the law of Moses</a:t>
            </a:r>
            <a:r>
              <a:rPr lang="en-US" sz="3100" dirty="0"/>
              <a:t>, an altar of uncut stones on which no man had wielded an iron tool; and they offered burnt offerings on it to the LORD, and sacrificed peace offerings. He wrote there on the stones </a:t>
            </a:r>
            <a:r>
              <a:rPr lang="en-US" sz="3100" b="1" dirty="0">
                <a:solidFill>
                  <a:srgbClr val="FF0000"/>
                </a:solidFill>
              </a:rPr>
              <a:t>a copy of the law of Moses, which he had written, in the presence of the sons of Israel</a:t>
            </a:r>
            <a:r>
              <a:rPr lang="en-US" sz="3100" dirty="0"/>
              <a:t>. (Continued...)</a:t>
            </a:r>
          </a:p>
        </p:txBody>
      </p:sp>
    </p:spTree>
    <p:extLst>
      <p:ext uri="{BB962C8B-B14F-4D97-AF65-F5344CB8AC3E}">
        <p14:creationId xmlns:p14="http://schemas.microsoft.com/office/powerpoint/2010/main" val="4265554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B68130-1F6F-8236-27EF-59C3F3E12A69}"/>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contained the "blessings and the curse"</a:t>
            </a:r>
          </a:p>
        </p:txBody>
      </p:sp>
      <p:sp>
        <p:nvSpPr>
          <p:cNvPr id="3" name="TextBox 2">
            <a:extLst>
              <a:ext uri="{FF2B5EF4-FFF2-40B4-BE49-F238E27FC236}">
                <a16:creationId xmlns:a16="http://schemas.microsoft.com/office/drawing/2014/main" id="{72E968D4-CADD-241B-0DA8-9E62AF538E0B}"/>
              </a:ext>
            </a:extLst>
          </p:cNvPr>
          <p:cNvSpPr txBox="1"/>
          <p:nvPr/>
        </p:nvSpPr>
        <p:spPr>
          <a:xfrm>
            <a:off x="1016000" y="1474619"/>
            <a:ext cx="10160000" cy="3908762"/>
          </a:xfrm>
          <a:prstGeom prst="rect">
            <a:avLst/>
          </a:prstGeom>
          <a:noFill/>
        </p:spPr>
        <p:txBody>
          <a:bodyPr vert="horz" rtlCol="0">
            <a:spAutoFit/>
          </a:bodyPr>
          <a:lstStyle/>
          <a:p>
            <a:pPr algn="ctr"/>
            <a:r>
              <a:rPr lang="en-US" sz="3100" dirty="0"/>
              <a:t>All Israel with their elders and officers and their judges were standing on both sides of the ark before the Levitical priests who carried the ark of the covenant of the LORD, the stranger as well as the native. Half of them stood in front of Mount Gerizim and half of them in front of Mount Ebal, just as Moses the servant of the LORD had given command at first to bless the people of Israel. (Continued...)</a:t>
            </a:r>
          </a:p>
        </p:txBody>
      </p:sp>
    </p:spTree>
    <p:extLst>
      <p:ext uri="{BB962C8B-B14F-4D97-AF65-F5344CB8AC3E}">
        <p14:creationId xmlns:p14="http://schemas.microsoft.com/office/powerpoint/2010/main" val="2289995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520C6-4988-8AD9-4B60-606358D403B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A764BC-A1A3-A587-CD31-1F744E56B164}"/>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479D3ADB-DFA7-A187-9ADB-CBA9F74FE0CD}"/>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8:1-2</a:t>
            </a:r>
          </a:p>
        </p:txBody>
      </p:sp>
      <p:sp>
        <p:nvSpPr>
          <p:cNvPr id="4" name="TextBox 3">
            <a:extLst>
              <a:ext uri="{FF2B5EF4-FFF2-40B4-BE49-F238E27FC236}">
                <a16:creationId xmlns:a16="http://schemas.microsoft.com/office/drawing/2014/main" id="{51524014-58FC-EE5E-FF9C-46AF7D44C250}"/>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D651B03D-6978-C7C7-65DC-039800D77004}"/>
              </a:ext>
            </a:extLst>
          </p:cNvPr>
          <p:cNvSpPr txBox="1"/>
          <p:nvPr/>
        </p:nvSpPr>
        <p:spPr>
          <a:xfrm>
            <a:off x="700024" y="1916331"/>
            <a:ext cx="10791952" cy="3908762"/>
          </a:xfrm>
          <a:prstGeom prst="rect">
            <a:avLst/>
          </a:prstGeom>
          <a:noFill/>
        </p:spPr>
        <p:txBody>
          <a:bodyPr vert="horz" wrap="square" rtlCol="0">
            <a:spAutoFit/>
          </a:bodyPr>
          <a:lstStyle/>
          <a:p>
            <a:pPr algn="ctr"/>
            <a:r>
              <a:rPr lang="en-US" sz="3100" dirty="0"/>
              <a:t>"</a:t>
            </a:r>
            <a:r>
              <a:rPr lang="en-US" sz="3100" b="1" dirty="0">
                <a:solidFill>
                  <a:srgbClr val="FF0000"/>
                </a:solidFill>
              </a:rPr>
              <a:t>All the commandments that I am commanding you today you shall be careful to do</a:t>
            </a:r>
            <a:r>
              <a:rPr lang="en-US" sz="3100" dirty="0"/>
              <a:t>, that you may live and multiply, and go in and possess the land which the LORD swore to give to your forefathers.</a:t>
            </a:r>
          </a:p>
          <a:p>
            <a:pPr algn="ctr"/>
            <a:r>
              <a:rPr lang="en-US" sz="3100" dirty="0"/>
              <a:t>"You shall remember all the way which the LORD your God has led you in the wilderness these forty years, that He might humble you, testing you, to know what was in your heart, </a:t>
            </a:r>
            <a:r>
              <a:rPr lang="en-US" sz="3100" b="1" dirty="0">
                <a:solidFill>
                  <a:srgbClr val="FF0000"/>
                </a:solidFill>
              </a:rPr>
              <a:t>whether you would keep His commandments or not</a:t>
            </a:r>
            <a:r>
              <a:rPr lang="en-US" sz="3100" dirty="0"/>
              <a:t>.</a:t>
            </a:r>
          </a:p>
        </p:txBody>
      </p:sp>
    </p:spTree>
    <p:extLst>
      <p:ext uri="{BB962C8B-B14F-4D97-AF65-F5344CB8AC3E}">
        <p14:creationId xmlns:p14="http://schemas.microsoft.com/office/powerpoint/2010/main" val="2166257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DC21A0-F5CD-0AD6-19ED-5F2CB35B79DE}"/>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contained the "blessings and the curse"</a:t>
            </a:r>
          </a:p>
        </p:txBody>
      </p:sp>
      <p:sp>
        <p:nvSpPr>
          <p:cNvPr id="3" name="TextBox 2">
            <a:extLst>
              <a:ext uri="{FF2B5EF4-FFF2-40B4-BE49-F238E27FC236}">
                <a16:creationId xmlns:a16="http://schemas.microsoft.com/office/drawing/2014/main" id="{9D280FC4-3EC2-D572-DAAC-8377F26E0F26}"/>
              </a:ext>
            </a:extLst>
          </p:cNvPr>
          <p:cNvSpPr txBox="1"/>
          <p:nvPr/>
        </p:nvSpPr>
        <p:spPr>
          <a:xfrm>
            <a:off x="1016000" y="1521968"/>
            <a:ext cx="10160000" cy="3431709"/>
          </a:xfrm>
          <a:prstGeom prst="rect">
            <a:avLst/>
          </a:prstGeom>
          <a:noFill/>
        </p:spPr>
        <p:txBody>
          <a:bodyPr vert="horz" rtlCol="0">
            <a:spAutoFit/>
          </a:bodyPr>
          <a:lstStyle/>
          <a:p>
            <a:pPr algn="ctr"/>
            <a:r>
              <a:rPr lang="en-US" sz="3100" b="1" dirty="0">
                <a:solidFill>
                  <a:srgbClr val="FF0000"/>
                </a:solidFill>
              </a:rPr>
              <a:t>Then afterward he </a:t>
            </a:r>
            <a:r>
              <a:rPr lang="en-US" sz="3100" b="1" u="sng" dirty="0">
                <a:solidFill>
                  <a:srgbClr val="FF0000"/>
                </a:solidFill>
              </a:rPr>
              <a:t>read all the words of the law</a:t>
            </a:r>
            <a:r>
              <a:rPr lang="en-US" sz="3100" b="1" dirty="0">
                <a:solidFill>
                  <a:srgbClr val="FF0000"/>
                </a:solidFill>
              </a:rPr>
              <a:t>, the blessing and the curse, according to all that is written in the book of the law. There was not a word of all that Moses had commanded which Joshua did not read </a:t>
            </a:r>
            <a:r>
              <a:rPr lang="en-US" sz="3100" dirty="0"/>
              <a:t>before all the assembly of Israel with the women and the little ones and the strangers who were living among them.</a:t>
            </a:r>
          </a:p>
        </p:txBody>
      </p:sp>
    </p:spTree>
    <p:extLst>
      <p:ext uri="{BB962C8B-B14F-4D97-AF65-F5344CB8AC3E}">
        <p14:creationId xmlns:p14="http://schemas.microsoft.com/office/powerpoint/2010/main" val="1970901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EAEFA-EECC-8F1D-1FBF-78DF31314C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9C38E2-82B4-6495-4F33-96E15AF67F89}"/>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contained the "blessings and the curse"</a:t>
            </a:r>
          </a:p>
        </p:txBody>
      </p:sp>
      <p:sp>
        <p:nvSpPr>
          <p:cNvPr id="3" name="TextBox 2">
            <a:extLst>
              <a:ext uri="{FF2B5EF4-FFF2-40B4-BE49-F238E27FC236}">
                <a16:creationId xmlns:a16="http://schemas.microsoft.com/office/drawing/2014/main" id="{00300287-4C27-0FB1-212D-81D0358CEFC1}"/>
              </a:ext>
            </a:extLst>
          </p:cNvPr>
          <p:cNvSpPr txBox="1"/>
          <p:nvPr/>
        </p:nvSpPr>
        <p:spPr>
          <a:xfrm>
            <a:off x="1158240" y="1183640"/>
            <a:ext cx="9875520" cy="3908762"/>
          </a:xfrm>
          <a:prstGeom prst="rect">
            <a:avLst/>
          </a:prstGeom>
          <a:noFill/>
        </p:spPr>
        <p:txBody>
          <a:bodyPr vert="horz" wrap="square" rtlCol="0">
            <a:spAutoFit/>
          </a:bodyPr>
          <a:lstStyle/>
          <a:p>
            <a:pPr algn="ctr"/>
            <a:r>
              <a:rPr lang="en-US" sz="3100" b="1" dirty="0">
                <a:solidFill>
                  <a:srgbClr val="FF0000"/>
                </a:solidFill>
              </a:rPr>
              <a:t>There was not a word of all that Moses had commanded which Joshua did not read</a:t>
            </a:r>
            <a:endParaRPr lang="en-US" sz="3100" b="1" dirty="0"/>
          </a:p>
          <a:p>
            <a:pPr algn="ctr"/>
            <a:endParaRPr lang="en-US" sz="3100" b="1" dirty="0"/>
          </a:p>
          <a:p>
            <a:pPr algn="ctr"/>
            <a:r>
              <a:rPr lang="en-US" sz="3100" b="1" dirty="0"/>
              <a:t>Slowly ~ 13.3 Hours</a:t>
            </a:r>
          </a:p>
          <a:p>
            <a:pPr algn="ctr"/>
            <a:endParaRPr lang="en-US" sz="3100" b="1" dirty="0"/>
          </a:p>
          <a:p>
            <a:pPr algn="ctr"/>
            <a:r>
              <a:rPr lang="en-US" sz="3100" b="1" dirty="0"/>
              <a:t>Normal ~ 11.1 Hours</a:t>
            </a:r>
          </a:p>
          <a:p>
            <a:pPr algn="ctr"/>
            <a:endParaRPr lang="en-US" sz="3100" b="1" dirty="0"/>
          </a:p>
          <a:p>
            <a:pPr algn="ctr"/>
            <a:r>
              <a:rPr lang="en-US" sz="3100" b="1" dirty="0"/>
              <a:t>Fast ~ 8.9 Hours</a:t>
            </a:r>
            <a:endParaRPr lang="en-US" sz="3100" dirty="0"/>
          </a:p>
        </p:txBody>
      </p:sp>
    </p:spTree>
    <p:extLst>
      <p:ext uri="{BB962C8B-B14F-4D97-AF65-F5344CB8AC3E}">
        <p14:creationId xmlns:p14="http://schemas.microsoft.com/office/powerpoint/2010/main" val="2782746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D29D5-FA80-F73A-70F6-E365F7691B46}"/>
              </a:ext>
            </a:extLst>
          </p:cNvPr>
          <p:cNvSpPr>
            <a:spLocks noGrp="1"/>
          </p:cNvSpPr>
          <p:nvPr>
            <p:ph type="ctrTitle"/>
          </p:nvPr>
        </p:nvSpPr>
        <p:spPr>
          <a:xfrm>
            <a:off x="2841308" y="762000"/>
            <a:ext cx="6509385" cy="3556730"/>
          </a:xfrm>
        </p:spPr>
        <p:txBody>
          <a:bodyPr>
            <a:normAutofit/>
          </a:bodyPr>
          <a:lstStyle/>
          <a:p>
            <a:pPr algn="ctr"/>
            <a:r>
              <a:rPr lang="en-US" sz="4800">
                <a:solidFill>
                  <a:srgbClr val="000000"/>
                </a:solidFill>
              </a:rPr>
              <a:t>The Book of the Law apparently also kept records.</a:t>
            </a:r>
          </a:p>
        </p:txBody>
      </p:sp>
      <p:sp>
        <p:nvSpPr>
          <p:cNvPr id="3" name="Subtitle 2">
            <a:extLst>
              <a:ext uri="{FF2B5EF4-FFF2-40B4-BE49-F238E27FC236}">
                <a16:creationId xmlns:a16="http://schemas.microsoft.com/office/drawing/2014/main" id="{DDB38689-B9AE-E419-B784-3B17ECF7DE8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1843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F68CF7-985C-C0CC-BB81-1EB6DC04CBBE}"/>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apparently also kept records.</a:t>
            </a:r>
          </a:p>
        </p:txBody>
      </p:sp>
      <p:sp>
        <p:nvSpPr>
          <p:cNvPr id="3" name="TextBox 2">
            <a:extLst>
              <a:ext uri="{FF2B5EF4-FFF2-40B4-BE49-F238E27FC236}">
                <a16:creationId xmlns:a16="http://schemas.microsoft.com/office/drawing/2014/main" id="{9C4E63CE-20B1-F626-7D34-74E37B495FA6}"/>
              </a:ext>
            </a:extLst>
          </p:cNvPr>
          <p:cNvSpPr txBox="1"/>
          <p:nvPr/>
        </p:nvSpPr>
        <p:spPr>
          <a:xfrm>
            <a:off x="0" y="762000"/>
            <a:ext cx="12192000" cy="646331"/>
          </a:xfrm>
          <a:prstGeom prst="rect">
            <a:avLst/>
          </a:prstGeom>
          <a:noFill/>
        </p:spPr>
        <p:txBody>
          <a:bodyPr vert="horz" rtlCol="0">
            <a:spAutoFit/>
          </a:bodyPr>
          <a:lstStyle/>
          <a:p>
            <a:pPr algn="ctr"/>
            <a:r>
              <a:rPr lang="en-US" sz="3600"/>
              <a:t>Joshua 24:19-28</a:t>
            </a:r>
          </a:p>
        </p:txBody>
      </p:sp>
      <p:sp>
        <p:nvSpPr>
          <p:cNvPr id="4" name="TextBox 3">
            <a:extLst>
              <a:ext uri="{FF2B5EF4-FFF2-40B4-BE49-F238E27FC236}">
                <a16:creationId xmlns:a16="http://schemas.microsoft.com/office/drawing/2014/main" id="{2973C525-7CA6-8D7B-BFF2-877FC43E22F3}"/>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DBF7083D-6BD6-8076-1FC2-27D727B93A19}"/>
              </a:ext>
            </a:extLst>
          </p:cNvPr>
          <p:cNvSpPr txBox="1"/>
          <p:nvPr/>
        </p:nvSpPr>
        <p:spPr>
          <a:xfrm>
            <a:off x="1016000" y="1905000"/>
            <a:ext cx="10160000" cy="3431709"/>
          </a:xfrm>
          <a:prstGeom prst="rect">
            <a:avLst/>
          </a:prstGeom>
          <a:noFill/>
        </p:spPr>
        <p:txBody>
          <a:bodyPr vert="horz" rtlCol="0">
            <a:spAutoFit/>
          </a:bodyPr>
          <a:lstStyle/>
          <a:p>
            <a:pPr algn="ctr"/>
            <a:r>
              <a:rPr lang="en-US" sz="3100" dirty="0"/>
              <a:t>Then Joshua said to the people, "You will not be able to serve the LORD, for He is a holy God. He is a jealous God; He will not forgive your transgression or your sins. "If you forsake the LORD and serve foreign gods, then He will turn and do you harm and consume you after He has done good to you." The people said to Joshua, "No, but we will serve the LORD. (Continued...)</a:t>
            </a:r>
          </a:p>
        </p:txBody>
      </p:sp>
    </p:spTree>
    <p:extLst>
      <p:ext uri="{BB962C8B-B14F-4D97-AF65-F5344CB8AC3E}">
        <p14:creationId xmlns:p14="http://schemas.microsoft.com/office/powerpoint/2010/main" val="1820823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8AA0FA-E601-0F70-04BE-7162DF2F69A7}"/>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apparently also kept records.</a:t>
            </a:r>
          </a:p>
        </p:txBody>
      </p:sp>
      <p:sp>
        <p:nvSpPr>
          <p:cNvPr id="3" name="TextBox 2">
            <a:extLst>
              <a:ext uri="{FF2B5EF4-FFF2-40B4-BE49-F238E27FC236}">
                <a16:creationId xmlns:a16="http://schemas.microsoft.com/office/drawing/2014/main" id="{21133201-D86D-CE24-978F-EDDD56EDA3AE}"/>
              </a:ext>
            </a:extLst>
          </p:cNvPr>
          <p:cNvSpPr txBox="1"/>
          <p:nvPr/>
        </p:nvSpPr>
        <p:spPr>
          <a:xfrm>
            <a:off x="1016000" y="1413063"/>
            <a:ext cx="10160000" cy="4031873"/>
          </a:xfrm>
          <a:prstGeom prst="rect">
            <a:avLst/>
          </a:prstGeom>
          <a:noFill/>
        </p:spPr>
        <p:txBody>
          <a:bodyPr vert="horz" rtlCol="0">
            <a:spAutoFit/>
          </a:bodyPr>
          <a:lstStyle/>
          <a:p>
            <a:pPr algn="ctr"/>
            <a:r>
              <a:rPr lang="en-US" sz="3200" dirty="0"/>
              <a:t>" Joshua said to the people, "You are witnesses against yourselves that you have chosen for yourselves the LORD, to serve Him." </a:t>
            </a:r>
          </a:p>
          <a:p>
            <a:pPr algn="ctr"/>
            <a:r>
              <a:rPr lang="en-US" sz="3200" dirty="0"/>
              <a:t>And they said, "We are witnesses." "Now therefore, put away the foreign gods which are in your midst, and incline your hearts to the LORD, the God of Israel." </a:t>
            </a:r>
          </a:p>
          <a:p>
            <a:pPr algn="ctr"/>
            <a:r>
              <a:rPr lang="en-US" sz="3200" dirty="0"/>
              <a:t>The people said to Joshua, "We will serve the LORD our God and we will obey His voice. (Continued...)</a:t>
            </a:r>
          </a:p>
        </p:txBody>
      </p:sp>
    </p:spTree>
    <p:extLst>
      <p:ext uri="{BB962C8B-B14F-4D97-AF65-F5344CB8AC3E}">
        <p14:creationId xmlns:p14="http://schemas.microsoft.com/office/powerpoint/2010/main" val="1441485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DD4C8A-C320-B3DF-8E4C-52540522189D}"/>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apparently also kept records.</a:t>
            </a:r>
          </a:p>
        </p:txBody>
      </p:sp>
      <p:sp>
        <p:nvSpPr>
          <p:cNvPr id="3" name="TextBox 2">
            <a:extLst>
              <a:ext uri="{FF2B5EF4-FFF2-40B4-BE49-F238E27FC236}">
                <a16:creationId xmlns:a16="http://schemas.microsoft.com/office/drawing/2014/main" id="{3CE8A539-7E6F-BED1-C412-3AEB9209B646}"/>
              </a:ext>
            </a:extLst>
          </p:cNvPr>
          <p:cNvSpPr txBox="1"/>
          <p:nvPr/>
        </p:nvSpPr>
        <p:spPr>
          <a:xfrm>
            <a:off x="1016000" y="635000"/>
            <a:ext cx="10160000" cy="5816977"/>
          </a:xfrm>
          <a:prstGeom prst="rect">
            <a:avLst/>
          </a:prstGeom>
          <a:noFill/>
        </p:spPr>
        <p:txBody>
          <a:bodyPr vert="horz" rtlCol="0">
            <a:spAutoFit/>
          </a:bodyPr>
          <a:lstStyle/>
          <a:p>
            <a:pPr algn="ctr"/>
            <a:r>
              <a:rPr lang="en-US" sz="3100" dirty="0"/>
              <a:t>" So Joshua made a covenant with the people that day, and made for them a statute and an ordinance in Shechem.</a:t>
            </a:r>
            <a:r>
              <a:rPr lang="en-US" sz="3100" b="1" dirty="0">
                <a:solidFill>
                  <a:srgbClr val="FF0000"/>
                </a:solidFill>
              </a:rPr>
              <a:t> And Joshua wrote these words in the book of the law of God</a:t>
            </a:r>
            <a:r>
              <a:rPr lang="en-US" sz="3100" dirty="0"/>
              <a:t>; and he took a large stone and set it up there under the oak that was by the sanctuary of the LORD. Joshua said to all the people, "Behold, this stone shall be for a witness against us, for it has heard all the words of the LORD which He spoke to us; thus it shall be for a witness against you, so that you do not deny your God." Then Joshua dismissed the people, each to his inheritance.</a:t>
            </a:r>
          </a:p>
          <a:p>
            <a:pPr algn="ctr"/>
            <a:endParaRPr lang="en-US" sz="3100" dirty="0"/>
          </a:p>
        </p:txBody>
      </p:sp>
    </p:spTree>
    <p:extLst>
      <p:ext uri="{BB962C8B-B14F-4D97-AF65-F5344CB8AC3E}">
        <p14:creationId xmlns:p14="http://schemas.microsoft.com/office/powerpoint/2010/main" val="37571104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303FF-F307-4800-8D6C-ABB94FBB3053}"/>
              </a:ext>
            </a:extLst>
          </p:cNvPr>
          <p:cNvSpPr>
            <a:spLocks noGrp="1"/>
          </p:cNvSpPr>
          <p:nvPr>
            <p:ph type="ctrTitle"/>
          </p:nvPr>
        </p:nvSpPr>
        <p:spPr>
          <a:xfrm>
            <a:off x="1647444" y="2720340"/>
            <a:ext cx="8897112" cy="1417320"/>
          </a:xfrm>
        </p:spPr>
        <p:txBody>
          <a:bodyPr>
            <a:normAutofit/>
          </a:bodyPr>
          <a:lstStyle/>
          <a:p>
            <a:pPr algn="ctr"/>
            <a:r>
              <a:rPr lang="en-US" sz="4800" dirty="0">
                <a:solidFill>
                  <a:srgbClr val="000000"/>
                </a:solidFill>
              </a:rPr>
              <a:t>The “Book of the Law" compiled by Moses?</a:t>
            </a:r>
          </a:p>
        </p:txBody>
      </p:sp>
    </p:spTree>
    <p:extLst>
      <p:ext uri="{BB962C8B-B14F-4D97-AF65-F5344CB8AC3E}">
        <p14:creationId xmlns:p14="http://schemas.microsoft.com/office/powerpoint/2010/main" val="30146501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40C695-6CC9-4754-85B2-676114E96B1E}"/>
              </a:ext>
            </a:extLst>
          </p:cNvPr>
          <p:cNvSpPr txBox="1"/>
          <p:nvPr/>
        </p:nvSpPr>
        <p:spPr>
          <a:xfrm>
            <a:off x="127000" y="127000"/>
            <a:ext cx="7315200" cy="276999"/>
          </a:xfrm>
          <a:prstGeom prst="rect">
            <a:avLst/>
          </a:prstGeom>
          <a:noFill/>
        </p:spPr>
        <p:txBody>
          <a:bodyPr vert="horz" lIns="0" tIns="0" rIns="0" bIns="0" rtlCol="0">
            <a:spAutoFit/>
          </a:bodyPr>
          <a:lstStyle/>
          <a:p>
            <a:r>
              <a:rPr lang="en-US" dirty="0"/>
              <a:t>The “Books of the Law" compiled after Moses?</a:t>
            </a:r>
          </a:p>
        </p:txBody>
      </p:sp>
      <p:sp>
        <p:nvSpPr>
          <p:cNvPr id="3" name="TextBox 2">
            <a:extLst>
              <a:ext uri="{FF2B5EF4-FFF2-40B4-BE49-F238E27FC236}">
                <a16:creationId xmlns:a16="http://schemas.microsoft.com/office/drawing/2014/main" id="{36093D72-51FD-8C89-B1A3-D14D1304B780}"/>
              </a:ext>
            </a:extLst>
          </p:cNvPr>
          <p:cNvSpPr txBox="1"/>
          <p:nvPr/>
        </p:nvSpPr>
        <p:spPr>
          <a:xfrm>
            <a:off x="0" y="762000"/>
            <a:ext cx="12192000" cy="646331"/>
          </a:xfrm>
          <a:prstGeom prst="rect">
            <a:avLst/>
          </a:prstGeom>
          <a:noFill/>
        </p:spPr>
        <p:txBody>
          <a:bodyPr vert="horz" rtlCol="0">
            <a:spAutoFit/>
          </a:bodyPr>
          <a:lstStyle/>
          <a:p>
            <a:pPr algn="ctr"/>
            <a:r>
              <a:rPr lang="en-US" sz="3600"/>
              <a:t>Deuteronomy 2:12</a:t>
            </a:r>
          </a:p>
        </p:txBody>
      </p:sp>
      <p:sp>
        <p:nvSpPr>
          <p:cNvPr id="4" name="TextBox 3">
            <a:extLst>
              <a:ext uri="{FF2B5EF4-FFF2-40B4-BE49-F238E27FC236}">
                <a16:creationId xmlns:a16="http://schemas.microsoft.com/office/drawing/2014/main" id="{56D783D6-F373-02D0-9588-6C66EEFF6A41}"/>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73105987-FFE8-B5D5-535E-99BE39CAFDAA}"/>
              </a:ext>
            </a:extLst>
          </p:cNvPr>
          <p:cNvSpPr txBox="1"/>
          <p:nvPr/>
        </p:nvSpPr>
        <p:spPr>
          <a:xfrm>
            <a:off x="1016000" y="1905000"/>
            <a:ext cx="10160000" cy="4385816"/>
          </a:xfrm>
          <a:prstGeom prst="rect">
            <a:avLst/>
          </a:prstGeom>
          <a:noFill/>
        </p:spPr>
        <p:txBody>
          <a:bodyPr vert="horz" rtlCol="0">
            <a:spAutoFit/>
          </a:bodyPr>
          <a:lstStyle/>
          <a:p>
            <a:pPr algn="ctr"/>
            <a:r>
              <a:rPr lang="en-US" sz="3100" dirty="0"/>
              <a:t>So </a:t>
            </a:r>
            <a:r>
              <a:rPr lang="en-US" sz="3100" b="1" dirty="0">
                <a:solidFill>
                  <a:schemeClr val="accent2"/>
                </a:solidFill>
              </a:rPr>
              <a:t>Moses the servant of the Lord died </a:t>
            </a:r>
            <a:r>
              <a:rPr lang="en-US" sz="3100" dirty="0"/>
              <a:t>there in the land of Moab, in accordance with the word of the Lord. And He buried him in the valley in the land of Moab, opposite Beth-</a:t>
            </a:r>
            <a:r>
              <a:rPr lang="en-US" sz="3100" dirty="0" err="1"/>
              <a:t>peor</a:t>
            </a:r>
            <a:r>
              <a:rPr lang="en-US" sz="3100" dirty="0"/>
              <a:t>; but no one knows his burial place to this day. 5 So Moses the servant of the Lord died there in the land of Moab, in accordance with the word of the Lord. 6 And He buried him in the valley in the land of Moab, opposite Beth-</a:t>
            </a:r>
            <a:r>
              <a:rPr lang="en-US" sz="3100" dirty="0" err="1"/>
              <a:t>peor</a:t>
            </a:r>
            <a:r>
              <a:rPr lang="en-US" sz="3100" dirty="0"/>
              <a:t>; but no one knows his burial place to this day. </a:t>
            </a:r>
          </a:p>
        </p:txBody>
      </p:sp>
    </p:spTree>
    <p:extLst>
      <p:ext uri="{BB962C8B-B14F-4D97-AF65-F5344CB8AC3E}">
        <p14:creationId xmlns:p14="http://schemas.microsoft.com/office/powerpoint/2010/main" val="3806562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13C011-A43D-1F1D-3E8F-0DD053ACD730}"/>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books of "the Law" compiled after Moses?</a:t>
            </a:r>
          </a:p>
        </p:txBody>
      </p:sp>
      <p:sp>
        <p:nvSpPr>
          <p:cNvPr id="3" name="TextBox 2">
            <a:extLst>
              <a:ext uri="{FF2B5EF4-FFF2-40B4-BE49-F238E27FC236}">
                <a16:creationId xmlns:a16="http://schemas.microsoft.com/office/drawing/2014/main" id="{1B433290-277E-3D46-4085-127B7AB84D08}"/>
              </a:ext>
            </a:extLst>
          </p:cNvPr>
          <p:cNvSpPr txBox="1"/>
          <p:nvPr/>
        </p:nvSpPr>
        <p:spPr>
          <a:xfrm>
            <a:off x="0" y="762000"/>
            <a:ext cx="12192000" cy="646331"/>
          </a:xfrm>
          <a:prstGeom prst="rect">
            <a:avLst/>
          </a:prstGeom>
          <a:noFill/>
        </p:spPr>
        <p:txBody>
          <a:bodyPr vert="horz" rtlCol="0">
            <a:spAutoFit/>
          </a:bodyPr>
          <a:lstStyle/>
          <a:p>
            <a:pPr algn="ctr"/>
            <a:r>
              <a:rPr lang="en-US" sz="3600"/>
              <a:t>Numbers 12:3</a:t>
            </a:r>
          </a:p>
        </p:txBody>
      </p:sp>
      <p:sp>
        <p:nvSpPr>
          <p:cNvPr id="4" name="TextBox 3">
            <a:extLst>
              <a:ext uri="{FF2B5EF4-FFF2-40B4-BE49-F238E27FC236}">
                <a16:creationId xmlns:a16="http://schemas.microsoft.com/office/drawing/2014/main" id="{8187EA7C-6E7C-0C40-21B4-2AF56B256950}"/>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AA87E638-E3B4-5895-1D24-C65A32A6F1BD}"/>
              </a:ext>
            </a:extLst>
          </p:cNvPr>
          <p:cNvSpPr txBox="1"/>
          <p:nvPr/>
        </p:nvSpPr>
        <p:spPr>
          <a:xfrm>
            <a:off x="1016000" y="1905000"/>
            <a:ext cx="10160000" cy="1046440"/>
          </a:xfrm>
          <a:prstGeom prst="rect">
            <a:avLst/>
          </a:prstGeom>
          <a:noFill/>
        </p:spPr>
        <p:txBody>
          <a:bodyPr vert="horz" rtlCol="0">
            <a:spAutoFit/>
          </a:bodyPr>
          <a:lstStyle/>
          <a:p>
            <a:pPr algn="ctr"/>
            <a:r>
              <a:rPr lang="en-US" sz="3100"/>
              <a:t>(Now the man Moses was very humble, </a:t>
            </a:r>
            <a:r>
              <a:rPr lang="en-US" sz="3100" b="1">
                <a:solidFill>
                  <a:srgbClr val="FF0000"/>
                </a:solidFill>
              </a:rPr>
              <a:t>more than any man who was on the face of the earth</a:t>
            </a:r>
            <a:r>
              <a:rPr lang="en-US" sz="3100"/>
              <a:t>.)</a:t>
            </a:r>
          </a:p>
        </p:txBody>
      </p:sp>
    </p:spTree>
    <p:extLst>
      <p:ext uri="{BB962C8B-B14F-4D97-AF65-F5344CB8AC3E}">
        <p14:creationId xmlns:p14="http://schemas.microsoft.com/office/powerpoint/2010/main" val="18050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8FDEA-6392-BA1C-CE87-4262234D0056}"/>
              </a:ext>
            </a:extLst>
          </p:cNvPr>
          <p:cNvSpPr>
            <a:spLocks noGrp="1"/>
          </p:cNvSpPr>
          <p:nvPr>
            <p:ph type="ctrTitle"/>
          </p:nvPr>
        </p:nvSpPr>
        <p:spPr>
          <a:xfrm>
            <a:off x="2841308" y="762000"/>
            <a:ext cx="6509385" cy="3556730"/>
          </a:xfrm>
        </p:spPr>
        <p:txBody>
          <a:bodyPr>
            <a:normAutofit/>
          </a:bodyPr>
          <a:lstStyle/>
          <a:p>
            <a:pPr algn="ctr"/>
            <a:r>
              <a:rPr lang="en-US" sz="4800">
                <a:solidFill>
                  <a:srgbClr val="000000"/>
                </a:solidFill>
              </a:rPr>
              <a:t>The Book of the Law was "lost" and "found" on several occasions</a:t>
            </a:r>
          </a:p>
        </p:txBody>
      </p:sp>
      <p:sp>
        <p:nvSpPr>
          <p:cNvPr id="3" name="Subtitle 2">
            <a:extLst>
              <a:ext uri="{FF2B5EF4-FFF2-40B4-BE49-F238E27FC236}">
                <a16:creationId xmlns:a16="http://schemas.microsoft.com/office/drawing/2014/main" id="{0613D1A5-A84C-5730-8768-40E21437194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59654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EFBB-6A9F-3F94-9A9E-74517674341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7EABAAF-151E-08C9-2D9B-FA9A4839AB44}"/>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799662F4-C1C5-C2F7-B6CA-29AC3AAB8048}"/>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8:3</a:t>
            </a:r>
          </a:p>
        </p:txBody>
      </p:sp>
      <p:sp>
        <p:nvSpPr>
          <p:cNvPr id="4" name="TextBox 3">
            <a:extLst>
              <a:ext uri="{FF2B5EF4-FFF2-40B4-BE49-F238E27FC236}">
                <a16:creationId xmlns:a16="http://schemas.microsoft.com/office/drawing/2014/main" id="{473DB4FC-3C21-C5EC-CD44-B68593DD6FFD}"/>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DC5AF083-90DF-B0F0-788D-DB0B76C5968E}"/>
              </a:ext>
            </a:extLst>
          </p:cNvPr>
          <p:cNvSpPr txBox="1"/>
          <p:nvPr/>
        </p:nvSpPr>
        <p:spPr>
          <a:xfrm>
            <a:off x="700024" y="1916331"/>
            <a:ext cx="10791952" cy="2477601"/>
          </a:xfrm>
          <a:prstGeom prst="rect">
            <a:avLst/>
          </a:prstGeom>
          <a:noFill/>
        </p:spPr>
        <p:txBody>
          <a:bodyPr vert="horz" wrap="square" rtlCol="0">
            <a:spAutoFit/>
          </a:bodyPr>
          <a:lstStyle/>
          <a:p>
            <a:pPr algn="ctr"/>
            <a:r>
              <a:rPr lang="en-US" sz="3100" dirty="0"/>
              <a:t>"He humbled you and let you be hungry, and fed you with manna which you did not know, nor did your fathers know, that He might make you understand that man does not live by bread alone, but man lives by </a:t>
            </a:r>
            <a:r>
              <a:rPr lang="en-US" sz="3100" b="1" dirty="0">
                <a:solidFill>
                  <a:srgbClr val="FF0000"/>
                </a:solidFill>
              </a:rPr>
              <a:t>everything that proceeds out of the mouth of the LORD</a:t>
            </a:r>
            <a:r>
              <a:rPr lang="en-US" sz="3100" dirty="0"/>
              <a:t>.</a:t>
            </a:r>
          </a:p>
        </p:txBody>
      </p:sp>
    </p:spTree>
    <p:extLst>
      <p:ext uri="{BB962C8B-B14F-4D97-AF65-F5344CB8AC3E}">
        <p14:creationId xmlns:p14="http://schemas.microsoft.com/office/powerpoint/2010/main" val="10380485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45360C-2948-F093-2A0C-FB408018E4B9}"/>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B916AE0E-A7A1-D050-59C9-7B8EC59CC26E}"/>
              </a:ext>
            </a:extLst>
          </p:cNvPr>
          <p:cNvSpPr txBox="1"/>
          <p:nvPr/>
        </p:nvSpPr>
        <p:spPr>
          <a:xfrm>
            <a:off x="0" y="762000"/>
            <a:ext cx="12192000" cy="646331"/>
          </a:xfrm>
          <a:prstGeom prst="rect">
            <a:avLst/>
          </a:prstGeom>
          <a:noFill/>
        </p:spPr>
        <p:txBody>
          <a:bodyPr vert="horz" rtlCol="0">
            <a:spAutoFit/>
          </a:bodyPr>
          <a:lstStyle/>
          <a:p>
            <a:pPr algn="ctr"/>
            <a:r>
              <a:rPr lang="en-US" sz="3600"/>
              <a:t>Nehemiah 8:1-8</a:t>
            </a:r>
          </a:p>
        </p:txBody>
      </p:sp>
      <p:sp>
        <p:nvSpPr>
          <p:cNvPr id="4" name="TextBox 3">
            <a:extLst>
              <a:ext uri="{FF2B5EF4-FFF2-40B4-BE49-F238E27FC236}">
                <a16:creationId xmlns:a16="http://schemas.microsoft.com/office/drawing/2014/main" id="{E999272F-CFFC-0D13-EB7D-A3AA08346493}"/>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DAC22137-7738-7E82-BB50-4C44C74607B6}"/>
              </a:ext>
            </a:extLst>
          </p:cNvPr>
          <p:cNvSpPr txBox="1"/>
          <p:nvPr/>
        </p:nvSpPr>
        <p:spPr>
          <a:xfrm>
            <a:off x="1016000" y="1905000"/>
            <a:ext cx="10160000" cy="3431709"/>
          </a:xfrm>
          <a:prstGeom prst="rect">
            <a:avLst/>
          </a:prstGeom>
          <a:noFill/>
        </p:spPr>
        <p:txBody>
          <a:bodyPr vert="horz" rtlCol="0">
            <a:spAutoFit/>
          </a:bodyPr>
          <a:lstStyle/>
          <a:p>
            <a:pPr algn="ctr"/>
            <a:r>
              <a:rPr lang="en-US" sz="3100"/>
              <a:t>And all the people gathered as one man at the square which was in front of the Water Gate, and they asked Ezra the scribe </a:t>
            </a:r>
            <a:r>
              <a:rPr lang="en-US" sz="3100" b="1">
                <a:solidFill>
                  <a:srgbClr val="FF0000"/>
                </a:solidFill>
              </a:rPr>
              <a:t>to bring the book of the law of Moses which the LORD had given to Israel.</a:t>
            </a:r>
            <a:r>
              <a:rPr lang="en-US" sz="3100"/>
              <a:t> Then Ezra the priest brought the law before the assembly of men, women and all who could listen with understanding, on the first day of the seventh month. (Continued...)</a:t>
            </a:r>
          </a:p>
        </p:txBody>
      </p:sp>
    </p:spTree>
    <p:extLst>
      <p:ext uri="{BB962C8B-B14F-4D97-AF65-F5344CB8AC3E}">
        <p14:creationId xmlns:p14="http://schemas.microsoft.com/office/powerpoint/2010/main" val="7351842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BD3BD0-C21A-5EF8-650A-F8BCAFE34D17}"/>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74681232-FE0A-C40C-B26B-7822B17BB54A}"/>
              </a:ext>
            </a:extLst>
          </p:cNvPr>
          <p:cNvSpPr txBox="1"/>
          <p:nvPr/>
        </p:nvSpPr>
        <p:spPr>
          <a:xfrm>
            <a:off x="1016000" y="635000"/>
            <a:ext cx="10160000" cy="3908762"/>
          </a:xfrm>
          <a:prstGeom prst="rect">
            <a:avLst/>
          </a:prstGeom>
          <a:noFill/>
        </p:spPr>
        <p:txBody>
          <a:bodyPr vert="horz" rtlCol="0">
            <a:spAutoFit/>
          </a:bodyPr>
          <a:lstStyle/>
          <a:p>
            <a:pPr algn="ctr"/>
            <a:r>
              <a:rPr lang="en-US" sz="3100" dirty="0"/>
              <a:t>He read from it before the square which was in front of the Water Gate from early morning until midday, in the presence of men and women, those who could understand; and all the people were attentive to </a:t>
            </a:r>
          </a:p>
          <a:p>
            <a:pPr algn="ctr"/>
            <a:r>
              <a:rPr lang="en-US" sz="3100" b="1" dirty="0">
                <a:solidFill>
                  <a:schemeClr val="accent2"/>
                </a:solidFill>
              </a:rPr>
              <a:t>the book of the law</a:t>
            </a:r>
            <a:r>
              <a:rPr lang="en-US" sz="3100" dirty="0"/>
              <a:t>. Ezra the scribe stood at a wooden podium which they had made for the purpose. And beside him stood Mattithiah, Shema, Anaiah, Uriah, Hilkiah, and Maaseiah on his right hand; (Continued...)</a:t>
            </a:r>
          </a:p>
        </p:txBody>
      </p:sp>
    </p:spTree>
    <p:extLst>
      <p:ext uri="{BB962C8B-B14F-4D97-AF65-F5344CB8AC3E}">
        <p14:creationId xmlns:p14="http://schemas.microsoft.com/office/powerpoint/2010/main" val="20646918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9D121E-FE84-9753-2E0E-22E5EB80203D}"/>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CEA0CD5A-4558-551D-B39C-05679250EE0D}"/>
              </a:ext>
            </a:extLst>
          </p:cNvPr>
          <p:cNvSpPr txBox="1"/>
          <p:nvPr/>
        </p:nvSpPr>
        <p:spPr>
          <a:xfrm>
            <a:off x="1016000" y="635000"/>
            <a:ext cx="10160000" cy="4385816"/>
          </a:xfrm>
          <a:prstGeom prst="rect">
            <a:avLst/>
          </a:prstGeom>
          <a:noFill/>
        </p:spPr>
        <p:txBody>
          <a:bodyPr vert="horz" rtlCol="0">
            <a:spAutoFit/>
          </a:bodyPr>
          <a:lstStyle/>
          <a:p>
            <a:pPr algn="ctr"/>
            <a:r>
              <a:rPr lang="en-US" sz="3100"/>
              <a:t>and Pedaiah, Mishael, Malchijah, Hashum, Hashbaddanah, Zechariah and Meshullam on his left hand. Ezra opened the book in the sight of all the people for he was standing above all the people; and when he opened it, all the people stood up. Then Ezra blessed the LORD the great God. And all the people answered, "Amen, Amen!" while lifting up their hands; then they bowed low and worshiped the LORD with their faces to the ground. (Continued...)</a:t>
            </a:r>
          </a:p>
        </p:txBody>
      </p:sp>
    </p:spTree>
    <p:extLst>
      <p:ext uri="{BB962C8B-B14F-4D97-AF65-F5344CB8AC3E}">
        <p14:creationId xmlns:p14="http://schemas.microsoft.com/office/powerpoint/2010/main" val="2625780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1FECA6-D563-3E79-E4D8-CA070AD1CBFB}"/>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1DC157DB-F849-058F-4367-C08DCC78A3A8}"/>
              </a:ext>
            </a:extLst>
          </p:cNvPr>
          <p:cNvSpPr txBox="1"/>
          <p:nvPr/>
        </p:nvSpPr>
        <p:spPr>
          <a:xfrm>
            <a:off x="1016000" y="635000"/>
            <a:ext cx="10160000" cy="2954655"/>
          </a:xfrm>
          <a:prstGeom prst="rect">
            <a:avLst/>
          </a:prstGeom>
          <a:noFill/>
        </p:spPr>
        <p:txBody>
          <a:bodyPr vert="horz" rtlCol="0">
            <a:spAutoFit/>
          </a:bodyPr>
          <a:lstStyle/>
          <a:p>
            <a:pPr algn="ctr"/>
            <a:r>
              <a:rPr lang="en-US" sz="3100" dirty="0"/>
              <a:t>Also Jeshua, Bani, Sherebiah, Jamin, Akkub, Shabbethai, Hodiah, Maaseiah, Kelita, Azariah, Jozabad, Hanan, Pelaiah, the Levites, explained the law to the people while the people remained in their place. </a:t>
            </a:r>
            <a:r>
              <a:rPr lang="en-US" sz="3100" b="1" dirty="0">
                <a:solidFill>
                  <a:schemeClr val="accent2"/>
                </a:solidFill>
              </a:rPr>
              <a:t>Th</a:t>
            </a:r>
            <a:r>
              <a:rPr lang="en-US" sz="3100" b="1" dirty="0">
                <a:solidFill>
                  <a:srgbClr val="FF0000"/>
                </a:solidFill>
              </a:rPr>
              <a:t>ey read from the book, from the law of God, </a:t>
            </a:r>
            <a:r>
              <a:rPr lang="en-US" sz="3100" u="sng" dirty="0"/>
              <a:t>translating to give the sense so that they understood the reading</a:t>
            </a:r>
            <a:r>
              <a:rPr lang="en-US" sz="3100" dirty="0"/>
              <a:t>.</a:t>
            </a:r>
          </a:p>
        </p:txBody>
      </p:sp>
    </p:spTree>
    <p:extLst>
      <p:ext uri="{BB962C8B-B14F-4D97-AF65-F5344CB8AC3E}">
        <p14:creationId xmlns:p14="http://schemas.microsoft.com/office/powerpoint/2010/main" val="15296032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DD89B0-54BB-0FFF-2770-C8EFF584F407}"/>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A168DC7E-E02E-1C97-770B-6BA971D70904}"/>
              </a:ext>
            </a:extLst>
          </p:cNvPr>
          <p:cNvSpPr txBox="1"/>
          <p:nvPr/>
        </p:nvSpPr>
        <p:spPr>
          <a:xfrm>
            <a:off x="0" y="762000"/>
            <a:ext cx="12192000" cy="646331"/>
          </a:xfrm>
          <a:prstGeom prst="rect">
            <a:avLst/>
          </a:prstGeom>
          <a:noFill/>
        </p:spPr>
        <p:txBody>
          <a:bodyPr vert="horz" rtlCol="0">
            <a:spAutoFit/>
          </a:bodyPr>
          <a:lstStyle/>
          <a:p>
            <a:pPr algn="ctr"/>
            <a:r>
              <a:rPr lang="en-US" sz="3600"/>
              <a:t>Nehemiah 8:13-18</a:t>
            </a:r>
          </a:p>
        </p:txBody>
      </p:sp>
      <p:sp>
        <p:nvSpPr>
          <p:cNvPr id="4" name="TextBox 3">
            <a:extLst>
              <a:ext uri="{FF2B5EF4-FFF2-40B4-BE49-F238E27FC236}">
                <a16:creationId xmlns:a16="http://schemas.microsoft.com/office/drawing/2014/main" id="{F6B0294C-D209-617D-7FA2-6CA3F67C8A75}"/>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7E6A1925-110D-41F4-B2AD-2C3AFE14F1B2}"/>
              </a:ext>
            </a:extLst>
          </p:cNvPr>
          <p:cNvSpPr txBox="1"/>
          <p:nvPr/>
        </p:nvSpPr>
        <p:spPr>
          <a:xfrm>
            <a:off x="1016000" y="1905000"/>
            <a:ext cx="10160000" cy="3431709"/>
          </a:xfrm>
          <a:prstGeom prst="rect">
            <a:avLst/>
          </a:prstGeom>
          <a:noFill/>
        </p:spPr>
        <p:txBody>
          <a:bodyPr vert="horz" rtlCol="0">
            <a:spAutoFit/>
          </a:bodyPr>
          <a:lstStyle/>
          <a:p>
            <a:pPr algn="ctr"/>
            <a:r>
              <a:rPr lang="en-US" sz="3100"/>
              <a:t>Then on the second day the heads of fathers' households of all the people, the priests and the Levites were gathered to Ezra the scribe that they might gain insight </a:t>
            </a:r>
            <a:r>
              <a:rPr lang="en-US" sz="3100" b="1">
                <a:solidFill>
                  <a:srgbClr val="FF0000"/>
                </a:solidFill>
              </a:rPr>
              <a:t>into the words of the law. They found written in the law how the LORD had commanded through Moses that the sons of Israel should live in booths during the feast of the seventh month.</a:t>
            </a:r>
            <a:r>
              <a:rPr lang="en-US" sz="3100"/>
              <a:t> (Continued...)</a:t>
            </a:r>
          </a:p>
        </p:txBody>
      </p:sp>
    </p:spTree>
    <p:extLst>
      <p:ext uri="{BB962C8B-B14F-4D97-AF65-F5344CB8AC3E}">
        <p14:creationId xmlns:p14="http://schemas.microsoft.com/office/powerpoint/2010/main" val="5822685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418A4A-14C9-B1D8-4816-9D219C305C65}"/>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1830457B-BB28-5F97-C409-D132D45F3C2D}"/>
              </a:ext>
            </a:extLst>
          </p:cNvPr>
          <p:cNvSpPr txBox="1"/>
          <p:nvPr/>
        </p:nvSpPr>
        <p:spPr>
          <a:xfrm>
            <a:off x="1016000" y="635000"/>
            <a:ext cx="10160000" cy="2477601"/>
          </a:xfrm>
          <a:prstGeom prst="rect">
            <a:avLst/>
          </a:prstGeom>
          <a:noFill/>
        </p:spPr>
        <p:txBody>
          <a:bodyPr vert="horz" rtlCol="0">
            <a:spAutoFit/>
          </a:bodyPr>
          <a:lstStyle/>
          <a:p>
            <a:pPr algn="ctr"/>
            <a:r>
              <a:rPr lang="en-US" sz="3100"/>
              <a:t>So they proclaimed and circulated a proclamation in all their cities and in Jerusalem, saying, "Go out to the hills, and bring olive branches and wild olive branches, myrtle branches, palm branches and branches of other leafy trees, to make booths, as it is written. (Continued...)</a:t>
            </a:r>
          </a:p>
        </p:txBody>
      </p:sp>
    </p:spTree>
    <p:extLst>
      <p:ext uri="{BB962C8B-B14F-4D97-AF65-F5344CB8AC3E}">
        <p14:creationId xmlns:p14="http://schemas.microsoft.com/office/powerpoint/2010/main" val="10042852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9DE952-3BC9-C07F-1A30-92417F68C877}"/>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002546B1-8341-D9EB-1904-E40382B965F7}"/>
              </a:ext>
            </a:extLst>
          </p:cNvPr>
          <p:cNvSpPr txBox="1"/>
          <p:nvPr/>
        </p:nvSpPr>
        <p:spPr>
          <a:xfrm>
            <a:off x="1016000" y="635000"/>
            <a:ext cx="10160000" cy="4385816"/>
          </a:xfrm>
          <a:prstGeom prst="rect">
            <a:avLst/>
          </a:prstGeom>
          <a:noFill/>
        </p:spPr>
        <p:txBody>
          <a:bodyPr vert="horz" rtlCol="0">
            <a:spAutoFit/>
          </a:bodyPr>
          <a:lstStyle/>
          <a:p>
            <a:pPr algn="ctr"/>
            <a:r>
              <a:rPr lang="en-US" sz="3100" dirty="0"/>
              <a:t>" So the people went out and brought them and made booths for themselves, each on his roof, and in their courts and in the courts of the house of God, and in the square at the Water Gate and in the square at the Gate of Ephraim. The entire assembly of those who had returned from the captivity made booths and lived in them. </a:t>
            </a:r>
            <a:r>
              <a:rPr lang="en-US" sz="3100" b="1" dirty="0">
                <a:solidFill>
                  <a:schemeClr val="accent2"/>
                </a:solidFill>
              </a:rPr>
              <a:t>The sons of Israel had indeed not done so from the days of Joshua the son of Nun to that day. </a:t>
            </a:r>
            <a:r>
              <a:rPr lang="en-US" sz="3100" dirty="0"/>
              <a:t>And there was great rejoicing. (Continued...)</a:t>
            </a:r>
          </a:p>
        </p:txBody>
      </p:sp>
    </p:spTree>
    <p:extLst>
      <p:ext uri="{BB962C8B-B14F-4D97-AF65-F5344CB8AC3E}">
        <p14:creationId xmlns:p14="http://schemas.microsoft.com/office/powerpoint/2010/main" val="16913754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7E7D13-A8C9-6C15-9E26-17335796AC53}"/>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85856280-61AD-6026-3E4F-25432C4892A7}"/>
              </a:ext>
            </a:extLst>
          </p:cNvPr>
          <p:cNvSpPr txBox="1"/>
          <p:nvPr/>
        </p:nvSpPr>
        <p:spPr>
          <a:xfrm>
            <a:off x="1016000" y="635000"/>
            <a:ext cx="10160000" cy="2000548"/>
          </a:xfrm>
          <a:prstGeom prst="rect">
            <a:avLst/>
          </a:prstGeom>
          <a:noFill/>
        </p:spPr>
        <p:txBody>
          <a:bodyPr vert="horz" rtlCol="0">
            <a:spAutoFit/>
          </a:bodyPr>
          <a:lstStyle/>
          <a:p>
            <a:pPr algn="ctr"/>
            <a:r>
              <a:rPr lang="en-US" sz="3100" b="1" dirty="0">
                <a:solidFill>
                  <a:schemeClr val="accent2"/>
                </a:solidFill>
              </a:rPr>
              <a:t>H</a:t>
            </a:r>
            <a:r>
              <a:rPr lang="en-US" sz="3100" b="1" dirty="0">
                <a:solidFill>
                  <a:srgbClr val="FF0000"/>
                </a:solidFill>
              </a:rPr>
              <a:t>e read from </a:t>
            </a:r>
            <a:r>
              <a:rPr lang="en-US" sz="3100" b="1" u="sng" dirty="0">
                <a:solidFill>
                  <a:srgbClr val="FF0000"/>
                </a:solidFill>
              </a:rPr>
              <a:t>the book </a:t>
            </a:r>
            <a:r>
              <a:rPr lang="en-US" sz="3100" b="1" dirty="0">
                <a:solidFill>
                  <a:srgbClr val="FF0000"/>
                </a:solidFill>
              </a:rPr>
              <a:t>of the law of God daily,</a:t>
            </a:r>
            <a:r>
              <a:rPr lang="en-US" sz="3100" dirty="0"/>
              <a:t> from the first day to the last day. And they celebrated the feast seven days, and on the eighth day there was a solemn assembly according to the ordinance.</a:t>
            </a:r>
          </a:p>
        </p:txBody>
      </p:sp>
    </p:spTree>
    <p:extLst>
      <p:ext uri="{BB962C8B-B14F-4D97-AF65-F5344CB8AC3E}">
        <p14:creationId xmlns:p14="http://schemas.microsoft.com/office/powerpoint/2010/main" val="36265631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5EF8F7-DB78-FC4A-BCE3-C810B010F9B6}"/>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19A43090-F1A8-D48D-FD8F-F92632B9DD2C}"/>
              </a:ext>
            </a:extLst>
          </p:cNvPr>
          <p:cNvSpPr txBox="1"/>
          <p:nvPr/>
        </p:nvSpPr>
        <p:spPr>
          <a:xfrm>
            <a:off x="0" y="762000"/>
            <a:ext cx="12192000" cy="646331"/>
          </a:xfrm>
          <a:prstGeom prst="rect">
            <a:avLst/>
          </a:prstGeom>
          <a:noFill/>
        </p:spPr>
        <p:txBody>
          <a:bodyPr vert="horz" rtlCol="0">
            <a:spAutoFit/>
          </a:bodyPr>
          <a:lstStyle/>
          <a:p>
            <a:pPr algn="ctr"/>
            <a:r>
              <a:rPr lang="en-US" sz="3600"/>
              <a:t>Second Chronicles 17:7-9</a:t>
            </a:r>
          </a:p>
        </p:txBody>
      </p:sp>
      <p:sp>
        <p:nvSpPr>
          <p:cNvPr id="4" name="TextBox 3">
            <a:extLst>
              <a:ext uri="{FF2B5EF4-FFF2-40B4-BE49-F238E27FC236}">
                <a16:creationId xmlns:a16="http://schemas.microsoft.com/office/drawing/2014/main" id="{4D0719F5-1068-7972-2799-E43C84711FF8}"/>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8A708F50-068E-D650-8A57-A5A09AF1DD19}"/>
              </a:ext>
            </a:extLst>
          </p:cNvPr>
          <p:cNvSpPr txBox="1"/>
          <p:nvPr/>
        </p:nvSpPr>
        <p:spPr>
          <a:xfrm>
            <a:off x="1016000" y="1905000"/>
            <a:ext cx="10160000" cy="3908762"/>
          </a:xfrm>
          <a:prstGeom prst="rect">
            <a:avLst/>
          </a:prstGeom>
          <a:noFill/>
        </p:spPr>
        <p:txBody>
          <a:bodyPr vert="horz" rtlCol="0">
            <a:spAutoFit/>
          </a:bodyPr>
          <a:lstStyle/>
          <a:p>
            <a:pPr algn="ctr"/>
            <a:r>
              <a:rPr lang="en-US" sz="3100"/>
              <a:t>Then in the third year of his reign he sent his officials, Ben-hail, Obadiah, Zechariah, Nethanel and Micaiah, to teach in the cities of Judah; and with them the Levites, Shemaiah, Nethaniah, Zebadiah, Asahel, Shemiramoth, Jehonathan, Adonijah, Tobijah and Tobadonijah, the Levites; and with them Elishama and Jehoram, the priests. They taught in Judah, </a:t>
            </a:r>
            <a:r>
              <a:rPr lang="en-US" sz="3100" b="1">
                <a:solidFill>
                  <a:srgbClr val="FF0000"/>
                </a:solidFill>
              </a:rPr>
              <a:t>having the book of the law of the LORD with them</a:t>
            </a:r>
            <a:r>
              <a:rPr lang="en-US" sz="3100"/>
              <a:t>; (Continued...)</a:t>
            </a:r>
          </a:p>
        </p:txBody>
      </p:sp>
    </p:spTree>
    <p:extLst>
      <p:ext uri="{BB962C8B-B14F-4D97-AF65-F5344CB8AC3E}">
        <p14:creationId xmlns:p14="http://schemas.microsoft.com/office/powerpoint/2010/main" val="34273922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969E9C-5716-1795-9D4D-BF333258FBEF}"/>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91BF4B3A-F34F-39DD-B0C3-0B73E402802C}"/>
              </a:ext>
            </a:extLst>
          </p:cNvPr>
          <p:cNvSpPr txBox="1"/>
          <p:nvPr/>
        </p:nvSpPr>
        <p:spPr>
          <a:xfrm>
            <a:off x="1016000" y="635000"/>
            <a:ext cx="10160000" cy="1046440"/>
          </a:xfrm>
          <a:prstGeom prst="rect">
            <a:avLst/>
          </a:prstGeom>
          <a:noFill/>
        </p:spPr>
        <p:txBody>
          <a:bodyPr vert="horz" rtlCol="0">
            <a:spAutoFit/>
          </a:bodyPr>
          <a:lstStyle/>
          <a:p>
            <a:pPr algn="ctr"/>
            <a:r>
              <a:rPr lang="en-US" sz="3100"/>
              <a:t>and they went throughout all the cities of Judah and taught among the people.</a:t>
            </a:r>
          </a:p>
        </p:txBody>
      </p:sp>
    </p:spTree>
    <p:extLst>
      <p:ext uri="{BB962C8B-B14F-4D97-AF65-F5344CB8AC3E}">
        <p14:creationId xmlns:p14="http://schemas.microsoft.com/office/powerpoint/2010/main" val="4285035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313BA-1F24-838A-CA85-F7E66D287A8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6AD1BD-AFFF-4B21-F455-706F67F9FF28}"/>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96E4439C-BA96-9EA4-751E-EA6B22CE506A}"/>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8:6</a:t>
            </a:r>
          </a:p>
        </p:txBody>
      </p:sp>
      <p:sp>
        <p:nvSpPr>
          <p:cNvPr id="4" name="TextBox 3">
            <a:extLst>
              <a:ext uri="{FF2B5EF4-FFF2-40B4-BE49-F238E27FC236}">
                <a16:creationId xmlns:a16="http://schemas.microsoft.com/office/drawing/2014/main" id="{4AF8A50D-75A5-AD9A-5A87-6999AC85EF20}"/>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E0193738-68B3-7767-E5AF-EFE44437EB76}"/>
              </a:ext>
            </a:extLst>
          </p:cNvPr>
          <p:cNvSpPr txBox="1"/>
          <p:nvPr/>
        </p:nvSpPr>
        <p:spPr>
          <a:xfrm>
            <a:off x="700024" y="1916331"/>
            <a:ext cx="10791952" cy="1046440"/>
          </a:xfrm>
          <a:prstGeom prst="rect">
            <a:avLst/>
          </a:prstGeom>
          <a:noFill/>
        </p:spPr>
        <p:txBody>
          <a:bodyPr vert="horz" wrap="square" rtlCol="0">
            <a:spAutoFit/>
          </a:bodyPr>
          <a:lstStyle/>
          <a:p>
            <a:pPr algn="ctr"/>
            <a:r>
              <a:rPr lang="en-US" sz="3100" dirty="0"/>
              <a:t>"Therefore, you shall </a:t>
            </a:r>
            <a:r>
              <a:rPr lang="en-US" sz="3100" b="1" dirty="0">
                <a:solidFill>
                  <a:srgbClr val="FF0000"/>
                </a:solidFill>
              </a:rPr>
              <a:t>keep the commandments</a:t>
            </a:r>
            <a:r>
              <a:rPr lang="en-US" sz="3100" dirty="0"/>
              <a:t> of the LORD your God, to walk in His ways and to fear Him.</a:t>
            </a:r>
          </a:p>
        </p:txBody>
      </p:sp>
    </p:spTree>
    <p:extLst>
      <p:ext uri="{BB962C8B-B14F-4D97-AF65-F5344CB8AC3E}">
        <p14:creationId xmlns:p14="http://schemas.microsoft.com/office/powerpoint/2010/main" val="13732535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B8430F-AD3C-42E8-5A21-3BDAC7860656}"/>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40EBF6B0-0BC7-105C-5EA5-628379C2BB34}"/>
              </a:ext>
            </a:extLst>
          </p:cNvPr>
          <p:cNvSpPr txBox="1"/>
          <p:nvPr/>
        </p:nvSpPr>
        <p:spPr>
          <a:xfrm>
            <a:off x="0" y="762000"/>
            <a:ext cx="12192000" cy="646331"/>
          </a:xfrm>
          <a:prstGeom prst="rect">
            <a:avLst/>
          </a:prstGeom>
          <a:noFill/>
        </p:spPr>
        <p:txBody>
          <a:bodyPr vert="horz" rtlCol="0">
            <a:spAutoFit/>
          </a:bodyPr>
          <a:lstStyle/>
          <a:p>
            <a:pPr algn="ctr"/>
            <a:r>
              <a:rPr lang="en-US" sz="3600"/>
              <a:t>Second Kings 21:1-9</a:t>
            </a:r>
          </a:p>
        </p:txBody>
      </p:sp>
      <p:sp>
        <p:nvSpPr>
          <p:cNvPr id="4" name="TextBox 3">
            <a:extLst>
              <a:ext uri="{FF2B5EF4-FFF2-40B4-BE49-F238E27FC236}">
                <a16:creationId xmlns:a16="http://schemas.microsoft.com/office/drawing/2014/main" id="{43BD1A31-D7BE-9083-2944-A6386262B84C}"/>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CA4DF7FE-F4FB-5D93-4436-A8C63AC96434}"/>
              </a:ext>
            </a:extLst>
          </p:cNvPr>
          <p:cNvSpPr txBox="1"/>
          <p:nvPr/>
        </p:nvSpPr>
        <p:spPr>
          <a:xfrm>
            <a:off x="1016000" y="1905000"/>
            <a:ext cx="10160000" cy="3431709"/>
          </a:xfrm>
          <a:prstGeom prst="rect">
            <a:avLst/>
          </a:prstGeom>
          <a:noFill/>
        </p:spPr>
        <p:txBody>
          <a:bodyPr vert="horz" rtlCol="0">
            <a:spAutoFit/>
          </a:bodyPr>
          <a:lstStyle/>
          <a:p>
            <a:pPr algn="ctr"/>
            <a:r>
              <a:rPr lang="en-US" sz="3100"/>
              <a:t>Manasseh was twelve years old when he became king, and he reigned fifty-five years in Jerusalem; and his mother's name was Hephzibah. He did evil in the sight of the LORD, according to the abominations of the nations whom the LORD dispossessed before the sons of Israel. For he rebuilt the high places which Hezekiah his father had destroyed; (Continued...)</a:t>
            </a:r>
          </a:p>
        </p:txBody>
      </p:sp>
    </p:spTree>
    <p:extLst>
      <p:ext uri="{BB962C8B-B14F-4D97-AF65-F5344CB8AC3E}">
        <p14:creationId xmlns:p14="http://schemas.microsoft.com/office/powerpoint/2010/main" val="39091625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8A46CA-1E73-5D64-C175-36C421BC4B6C}"/>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01406E3B-07E1-6F07-712F-D2345B4FF825}"/>
              </a:ext>
            </a:extLst>
          </p:cNvPr>
          <p:cNvSpPr txBox="1"/>
          <p:nvPr/>
        </p:nvSpPr>
        <p:spPr>
          <a:xfrm>
            <a:off x="1016000" y="635000"/>
            <a:ext cx="10160000" cy="4385816"/>
          </a:xfrm>
          <a:prstGeom prst="rect">
            <a:avLst/>
          </a:prstGeom>
          <a:noFill/>
        </p:spPr>
        <p:txBody>
          <a:bodyPr vert="horz" rtlCol="0">
            <a:spAutoFit/>
          </a:bodyPr>
          <a:lstStyle/>
          <a:p>
            <a:pPr algn="ctr"/>
            <a:r>
              <a:rPr lang="en-US" sz="3100"/>
              <a:t>and he erected altars for Baal and made an Asherah, as Ahab king of Israel had done, and worshiped all the host of heaven and served them. He built altars in the house of the LORD, of which the LORD had said, "In Jerusalem I will put My name." For he built altars for all the host of heaven in the two courts of the house of the LORD. He made his son pass through the fire, practiced witchcraft and used divination, and dealt with mediums and spiritists. (Continued...)</a:t>
            </a:r>
          </a:p>
        </p:txBody>
      </p:sp>
    </p:spTree>
    <p:extLst>
      <p:ext uri="{BB962C8B-B14F-4D97-AF65-F5344CB8AC3E}">
        <p14:creationId xmlns:p14="http://schemas.microsoft.com/office/powerpoint/2010/main" val="17620318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58E907-9979-6015-EC7D-7B2366C7D754}"/>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4B10A153-61DA-CC21-C1A5-F11147C65445}"/>
              </a:ext>
            </a:extLst>
          </p:cNvPr>
          <p:cNvSpPr txBox="1"/>
          <p:nvPr/>
        </p:nvSpPr>
        <p:spPr>
          <a:xfrm>
            <a:off x="1016000" y="635000"/>
            <a:ext cx="10160000" cy="2954655"/>
          </a:xfrm>
          <a:prstGeom prst="rect">
            <a:avLst/>
          </a:prstGeom>
          <a:noFill/>
        </p:spPr>
        <p:txBody>
          <a:bodyPr vert="horz" rtlCol="0">
            <a:spAutoFit/>
          </a:bodyPr>
          <a:lstStyle/>
          <a:p>
            <a:pPr algn="ctr"/>
            <a:r>
              <a:rPr lang="en-US" sz="3100"/>
              <a:t>He did much evil in the sight of the LORD provoking Him to anger. Then he set the carved image of Asherah that he had made, in the house of which the LORD said to David and to his son Solomon, "In this house and in Jerusalem, which I have chosen from all the tribes of Israel, I will put My name forever. (Continued...)</a:t>
            </a:r>
          </a:p>
        </p:txBody>
      </p:sp>
    </p:spTree>
    <p:extLst>
      <p:ext uri="{BB962C8B-B14F-4D97-AF65-F5344CB8AC3E}">
        <p14:creationId xmlns:p14="http://schemas.microsoft.com/office/powerpoint/2010/main" val="40208179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D1B30A-9622-2671-552D-78B6AF0436DB}"/>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5B7034E7-891C-7F9A-296C-20DD7C9129B5}"/>
              </a:ext>
            </a:extLst>
          </p:cNvPr>
          <p:cNvSpPr txBox="1"/>
          <p:nvPr/>
        </p:nvSpPr>
        <p:spPr>
          <a:xfrm>
            <a:off x="1016000" y="635000"/>
            <a:ext cx="10160000" cy="3908762"/>
          </a:xfrm>
          <a:prstGeom prst="rect">
            <a:avLst/>
          </a:prstGeom>
          <a:noFill/>
        </p:spPr>
        <p:txBody>
          <a:bodyPr vert="horz" rtlCol="0">
            <a:spAutoFit/>
          </a:bodyPr>
          <a:lstStyle/>
          <a:p>
            <a:pPr algn="ctr"/>
            <a:r>
              <a:rPr lang="en-US" sz="3100" dirty="0"/>
              <a:t>"And I will not make the feet of Israel wander anymore from the land which I gave their fathers, if only they will observe to do according to all that I have commanded them, and </a:t>
            </a:r>
            <a:r>
              <a:rPr lang="en-US" sz="3100" b="1" dirty="0">
                <a:solidFill>
                  <a:srgbClr val="FF0000"/>
                </a:solidFill>
              </a:rPr>
              <a:t>according to all the law that My servant Moses commanded them."</a:t>
            </a:r>
            <a:r>
              <a:rPr lang="en-US" sz="3100" dirty="0"/>
              <a:t> But they did not listen, and Manasseh seduced them to do evil more than the nations whom the LORD destroyed before the sons of Israel.</a:t>
            </a:r>
          </a:p>
        </p:txBody>
      </p:sp>
    </p:spTree>
    <p:extLst>
      <p:ext uri="{BB962C8B-B14F-4D97-AF65-F5344CB8AC3E}">
        <p14:creationId xmlns:p14="http://schemas.microsoft.com/office/powerpoint/2010/main" val="4545918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52A9B7-3079-568C-5EA8-0C0166C7DB81}"/>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87F0B917-750C-FAB6-74C6-11A3C3E6C918}"/>
              </a:ext>
            </a:extLst>
          </p:cNvPr>
          <p:cNvSpPr txBox="1"/>
          <p:nvPr/>
        </p:nvSpPr>
        <p:spPr>
          <a:xfrm>
            <a:off x="0" y="762000"/>
            <a:ext cx="12192000" cy="646331"/>
          </a:xfrm>
          <a:prstGeom prst="rect">
            <a:avLst/>
          </a:prstGeom>
          <a:noFill/>
        </p:spPr>
        <p:txBody>
          <a:bodyPr vert="horz" rtlCol="0">
            <a:spAutoFit/>
          </a:bodyPr>
          <a:lstStyle/>
          <a:p>
            <a:pPr algn="ctr"/>
            <a:r>
              <a:rPr lang="en-US" sz="3600"/>
              <a:t>Second Kings 22:8-13</a:t>
            </a:r>
          </a:p>
        </p:txBody>
      </p:sp>
      <p:sp>
        <p:nvSpPr>
          <p:cNvPr id="4" name="TextBox 3">
            <a:extLst>
              <a:ext uri="{FF2B5EF4-FFF2-40B4-BE49-F238E27FC236}">
                <a16:creationId xmlns:a16="http://schemas.microsoft.com/office/drawing/2014/main" id="{FCEFC227-AF74-0A1F-477A-244EFC916AB1}"/>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59428BBE-BFF4-3A7B-2242-0675BACF1C4B}"/>
              </a:ext>
            </a:extLst>
          </p:cNvPr>
          <p:cNvSpPr txBox="1"/>
          <p:nvPr/>
        </p:nvSpPr>
        <p:spPr>
          <a:xfrm>
            <a:off x="1016000" y="1905000"/>
            <a:ext cx="10160000" cy="3908762"/>
          </a:xfrm>
          <a:prstGeom prst="rect">
            <a:avLst/>
          </a:prstGeom>
          <a:noFill/>
        </p:spPr>
        <p:txBody>
          <a:bodyPr vert="horz" rtlCol="0">
            <a:spAutoFit/>
          </a:bodyPr>
          <a:lstStyle/>
          <a:p>
            <a:pPr algn="ctr"/>
            <a:r>
              <a:rPr lang="en-US" sz="3100" b="1">
                <a:solidFill>
                  <a:srgbClr val="FF0000"/>
                </a:solidFill>
              </a:rPr>
              <a:t>Then Hilkiah the high priest said to Shaphan the scribe, "I have found the book of the law in the house of the LORD.</a:t>
            </a:r>
            <a:r>
              <a:rPr lang="en-US" sz="3100"/>
              <a:t>" And Hilkiah gave the book to Shaphan who read it. Shaphan the scribe came to the king and brought back word to the king and said, "Your servants have emptied out the money that was found in the house, and have delivered it into the hand of the workmen who have the oversight of the house of the LORD. (Continued...)</a:t>
            </a:r>
          </a:p>
        </p:txBody>
      </p:sp>
    </p:spTree>
    <p:extLst>
      <p:ext uri="{BB962C8B-B14F-4D97-AF65-F5344CB8AC3E}">
        <p14:creationId xmlns:p14="http://schemas.microsoft.com/office/powerpoint/2010/main" val="2095587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48C715-CCDE-94F4-7F70-CC6F0A604A89}"/>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4DB470BF-5911-84C8-404C-7E8C20DC0FE3}"/>
              </a:ext>
            </a:extLst>
          </p:cNvPr>
          <p:cNvSpPr txBox="1"/>
          <p:nvPr/>
        </p:nvSpPr>
        <p:spPr>
          <a:xfrm>
            <a:off x="1016000" y="635000"/>
            <a:ext cx="10160000" cy="2477601"/>
          </a:xfrm>
          <a:prstGeom prst="rect">
            <a:avLst/>
          </a:prstGeom>
          <a:noFill/>
        </p:spPr>
        <p:txBody>
          <a:bodyPr vert="horz" rtlCol="0">
            <a:spAutoFit/>
          </a:bodyPr>
          <a:lstStyle/>
          <a:p>
            <a:pPr algn="ctr"/>
            <a:r>
              <a:rPr lang="en-US" sz="3100"/>
              <a:t>" Moreover, Shaphan the scribe told the king saying, "Hilkiah the priest has given me a book." And Shaphan read it in the presence of the king. When the king heard</a:t>
            </a:r>
            <a:r>
              <a:rPr lang="en-US" sz="3100" b="1">
                <a:solidFill>
                  <a:srgbClr val="FF0000"/>
                </a:solidFill>
              </a:rPr>
              <a:t> the words of the book of the la</a:t>
            </a:r>
            <a:r>
              <a:rPr lang="en-US" sz="3100"/>
              <a:t>w, he tore his clothes. (Continued...)</a:t>
            </a:r>
          </a:p>
        </p:txBody>
      </p:sp>
    </p:spTree>
    <p:extLst>
      <p:ext uri="{BB962C8B-B14F-4D97-AF65-F5344CB8AC3E}">
        <p14:creationId xmlns:p14="http://schemas.microsoft.com/office/powerpoint/2010/main" val="23191766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4D6655-DBC3-2E39-458A-F52D5ADD5162}"/>
              </a:ext>
            </a:extLst>
          </p:cNvPr>
          <p:cNvSpPr txBox="1"/>
          <p:nvPr/>
        </p:nvSpPr>
        <p:spPr>
          <a:xfrm>
            <a:off x="127000" y="127000"/>
            <a:ext cx="7315200" cy="276999"/>
          </a:xfrm>
          <a:prstGeom prst="rect">
            <a:avLst/>
          </a:prstGeom>
          <a:noFill/>
        </p:spPr>
        <p:txBody>
          <a:bodyPr vert="horz" lIns="0" tIns="0" rIns="0" bIns="0" rtlCol="0">
            <a:spAutoFit/>
          </a:bodyPr>
          <a:lstStyle/>
          <a:p>
            <a:r>
              <a:rPr lang="en-US"/>
              <a:t>The Book of the Law was "lost" and "found" on several occasions</a:t>
            </a:r>
          </a:p>
        </p:txBody>
      </p:sp>
      <p:sp>
        <p:nvSpPr>
          <p:cNvPr id="3" name="TextBox 2">
            <a:extLst>
              <a:ext uri="{FF2B5EF4-FFF2-40B4-BE49-F238E27FC236}">
                <a16:creationId xmlns:a16="http://schemas.microsoft.com/office/drawing/2014/main" id="{62653EA5-157A-04A9-C62E-72261457F781}"/>
              </a:ext>
            </a:extLst>
          </p:cNvPr>
          <p:cNvSpPr txBox="1"/>
          <p:nvPr/>
        </p:nvSpPr>
        <p:spPr>
          <a:xfrm>
            <a:off x="1016000" y="635000"/>
            <a:ext cx="10160000" cy="4385816"/>
          </a:xfrm>
          <a:prstGeom prst="rect">
            <a:avLst/>
          </a:prstGeom>
          <a:noFill/>
        </p:spPr>
        <p:txBody>
          <a:bodyPr vert="horz" rtlCol="0">
            <a:spAutoFit/>
          </a:bodyPr>
          <a:lstStyle/>
          <a:p>
            <a:pPr algn="ctr"/>
            <a:r>
              <a:rPr lang="en-US" sz="3100"/>
              <a:t>Then the king commanded Hilkiah the priest, Ahikam the son of Shaphan, Achbor the son of Micaiah, Shaphan the scribe, and Asaiah the king's servant saying, "Go, inquire of the LORD for me and the people and all Judah concerning the words of this book that has been found, for great is the wrath of the LORD that burns against us, because </a:t>
            </a:r>
            <a:r>
              <a:rPr lang="en-US" sz="3100" b="1">
                <a:solidFill>
                  <a:srgbClr val="FF0000"/>
                </a:solidFill>
              </a:rPr>
              <a:t>our fathers have not listened to the words of this book, to do according to all that is written concerning us.</a:t>
            </a:r>
            <a:r>
              <a:rPr lang="en-US" sz="3100"/>
              <a:t>"</a:t>
            </a:r>
          </a:p>
        </p:txBody>
      </p:sp>
    </p:spTree>
    <p:extLst>
      <p:ext uri="{BB962C8B-B14F-4D97-AF65-F5344CB8AC3E}">
        <p14:creationId xmlns:p14="http://schemas.microsoft.com/office/powerpoint/2010/main" val="20402527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10B302-B029-3B4F-CCD1-3A33874B67D9}"/>
            </a:ext>
          </a:extLst>
        </p:cNvPr>
        <p:cNvGrpSpPr/>
        <p:nvPr/>
      </p:nvGrpSpPr>
      <p:grpSpPr>
        <a:xfrm>
          <a:off x="0" y="0"/>
          <a:ext cx="0" cy="0"/>
          <a:chOff x="0" y="0"/>
          <a:chExt cx="0" cy="0"/>
        </a:xfrm>
      </p:grpSpPr>
      <p:sp useBgFill="1">
        <p:nvSpPr>
          <p:cNvPr id="119" name="Rectangle 118">
            <a:extLst>
              <a:ext uri="{FF2B5EF4-FFF2-40B4-BE49-F238E27FC236}">
                <a16:creationId xmlns:a16="http://schemas.microsoft.com/office/drawing/2014/main" id="{40E68E09-4DF7-C4D5-A978-5F9B06ED91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CE348EFD-9C0D-FDDE-47C7-012DC32BB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7781" y="-257784"/>
            <a:ext cx="6857999" cy="7373570"/>
          </a:xfrm>
          <a:prstGeom prst="rect">
            <a:avLst/>
          </a:prstGeom>
          <a:gradFill flip="none" rotWithShape="1">
            <a:gsLst>
              <a:gs pos="3000">
                <a:srgbClr val="000000">
                  <a:alpha val="0"/>
                </a:srgbClr>
              </a:gs>
              <a:gs pos="73000">
                <a:srgbClr val="000000">
                  <a:alpha val="48000"/>
                </a:srgbClr>
              </a:gs>
              <a:gs pos="100000">
                <a:srgbClr val="000000">
                  <a:alpha val="58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369656FF-2529-2994-1E15-13B1574D6C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78719"/>
            <a:ext cx="10905066"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8D69958A-087D-1B01-CFBA-C161514118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309695"/>
            <a:ext cx="10905066" cy="0"/>
          </a:xfrm>
          <a:prstGeom prst="line">
            <a:avLst/>
          </a:prstGeom>
          <a:ln w="6350">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31F2E42-7E57-AC2C-95EB-B321B41900E8}"/>
              </a:ext>
            </a:extLst>
          </p:cNvPr>
          <p:cNvPicPr>
            <a:picLocks noChangeAspect="1"/>
          </p:cNvPicPr>
          <p:nvPr/>
        </p:nvPicPr>
        <p:blipFill>
          <a:blip r:embed="rId2"/>
          <a:stretch>
            <a:fillRect/>
          </a:stretch>
        </p:blipFill>
        <p:spPr>
          <a:xfrm>
            <a:off x="-5" y="-1"/>
            <a:ext cx="12192005" cy="6858000"/>
          </a:xfrm>
          <a:prstGeom prst="rect">
            <a:avLst/>
          </a:prstGeom>
        </p:spPr>
      </p:pic>
    </p:spTree>
    <p:extLst>
      <p:ext uri="{BB962C8B-B14F-4D97-AF65-F5344CB8AC3E}">
        <p14:creationId xmlns:p14="http://schemas.microsoft.com/office/powerpoint/2010/main" val="24803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086F6-E27D-0AA1-1A1B-D698AFD7F1E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ECA872-A564-9BA5-2488-A30B298E99CD}"/>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C4151010-437B-C60D-8864-36668A8BAE82}"/>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8:11</a:t>
            </a:r>
          </a:p>
        </p:txBody>
      </p:sp>
      <p:sp>
        <p:nvSpPr>
          <p:cNvPr id="4" name="TextBox 3">
            <a:extLst>
              <a:ext uri="{FF2B5EF4-FFF2-40B4-BE49-F238E27FC236}">
                <a16:creationId xmlns:a16="http://schemas.microsoft.com/office/drawing/2014/main" id="{9620D103-CCD6-E03A-8DDD-09E451D3FD85}"/>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C9ABD6AE-A214-15BD-6738-A135B3638D06}"/>
              </a:ext>
            </a:extLst>
          </p:cNvPr>
          <p:cNvSpPr txBox="1"/>
          <p:nvPr/>
        </p:nvSpPr>
        <p:spPr>
          <a:xfrm>
            <a:off x="700024" y="1916331"/>
            <a:ext cx="10791952" cy="1523494"/>
          </a:xfrm>
          <a:prstGeom prst="rect">
            <a:avLst/>
          </a:prstGeom>
          <a:noFill/>
        </p:spPr>
        <p:txBody>
          <a:bodyPr vert="horz" wrap="square" rtlCol="0">
            <a:spAutoFit/>
          </a:bodyPr>
          <a:lstStyle/>
          <a:p>
            <a:pPr algn="ctr"/>
            <a:r>
              <a:rPr lang="en-US" sz="3100" dirty="0"/>
              <a:t>"Beware that you do not forget the LORD your God by not keeping His </a:t>
            </a:r>
            <a:r>
              <a:rPr lang="en-US" sz="3100" b="1" dirty="0">
                <a:solidFill>
                  <a:srgbClr val="FF0000"/>
                </a:solidFill>
              </a:rPr>
              <a:t>commandments</a:t>
            </a:r>
            <a:r>
              <a:rPr lang="en-US" sz="3100" dirty="0"/>
              <a:t> and His </a:t>
            </a:r>
            <a:r>
              <a:rPr lang="en-US" sz="3100" b="1" dirty="0">
                <a:solidFill>
                  <a:srgbClr val="FF0000"/>
                </a:solidFill>
              </a:rPr>
              <a:t>ordinances</a:t>
            </a:r>
            <a:r>
              <a:rPr lang="en-US" sz="3100" dirty="0"/>
              <a:t> and His </a:t>
            </a:r>
            <a:r>
              <a:rPr lang="en-US" sz="3100" b="1" dirty="0">
                <a:solidFill>
                  <a:srgbClr val="FF0000"/>
                </a:solidFill>
              </a:rPr>
              <a:t>statutes</a:t>
            </a:r>
            <a:r>
              <a:rPr lang="en-US" sz="3100" dirty="0"/>
              <a:t> which I am commanding you today;</a:t>
            </a:r>
          </a:p>
        </p:txBody>
      </p:sp>
    </p:spTree>
    <p:extLst>
      <p:ext uri="{BB962C8B-B14F-4D97-AF65-F5344CB8AC3E}">
        <p14:creationId xmlns:p14="http://schemas.microsoft.com/office/powerpoint/2010/main" val="1036294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D4B1B-4AEF-3F5B-412E-4AE09DC6D77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A6501E-D63B-A2D9-E1B8-2AF2F53A574C}"/>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8A0B78E1-A107-407D-9BAB-791867D008E1}"/>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9:9-10</a:t>
            </a:r>
          </a:p>
        </p:txBody>
      </p:sp>
      <p:sp>
        <p:nvSpPr>
          <p:cNvPr id="4" name="TextBox 3">
            <a:extLst>
              <a:ext uri="{FF2B5EF4-FFF2-40B4-BE49-F238E27FC236}">
                <a16:creationId xmlns:a16="http://schemas.microsoft.com/office/drawing/2014/main" id="{39DE7752-4682-571A-C221-AB4C5830D391}"/>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BF684D4B-951E-F894-891C-E69F9A322920}"/>
              </a:ext>
            </a:extLst>
          </p:cNvPr>
          <p:cNvSpPr txBox="1"/>
          <p:nvPr/>
        </p:nvSpPr>
        <p:spPr>
          <a:xfrm>
            <a:off x="700024" y="1916331"/>
            <a:ext cx="10791952" cy="3908762"/>
          </a:xfrm>
          <a:prstGeom prst="rect">
            <a:avLst/>
          </a:prstGeom>
          <a:noFill/>
        </p:spPr>
        <p:txBody>
          <a:bodyPr vert="horz" wrap="square" rtlCol="0">
            <a:spAutoFit/>
          </a:bodyPr>
          <a:lstStyle/>
          <a:p>
            <a:pPr algn="ctr"/>
            <a:r>
              <a:rPr lang="en-US" sz="3100" dirty="0"/>
              <a:t>"When I went up to the mountain to receive the </a:t>
            </a:r>
            <a:r>
              <a:rPr lang="en-US" sz="3100" b="1" dirty="0">
                <a:solidFill>
                  <a:srgbClr val="FF0000"/>
                </a:solidFill>
              </a:rPr>
              <a:t>tablets of stone</a:t>
            </a:r>
            <a:r>
              <a:rPr lang="en-US" sz="3100" dirty="0"/>
              <a:t>, the </a:t>
            </a:r>
            <a:r>
              <a:rPr lang="en-US" sz="3100" b="1" dirty="0">
                <a:solidFill>
                  <a:srgbClr val="FF0000"/>
                </a:solidFill>
              </a:rPr>
              <a:t>tablets of the covenant</a:t>
            </a:r>
            <a:r>
              <a:rPr lang="en-US" sz="3100" dirty="0"/>
              <a:t> which the LORD had made with you, then I remained on the mountain forty days and nights; I neither ate bread nor drank water.</a:t>
            </a:r>
          </a:p>
          <a:p>
            <a:pPr algn="ctr"/>
            <a:r>
              <a:rPr lang="en-US" sz="3100" dirty="0"/>
              <a:t>"The LORD gave me the </a:t>
            </a:r>
            <a:r>
              <a:rPr lang="en-US" sz="3100" b="1" dirty="0">
                <a:solidFill>
                  <a:srgbClr val="FF0000"/>
                </a:solidFill>
              </a:rPr>
              <a:t>two tablets of stone </a:t>
            </a:r>
            <a:r>
              <a:rPr lang="en-US" sz="3100" dirty="0"/>
              <a:t>written by the finger of God; and on them were </a:t>
            </a:r>
            <a:r>
              <a:rPr lang="en-US" sz="3100" b="1" dirty="0">
                <a:solidFill>
                  <a:srgbClr val="FF0000"/>
                </a:solidFill>
              </a:rPr>
              <a:t>all the words which the LORD had spoken with you at the mountain</a:t>
            </a:r>
            <a:r>
              <a:rPr lang="en-US" sz="3100" dirty="0"/>
              <a:t> from the midst of the fire on the day of the assembly.</a:t>
            </a:r>
          </a:p>
        </p:txBody>
      </p:sp>
    </p:spTree>
    <p:extLst>
      <p:ext uri="{BB962C8B-B14F-4D97-AF65-F5344CB8AC3E}">
        <p14:creationId xmlns:p14="http://schemas.microsoft.com/office/powerpoint/2010/main" val="391746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A7C33-3FC7-C583-37E2-FF63DD0A50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1F8B4FE-BEAF-2230-CE6B-36C10B4E31F5}"/>
              </a:ext>
            </a:extLst>
          </p:cNvPr>
          <p:cNvSpPr txBox="1"/>
          <p:nvPr/>
        </p:nvSpPr>
        <p:spPr>
          <a:xfrm>
            <a:off x="127000" y="127000"/>
            <a:ext cx="7315200" cy="276999"/>
          </a:xfrm>
          <a:prstGeom prst="rect">
            <a:avLst/>
          </a:prstGeom>
          <a:noFill/>
        </p:spPr>
        <p:txBody>
          <a:bodyPr vert="horz" lIns="0" tIns="0" rIns="0" bIns="0" rtlCol="0">
            <a:spAutoFit/>
          </a:bodyPr>
          <a:lstStyle/>
          <a:p>
            <a:r>
              <a:rPr lang="en-US" dirty="0" err="1">
                <a:solidFill>
                  <a:srgbClr val="000000"/>
                </a:solidFill>
              </a:rPr>
              <a:t>Eikev</a:t>
            </a:r>
            <a:r>
              <a:rPr lang="en-US" dirty="0">
                <a:solidFill>
                  <a:srgbClr val="000000"/>
                </a:solidFill>
              </a:rPr>
              <a:t>  </a:t>
            </a:r>
            <a:r>
              <a:rPr lang="he-IL" dirty="0">
                <a:solidFill>
                  <a:srgbClr val="000000"/>
                </a:solidFill>
              </a:rPr>
              <a:t>עֵקֶב</a:t>
            </a:r>
            <a:r>
              <a:rPr lang="en-US" dirty="0">
                <a:solidFill>
                  <a:srgbClr val="000000"/>
                </a:solidFill>
              </a:rPr>
              <a:t>   </a:t>
            </a:r>
            <a:endParaRPr lang="en-US" dirty="0"/>
          </a:p>
        </p:txBody>
      </p:sp>
      <p:sp>
        <p:nvSpPr>
          <p:cNvPr id="3" name="TextBox 2">
            <a:extLst>
              <a:ext uri="{FF2B5EF4-FFF2-40B4-BE49-F238E27FC236}">
                <a16:creationId xmlns:a16="http://schemas.microsoft.com/office/drawing/2014/main" id="{4A110F70-7C6B-BFA9-DE07-74A8232356AE}"/>
              </a:ext>
            </a:extLst>
          </p:cNvPr>
          <p:cNvSpPr txBox="1"/>
          <p:nvPr/>
        </p:nvSpPr>
        <p:spPr>
          <a:xfrm>
            <a:off x="0" y="762000"/>
            <a:ext cx="12192000" cy="646331"/>
          </a:xfrm>
          <a:prstGeom prst="rect">
            <a:avLst/>
          </a:prstGeom>
          <a:noFill/>
        </p:spPr>
        <p:txBody>
          <a:bodyPr vert="horz" rtlCol="0">
            <a:spAutoFit/>
          </a:bodyPr>
          <a:lstStyle/>
          <a:p>
            <a:pPr algn="ctr"/>
            <a:r>
              <a:rPr lang="en-US" sz="3600" dirty="0"/>
              <a:t>Deuteronomy 9:11</a:t>
            </a:r>
          </a:p>
        </p:txBody>
      </p:sp>
      <p:sp>
        <p:nvSpPr>
          <p:cNvPr id="4" name="TextBox 3">
            <a:extLst>
              <a:ext uri="{FF2B5EF4-FFF2-40B4-BE49-F238E27FC236}">
                <a16:creationId xmlns:a16="http://schemas.microsoft.com/office/drawing/2014/main" id="{CB4D8812-682F-4DAF-D722-62FB89FBE411}"/>
              </a:ext>
            </a:extLst>
          </p:cNvPr>
          <p:cNvSpPr txBox="1"/>
          <p:nvPr/>
        </p:nvSpPr>
        <p:spPr>
          <a:xfrm>
            <a:off x="0" y="1270000"/>
            <a:ext cx="12192000" cy="400110"/>
          </a:xfrm>
          <a:prstGeom prst="rect">
            <a:avLst/>
          </a:prstGeom>
          <a:noFill/>
        </p:spPr>
        <p:txBody>
          <a:bodyPr vert="horz" rtlCol="0">
            <a:spAutoFit/>
          </a:bodyPr>
          <a:lstStyle/>
          <a:p>
            <a:pPr algn="ctr"/>
            <a:r>
              <a:rPr lang="en-US" sz="2000"/>
              <a:t>(NASB, New American Standard Bible)</a:t>
            </a:r>
          </a:p>
        </p:txBody>
      </p:sp>
      <p:sp>
        <p:nvSpPr>
          <p:cNvPr id="5" name="TextBox 4">
            <a:extLst>
              <a:ext uri="{FF2B5EF4-FFF2-40B4-BE49-F238E27FC236}">
                <a16:creationId xmlns:a16="http://schemas.microsoft.com/office/drawing/2014/main" id="{EBAC6AE0-C57D-6473-9B0E-2080B178FD4B}"/>
              </a:ext>
            </a:extLst>
          </p:cNvPr>
          <p:cNvSpPr txBox="1"/>
          <p:nvPr/>
        </p:nvSpPr>
        <p:spPr>
          <a:xfrm>
            <a:off x="700024" y="1916331"/>
            <a:ext cx="10791952" cy="1523494"/>
          </a:xfrm>
          <a:prstGeom prst="rect">
            <a:avLst/>
          </a:prstGeom>
          <a:noFill/>
        </p:spPr>
        <p:txBody>
          <a:bodyPr vert="horz" wrap="square" rtlCol="0">
            <a:spAutoFit/>
          </a:bodyPr>
          <a:lstStyle/>
          <a:p>
            <a:pPr algn="ctr"/>
            <a:r>
              <a:rPr lang="en-US" sz="3100" dirty="0"/>
              <a:t>"It came about at the end of forty days </a:t>
            </a:r>
          </a:p>
          <a:p>
            <a:pPr algn="ctr"/>
            <a:r>
              <a:rPr lang="en-US" sz="3100" dirty="0"/>
              <a:t>and nights that the LORD gave me the </a:t>
            </a:r>
          </a:p>
          <a:p>
            <a:pPr algn="ctr"/>
            <a:r>
              <a:rPr lang="en-US" sz="3100" b="1" dirty="0">
                <a:solidFill>
                  <a:srgbClr val="FF0000"/>
                </a:solidFill>
              </a:rPr>
              <a:t>two tablets of stone, the tablets of the covenant</a:t>
            </a:r>
            <a:r>
              <a:rPr lang="en-US" sz="3100" dirty="0"/>
              <a:t>.</a:t>
            </a:r>
          </a:p>
        </p:txBody>
      </p:sp>
    </p:spTree>
    <p:extLst>
      <p:ext uri="{BB962C8B-B14F-4D97-AF65-F5344CB8AC3E}">
        <p14:creationId xmlns:p14="http://schemas.microsoft.com/office/powerpoint/2010/main" val="1920864939"/>
      </p:ext>
    </p:extLst>
  </p:cSld>
  <p:clrMapOvr>
    <a:masterClrMapping/>
  </p:clrMapOvr>
</p:sld>
</file>

<file path=ppt/theme/theme1.xml><?xml version="1.0" encoding="utf-8"?>
<a:theme xmlns:a="http://schemas.openxmlformats.org/drawingml/2006/main" name="TribuneVTI">
  <a:themeElements>
    <a:clrScheme name="amasis">
      <a:dk1>
        <a:sysClr val="windowText" lastClr="000000"/>
      </a:dk1>
      <a:lt1>
        <a:sysClr val="window" lastClr="FFFFFF"/>
      </a:lt1>
      <a:dk2>
        <a:srgbClr val="470401"/>
      </a:dk2>
      <a:lt2>
        <a:srgbClr val="EBE2E2"/>
      </a:lt2>
      <a:accent1>
        <a:srgbClr val="BD1209"/>
      </a:accent1>
      <a:accent2>
        <a:srgbClr val="F40600"/>
      </a:accent2>
      <a:accent3>
        <a:srgbClr val="F26216"/>
      </a:accent3>
      <a:accent4>
        <a:srgbClr val="F0800D"/>
      </a:accent4>
      <a:accent5>
        <a:srgbClr val="3EA8B6"/>
      </a:accent5>
      <a:accent6>
        <a:srgbClr val="005B6B"/>
      </a:accent6>
      <a:hlink>
        <a:srgbClr val="F40600"/>
      </a:hlink>
      <a:folHlink>
        <a:srgbClr val="1C7E8E"/>
      </a:folHlink>
    </a:clrScheme>
    <a:fontScheme name="Amasis-Univers">
      <a:majorFont>
        <a:latin typeface="Amasis MT Pro Medium"/>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buneVTI" id="{4D84C650-59FC-4F6B-ADA6-B11C508FF6CE}" vid="{0E07EAE6-ACBC-4250-8522-FC108A45043A}"/>
    </a:ext>
  </a:extLst>
</a:theme>
</file>

<file path=docProps/app.xml><?xml version="1.0" encoding="utf-8"?>
<Properties xmlns="http://schemas.openxmlformats.org/officeDocument/2006/extended-properties" xmlns:vt="http://schemas.openxmlformats.org/officeDocument/2006/docPropsVTypes">
  <TotalTime>291</TotalTime>
  <Words>4393</Words>
  <Application>Microsoft Office PowerPoint</Application>
  <PresentationFormat>Widescreen</PresentationFormat>
  <Paragraphs>217</Paragraphs>
  <Slides>67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Amasis MT Pro Medium</vt:lpstr>
      <vt:lpstr>Arial</vt:lpstr>
      <vt:lpstr>Univers Light</vt:lpstr>
      <vt:lpstr>TribuneVTI</vt:lpstr>
      <vt:lpstr>PowerPoint Presentation</vt:lpstr>
      <vt:lpstr>Eikev עֵקֶב  Deuteronomy 7:12 – 11:25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Law" outside the Pentateuch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Joshua reads the  “Words of the Law”</vt:lpstr>
      <vt:lpstr>PowerPoint Presentation</vt:lpstr>
      <vt:lpstr>PowerPoint Presentation</vt:lpstr>
      <vt:lpstr>PowerPoint Presentation</vt:lpstr>
      <vt:lpstr>PowerPoint Presentation</vt:lpstr>
      <vt:lpstr>The Book of the Law apparently also kept records.</vt:lpstr>
      <vt:lpstr>PowerPoint Presentation</vt:lpstr>
      <vt:lpstr>PowerPoint Presentation</vt:lpstr>
      <vt:lpstr>PowerPoint Presentation</vt:lpstr>
      <vt:lpstr>The “Book of the Law" compiled by Moses?</vt:lpstr>
      <vt:lpstr>PowerPoint Presentation</vt:lpstr>
      <vt:lpstr>PowerPoint Presentation</vt:lpstr>
      <vt:lpstr>The Book of the Law was "lost" and "found" on several occasions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Kyle Johnson</dc:creator>
  <cp:lastModifiedBy>Kyle Johnson</cp:lastModifiedBy>
  <cp:revision>2</cp:revision>
  <dcterms:created xsi:type="dcterms:W3CDTF">2025-03-27T20:57:54Z</dcterms:created>
  <dcterms:modified xsi:type="dcterms:W3CDTF">2026-08-01T03:55:17Z</dcterms:modified>
</cp:coreProperties>
</file>